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Lst>
  <p:sldSz cx="9144000" cy="5143500" type="screen16x9"/>
  <p:notesSz cx="6858000" cy="9144000"/>
  <p:embeddedFontLst>
    <p:embeddedFont>
      <p:font typeface="Barlow" panose="00000500000000000000" pitchFamily="2" charset="0"/>
      <p:regular r:id="rId74"/>
      <p:bold r:id="rId75"/>
      <p:italic r:id="rId76"/>
      <p:boldItalic r:id="rId77"/>
    </p:embeddedFont>
    <p:embeddedFont>
      <p:font typeface="Exo Medium"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4" roundtripDataSignature="AMtx7mg5w1dC8v6lL/gySfQTK6cuhhHWR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24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customschemas.google.com/relationships/presentationmetadata" Target="meta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8" name="Google Shape;174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5"/>
        <p:cNvGrpSpPr/>
        <p:nvPr/>
      </p:nvGrpSpPr>
      <p:grpSpPr>
        <a:xfrm>
          <a:off x="0" y="0"/>
          <a:ext cx="0" cy="0"/>
          <a:chOff x="0" y="0"/>
          <a:chExt cx="0" cy="0"/>
        </a:xfrm>
      </p:grpSpPr>
      <p:sp>
        <p:nvSpPr>
          <p:cNvPr id="2686" name="Google Shape;26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7" name="Google Shape;26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1"/>
        <p:cNvGrpSpPr/>
        <p:nvPr/>
      </p:nvGrpSpPr>
      <p:grpSpPr>
        <a:xfrm>
          <a:off x="0" y="0"/>
          <a:ext cx="0" cy="0"/>
          <a:chOff x="0" y="0"/>
          <a:chExt cx="0" cy="0"/>
        </a:xfrm>
      </p:grpSpPr>
      <p:sp>
        <p:nvSpPr>
          <p:cNvPr id="2772" name="Google Shape;2772;g26d02b2daf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3" name="Google Shape;2773;g26d02b2daf0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7"/>
        <p:cNvGrpSpPr/>
        <p:nvPr/>
      </p:nvGrpSpPr>
      <p:grpSpPr>
        <a:xfrm>
          <a:off x="0" y="0"/>
          <a:ext cx="0" cy="0"/>
          <a:chOff x="0" y="0"/>
          <a:chExt cx="0" cy="0"/>
        </a:xfrm>
      </p:grpSpPr>
      <p:sp>
        <p:nvSpPr>
          <p:cNvPr id="2878" name="Google Shape;2878;g26d02b2daf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9" name="Google Shape;2879;g26d02b2daf0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3"/>
        <p:cNvGrpSpPr/>
        <p:nvPr/>
      </p:nvGrpSpPr>
      <p:grpSpPr>
        <a:xfrm>
          <a:off x="0" y="0"/>
          <a:ext cx="0" cy="0"/>
          <a:chOff x="0" y="0"/>
          <a:chExt cx="0" cy="0"/>
        </a:xfrm>
      </p:grpSpPr>
      <p:sp>
        <p:nvSpPr>
          <p:cNvPr id="2964" name="Google Shape;2964;g2c822924c6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5" name="Google Shape;2965;g2c822924c6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9"/>
        <p:cNvGrpSpPr/>
        <p:nvPr/>
      </p:nvGrpSpPr>
      <p:grpSpPr>
        <a:xfrm>
          <a:off x="0" y="0"/>
          <a:ext cx="0" cy="0"/>
          <a:chOff x="0" y="0"/>
          <a:chExt cx="0" cy="0"/>
        </a:xfrm>
      </p:grpSpPr>
      <p:sp>
        <p:nvSpPr>
          <p:cNvPr id="3070" name="Google Shape;3070;g2c822924c67_2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1" name="Google Shape;3071;g2c822924c67_2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6"/>
        <p:cNvGrpSpPr/>
        <p:nvPr/>
      </p:nvGrpSpPr>
      <p:grpSpPr>
        <a:xfrm>
          <a:off x="0" y="0"/>
          <a:ext cx="0" cy="0"/>
          <a:chOff x="0" y="0"/>
          <a:chExt cx="0" cy="0"/>
        </a:xfrm>
      </p:grpSpPr>
      <p:sp>
        <p:nvSpPr>
          <p:cNvPr id="3077" name="Google Shape;3077;g26d02b2daf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8" name="Google Shape;3078;g26d02b2daf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26d02b2daf0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6" name="Google Shape;3086;g26d02b2daf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1"/>
        <p:cNvGrpSpPr/>
        <p:nvPr/>
      </p:nvGrpSpPr>
      <p:grpSpPr>
        <a:xfrm>
          <a:off x="0" y="0"/>
          <a:ext cx="0" cy="0"/>
          <a:chOff x="0" y="0"/>
          <a:chExt cx="0" cy="0"/>
        </a:xfrm>
      </p:grpSpPr>
      <p:sp>
        <p:nvSpPr>
          <p:cNvPr id="3092" name="Google Shape;3092;g26d02b2daf0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3" name="Google Shape;3093;g26d02b2daf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7"/>
        <p:cNvGrpSpPr/>
        <p:nvPr/>
      </p:nvGrpSpPr>
      <p:grpSpPr>
        <a:xfrm>
          <a:off x="0" y="0"/>
          <a:ext cx="0" cy="0"/>
          <a:chOff x="0" y="0"/>
          <a:chExt cx="0" cy="0"/>
        </a:xfrm>
      </p:grpSpPr>
      <p:sp>
        <p:nvSpPr>
          <p:cNvPr id="3098" name="Google Shape;3098;g2c822924c67_2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9" name="Google Shape;3099;g2c822924c67_2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2c822924c67_2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2c822924c67_2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4" name="Google Shape;18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0"/>
        <p:cNvGrpSpPr/>
        <p:nvPr/>
      </p:nvGrpSpPr>
      <p:grpSpPr>
        <a:xfrm>
          <a:off x="0" y="0"/>
          <a:ext cx="0" cy="0"/>
          <a:chOff x="0" y="0"/>
          <a:chExt cx="0" cy="0"/>
        </a:xfrm>
      </p:grpSpPr>
      <p:sp>
        <p:nvSpPr>
          <p:cNvPr id="3111" name="Google Shape;3111;g2c822924c67_2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2" name="Google Shape;3112;g2c822924c67_2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6"/>
        <p:cNvGrpSpPr/>
        <p:nvPr/>
      </p:nvGrpSpPr>
      <p:grpSpPr>
        <a:xfrm>
          <a:off x="0" y="0"/>
          <a:ext cx="0" cy="0"/>
          <a:chOff x="0" y="0"/>
          <a:chExt cx="0" cy="0"/>
        </a:xfrm>
      </p:grpSpPr>
      <p:sp>
        <p:nvSpPr>
          <p:cNvPr id="3117" name="Google Shape;3117;g2c822924c67_2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8" name="Google Shape;3118;g2c822924c67_2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2"/>
        <p:cNvGrpSpPr/>
        <p:nvPr/>
      </p:nvGrpSpPr>
      <p:grpSpPr>
        <a:xfrm>
          <a:off x="0" y="0"/>
          <a:ext cx="0" cy="0"/>
          <a:chOff x="0" y="0"/>
          <a:chExt cx="0" cy="0"/>
        </a:xfrm>
      </p:grpSpPr>
      <p:sp>
        <p:nvSpPr>
          <p:cNvPr id="3123" name="Google Shape;3123;g2c822924c67_2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4" name="Google Shape;3124;g2c822924c67_2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8"/>
        <p:cNvGrpSpPr/>
        <p:nvPr/>
      </p:nvGrpSpPr>
      <p:grpSpPr>
        <a:xfrm>
          <a:off x="0" y="0"/>
          <a:ext cx="0" cy="0"/>
          <a:chOff x="0" y="0"/>
          <a:chExt cx="0" cy="0"/>
        </a:xfrm>
      </p:grpSpPr>
      <p:sp>
        <p:nvSpPr>
          <p:cNvPr id="3129" name="Google Shape;3129;g2c822924c67_2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0" name="Google Shape;3130;g2c822924c67_2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4"/>
        <p:cNvGrpSpPr/>
        <p:nvPr/>
      </p:nvGrpSpPr>
      <p:grpSpPr>
        <a:xfrm>
          <a:off x="0" y="0"/>
          <a:ext cx="0" cy="0"/>
          <a:chOff x="0" y="0"/>
          <a:chExt cx="0" cy="0"/>
        </a:xfrm>
      </p:grpSpPr>
      <p:sp>
        <p:nvSpPr>
          <p:cNvPr id="3135" name="Google Shape;313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6" name="Google Shape;313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0"/>
        <p:cNvGrpSpPr/>
        <p:nvPr/>
      </p:nvGrpSpPr>
      <p:grpSpPr>
        <a:xfrm>
          <a:off x="0" y="0"/>
          <a:ext cx="0" cy="0"/>
          <a:chOff x="0" y="0"/>
          <a:chExt cx="0" cy="0"/>
        </a:xfrm>
      </p:grpSpPr>
      <p:sp>
        <p:nvSpPr>
          <p:cNvPr id="3231" name="Google Shape;323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2" name="Google Shape;323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6"/>
        <p:cNvGrpSpPr/>
        <p:nvPr/>
      </p:nvGrpSpPr>
      <p:grpSpPr>
        <a:xfrm>
          <a:off x="0" y="0"/>
          <a:ext cx="0" cy="0"/>
          <a:chOff x="0" y="0"/>
          <a:chExt cx="0" cy="0"/>
        </a:xfrm>
      </p:grpSpPr>
      <p:sp>
        <p:nvSpPr>
          <p:cNvPr id="3337" name="Google Shape;333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8" name="Google Shape;33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4"/>
        <p:cNvGrpSpPr/>
        <p:nvPr/>
      </p:nvGrpSpPr>
      <p:grpSpPr>
        <a:xfrm>
          <a:off x="0" y="0"/>
          <a:ext cx="0" cy="0"/>
          <a:chOff x="0" y="0"/>
          <a:chExt cx="0" cy="0"/>
        </a:xfrm>
      </p:grpSpPr>
      <p:sp>
        <p:nvSpPr>
          <p:cNvPr id="3395" name="Google Shape;339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6" name="Google Shape;339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5"/>
        <p:cNvGrpSpPr/>
        <p:nvPr/>
      </p:nvGrpSpPr>
      <p:grpSpPr>
        <a:xfrm>
          <a:off x="0" y="0"/>
          <a:ext cx="0" cy="0"/>
          <a:chOff x="0" y="0"/>
          <a:chExt cx="0" cy="0"/>
        </a:xfrm>
      </p:grpSpPr>
      <p:sp>
        <p:nvSpPr>
          <p:cNvPr id="3456" name="Google Shape;345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7" name="Google Shape;345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4"/>
        <p:cNvGrpSpPr/>
        <p:nvPr/>
      </p:nvGrpSpPr>
      <p:grpSpPr>
        <a:xfrm>
          <a:off x="0" y="0"/>
          <a:ext cx="0" cy="0"/>
          <a:chOff x="0" y="0"/>
          <a:chExt cx="0" cy="0"/>
        </a:xfrm>
      </p:grpSpPr>
      <p:sp>
        <p:nvSpPr>
          <p:cNvPr id="3525" name="Google Shape;352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6" name="Google Shape;352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5" name="Google Shape;19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8"/>
        <p:cNvGrpSpPr/>
        <p:nvPr/>
      </p:nvGrpSpPr>
      <p:grpSpPr>
        <a:xfrm>
          <a:off x="0" y="0"/>
          <a:ext cx="0" cy="0"/>
          <a:chOff x="0" y="0"/>
          <a:chExt cx="0" cy="0"/>
        </a:xfrm>
      </p:grpSpPr>
      <p:sp>
        <p:nvSpPr>
          <p:cNvPr id="3589" name="Google Shape;358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0" name="Google Shape;359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7"/>
        <p:cNvGrpSpPr/>
        <p:nvPr/>
      </p:nvGrpSpPr>
      <p:grpSpPr>
        <a:xfrm>
          <a:off x="0" y="0"/>
          <a:ext cx="0" cy="0"/>
          <a:chOff x="0" y="0"/>
          <a:chExt cx="0" cy="0"/>
        </a:xfrm>
      </p:grpSpPr>
      <p:sp>
        <p:nvSpPr>
          <p:cNvPr id="3658" name="Google Shape;365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9" name="Google Shape;365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1"/>
        <p:cNvGrpSpPr/>
        <p:nvPr/>
      </p:nvGrpSpPr>
      <p:grpSpPr>
        <a:xfrm>
          <a:off x="0" y="0"/>
          <a:ext cx="0" cy="0"/>
          <a:chOff x="0" y="0"/>
          <a:chExt cx="0" cy="0"/>
        </a:xfrm>
      </p:grpSpPr>
      <p:sp>
        <p:nvSpPr>
          <p:cNvPr id="3722" name="Google Shape;372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3" name="Google Shape;372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0"/>
        <p:cNvGrpSpPr/>
        <p:nvPr/>
      </p:nvGrpSpPr>
      <p:grpSpPr>
        <a:xfrm>
          <a:off x="0" y="0"/>
          <a:ext cx="0" cy="0"/>
          <a:chOff x="0" y="0"/>
          <a:chExt cx="0" cy="0"/>
        </a:xfrm>
      </p:grpSpPr>
      <p:sp>
        <p:nvSpPr>
          <p:cNvPr id="3791" name="Google Shape;379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2" name="Google Shape;379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6" name="Google Shape;385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0"/>
        <p:cNvGrpSpPr/>
        <p:nvPr/>
      </p:nvGrpSpPr>
      <p:grpSpPr>
        <a:xfrm>
          <a:off x="0" y="0"/>
          <a:ext cx="0" cy="0"/>
          <a:chOff x="0" y="0"/>
          <a:chExt cx="0" cy="0"/>
        </a:xfrm>
      </p:grpSpPr>
      <p:sp>
        <p:nvSpPr>
          <p:cNvPr id="3961" name="Google Shape;396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2" name="Google Shape;396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1" name="Google Shape;402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5"/>
        <p:cNvGrpSpPr/>
        <p:nvPr/>
      </p:nvGrpSpPr>
      <p:grpSpPr>
        <a:xfrm>
          <a:off x="0" y="0"/>
          <a:ext cx="0" cy="0"/>
          <a:chOff x="0" y="0"/>
          <a:chExt cx="0" cy="0"/>
        </a:xfrm>
      </p:grpSpPr>
      <p:sp>
        <p:nvSpPr>
          <p:cNvPr id="4126" name="Google Shape;412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7" name="Google Shape;412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3"/>
        <p:cNvGrpSpPr/>
        <p:nvPr/>
      </p:nvGrpSpPr>
      <p:grpSpPr>
        <a:xfrm>
          <a:off x="0" y="0"/>
          <a:ext cx="0" cy="0"/>
          <a:chOff x="0" y="0"/>
          <a:chExt cx="0" cy="0"/>
        </a:xfrm>
      </p:grpSpPr>
      <p:sp>
        <p:nvSpPr>
          <p:cNvPr id="4224" name="Google Shape;422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5" name="Google Shape;422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9"/>
        <p:cNvGrpSpPr/>
        <p:nvPr/>
      </p:nvGrpSpPr>
      <p:grpSpPr>
        <a:xfrm>
          <a:off x="0" y="0"/>
          <a:ext cx="0" cy="0"/>
          <a:chOff x="0" y="0"/>
          <a:chExt cx="0" cy="0"/>
        </a:xfrm>
      </p:grpSpPr>
      <p:sp>
        <p:nvSpPr>
          <p:cNvPr id="4330" name="Google Shape;433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1" name="Google Shape;433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5"/>
        <p:cNvGrpSpPr/>
        <p:nvPr/>
      </p:nvGrpSpPr>
      <p:grpSpPr>
        <a:xfrm>
          <a:off x="0" y="0"/>
          <a:ext cx="0" cy="0"/>
          <a:chOff x="0" y="0"/>
          <a:chExt cx="0" cy="0"/>
        </a:xfrm>
      </p:grpSpPr>
      <p:sp>
        <p:nvSpPr>
          <p:cNvPr id="2106" name="Google Shape;2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7" name="Google Shape;210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7"/>
        <p:cNvGrpSpPr/>
        <p:nvPr/>
      </p:nvGrpSpPr>
      <p:grpSpPr>
        <a:xfrm>
          <a:off x="0" y="0"/>
          <a:ext cx="0" cy="0"/>
          <a:chOff x="0" y="0"/>
          <a:chExt cx="0" cy="0"/>
        </a:xfrm>
      </p:grpSpPr>
      <p:sp>
        <p:nvSpPr>
          <p:cNvPr id="4408" name="Google Shape;440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9" name="Google Shape;440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7"/>
        <p:cNvGrpSpPr/>
        <p:nvPr/>
      </p:nvGrpSpPr>
      <p:grpSpPr>
        <a:xfrm>
          <a:off x="0" y="0"/>
          <a:ext cx="0" cy="0"/>
          <a:chOff x="0" y="0"/>
          <a:chExt cx="0" cy="0"/>
        </a:xfrm>
      </p:grpSpPr>
      <p:sp>
        <p:nvSpPr>
          <p:cNvPr id="4488" name="Google Shape;448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9" name="Google Shape;448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3"/>
        <p:cNvGrpSpPr/>
        <p:nvPr/>
      </p:nvGrpSpPr>
      <p:grpSpPr>
        <a:xfrm>
          <a:off x="0" y="0"/>
          <a:ext cx="0" cy="0"/>
          <a:chOff x="0" y="0"/>
          <a:chExt cx="0" cy="0"/>
        </a:xfrm>
      </p:grpSpPr>
      <p:sp>
        <p:nvSpPr>
          <p:cNvPr id="4594" name="Google Shape;459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5" name="Google Shape;459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6"/>
        <p:cNvGrpSpPr/>
        <p:nvPr/>
      </p:nvGrpSpPr>
      <p:grpSpPr>
        <a:xfrm>
          <a:off x="0" y="0"/>
          <a:ext cx="0" cy="0"/>
          <a:chOff x="0" y="0"/>
          <a:chExt cx="0" cy="0"/>
        </a:xfrm>
      </p:grpSpPr>
      <p:sp>
        <p:nvSpPr>
          <p:cNvPr id="4737" name="Google Shape;473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8" name="Google Shape;473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8"/>
        <p:cNvGrpSpPr/>
        <p:nvPr/>
      </p:nvGrpSpPr>
      <p:grpSpPr>
        <a:xfrm>
          <a:off x="0" y="0"/>
          <a:ext cx="0" cy="0"/>
          <a:chOff x="0" y="0"/>
          <a:chExt cx="0" cy="0"/>
        </a:xfrm>
      </p:grpSpPr>
      <p:sp>
        <p:nvSpPr>
          <p:cNvPr id="4859" name="Google Shape;485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0" name="Google Shape;486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8"/>
        <p:cNvGrpSpPr/>
        <p:nvPr/>
      </p:nvGrpSpPr>
      <p:grpSpPr>
        <a:xfrm>
          <a:off x="0" y="0"/>
          <a:ext cx="0" cy="0"/>
          <a:chOff x="0" y="0"/>
          <a:chExt cx="0" cy="0"/>
        </a:xfrm>
      </p:grpSpPr>
      <p:sp>
        <p:nvSpPr>
          <p:cNvPr id="4969" name="Google Shape;496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0" name="Google Shape;4970;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8"/>
        <p:cNvGrpSpPr/>
        <p:nvPr/>
      </p:nvGrpSpPr>
      <p:grpSpPr>
        <a:xfrm>
          <a:off x="0" y="0"/>
          <a:ext cx="0" cy="0"/>
          <a:chOff x="0" y="0"/>
          <a:chExt cx="0" cy="0"/>
        </a:xfrm>
      </p:grpSpPr>
      <p:sp>
        <p:nvSpPr>
          <p:cNvPr id="5079" name="Google Shape;507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0" name="Google Shape;508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4"/>
        <p:cNvGrpSpPr/>
        <p:nvPr/>
      </p:nvGrpSpPr>
      <p:grpSpPr>
        <a:xfrm>
          <a:off x="0" y="0"/>
          <a:ext cx="0" cy="0"/>
          <a:chOff x="0" y="0"/>
          <a:chExt cx="0" cy="0"/>
        </a:xfrm>
      </p:grpSpPr>
      <p:sp>
        <p:nvSpPr>
          <p:cNvPr id="5205" name="Google Shape;520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6" name="Google Shape;520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8"/>
        <p:cNvGrpSpPr/>
        <p:nvPr/>
      </p:nvGrpSpPr>
      <p:grpSpPr>
        <a:xfrm>
          <a:off x="0" y="0"/>
          <a:ext cx="0" cy="0"/>
          <a:chOff x="0" y="0"/>
          <a:chExt cx="0" cy="0"/>
        </a:xfrm>
      </p:grpSpPr>
      <p:sp>
        <p:nvSpPr>
          <p:cNvPr id="5319" name="Google Shape;531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0" name="Google Shape;532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2"/>
        <p:cNvGrpSpPr/>
        <p:nvPr/>
      </p:nvGrpSpPr>
      <p:grpSpPr>
        <a:xfrm>
          <a:off x="0" y="0"/>
          <a:ext cx="0" cy="0"/>
          <a:chOff x="0" y="0"/>
          <a:chExt cx="0" cy="0"/>
        </a:xfrm>
      </p:grpSpPr>
      <p:sp>
        <p:nvSpPr>
          <p:cNvPr id="5433" name="Google Shape;543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4" name="Google Shape;543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3" name="Google Shape;221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8"/>
        <p:cNvGrpSpPr/>
        <p:nvPr/>
      </p:nvGrpSpPr>
      <p:grpSpPr>
        <a:xfrm>
          <a:off x="0" y="0"/>
          <a:ext cx="0" cy="0"/>
          <a:chOff x="0" y="0"/>
          <a:chExt cx="0" cy="0"/>
        </a:xfrm>
      </p:grpSpPr>
      <p:sp>
        <p:nvSpPr>
          <p:cNvPr id="5539" name="Google Shape;553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0" name="Google Shape;554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6"/>
        <p:cNvGrpSpPr/>
        <p:nvPr/>
      </p:nvGrpSpPr>
      <p:grpSpPr>
        <a:xfrm>
          <a:off x="0" y="0"/>
          <a:ext cx="0" cy="0"/>
          <a:chOff x="0" y="0"/>
          <a:chExt cx="0" cy="0"/>
        </a:xfrm>
      </p:grpSpPr>
      <p:sp>
        <p:nvSpPr>
          <p:cNvPr id="5587" name="Google Shape;558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8" name="Google Shape;558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2"/>
        <p:cNvGrpSpPr/>
        <p:nvPr/>
      </p:nvGrpSpPr>
      <p:grpSpPr>
        <a:xfrm>
          <a:off x="0" y="0"/>
          <a:ext cx="0" cy="0"/>
          <a:chOff x="0" y="0"/>
          <a:chExt cx="0" cy="0"/>
        </a:xfrm>
      </p:grpSpPr>
      <p:sp>
        <p:nvSpPr>
          <p:cNvPr id="5683" name="Google Shape;568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4" name="Google Shape;568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5"/>
        <p:cNvGrpSpPr/>
        <p:nvPr/>
      </p:nvGrpSpPr>
      <p:grpSpPr>
        <a:xfrm>
          <a:off x="0" y="0"/>
          <a:ext cx="0" cy="0"/>
          <a:chOff x="0" y="0"/>
          <a:chExt cx="0" cy="0"/>
        </a:xfrm>
      </p:grpSpPr>
      <p:sp>
        <p:nvSpPr>
          <p:cNvPr id="5826" name="Google Shape;582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7" name="Google Shape;582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3"/>
        <p:cNvGrpSpPr/>
        <p:nvPr/>
      </p:nvGrpSpPr>
      <p:grpSpPr>
        <a:xfrm>
          <a:off x="0" y="0"/>
          <a:ext cx="0" cy="0"/>
          <a:chOff x="0" y="0"/>
          <a:chExt cx="0" cy="0"/>
        </a:xfrm>
      </p:grpSpPr>
      <p:sp>
        <p:nvSpPr>
          <p:cNvPr id="5944" name="Google Shape;594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5" name="Google Shape;5945;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1"/>
        <p:cNvGrpSpPr/>
        <p:nvPr/>
      </p:nvGrpSpPr>
      <p:grpSpPr>
        <a:xfrm>
          <a:off x="0" y="0"/>
          <a:ext cx="0" cy="0"/>
          <a:chOff x="0" y="0"/>
          <a:chExt cx="0" cy="0"/>
        </a:xfrm>
      </p:grpSpPr>
      <p:sp>
        <p:nvSpPr>
          <p:cNvPr id="6062" name="Google Shape;606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3" name="Google Shape;6063;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9"/>
        <p:cNvGrpSpPr/>
        <p:nvPr/>
      </p:nvGrpSpPr>
      <p:grpSpPr>
        <a:xfrm>
          <a:off x="0" y="0"/>
          <a:ext cx="0" cy="0"/>
          <a:chOff x="0" y="0"/>
          <a:chExt cx="0" cy="0"/>
        </a:xfrm>
      </p:grpSpPr>
      <p:sp>
        <p:nvSpPr>
          <p:cNvPr id="6180" name="Google Shape;6180;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1" name="Google Shape;6181;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7"/>
        <p:cNvGrpSpPr/>
        <p:nvPr/>
      </p:nvGrpSpPr>
      <p:grpSpPr>
        <a:xfrm>
          <a:off x="0" y="0"/>
          <a:ext cx="0" cy="0"/>
          <a:chOff x="0" y="0"/>
          <a:chExt cx="0" cy="0"/>
        </a:xfrm>
      </p:grpSpPr>
      <p:sp>
        <p:nvSpPr>
          <p:cNvPr id="6298" name="Google Shape;6298;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9" name="Google Shape;6299;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4"/>
        <p:cNvGrpSpPr/>
        <p:nvPr/>
      </p:nvGrpSpPr>
      <p:grpSpPr>
        <a:xfrm>
          <a:off x="0" y="0"/>
          <a:ext cx="0" cy="0"/>
          <a:chOff x="0" y="0"/>
          <a:chExt cx="0" cy="0"/>
        </a:xfrm>
      </p:grpSpPr>
      <p:sp>
        <p:nvSpPr>
          <p:cNvPr id="6415" name="Google Shape;6415;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6" name="Google Shape;6416;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2"/>
        <p:cNvGrpSpPr/>
        <p:nvPr/>
      </p:nvGrpSpPr>
      <p:grpSpPr>
        <a:xfrm>
          <a:off x="0" y="0"/>
          <a:ext cx="0" cy="0"/>
          <a:chOff x="0" y="0"/>
          <a:chExt cx="0" cy="0"/>
        </a:xfrm>
      </p:grpSpPr>
      <p:sp>
        <p:nvSpPr>
          <p:cNvPr id="6533" name="Google Shape;653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4" name="Google Shape;6534;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3" name="Google Shape;230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0"/>
        <p:cNvGrpSpPr/>
        <p:nvPr/>
      </p:nvGrpSpPr>
      <p:grpSpPr>
        <a:xfrm>
          <a:off x="0" y="0"/>
          <a:ext cx="0" cy="0"/>
          <a:chOff x="0" y="0"/>
          <a:chExt cx="0" cy="0"/>
        </a:xfrm>
      </p:grpSpPr>
      <p:sp>
        <p:nvSpPr>
          <p:cNvPr id="6651" name="Google Shape;6651;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2" name="Google Shape;6652;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7"/>
        <p:cNvGrpSpPr/>
        <p:nvPr/>
      </p:nvGrpSpPr>
      <p:grpSpPr>
        <a:xfrm>
          <a:off x="0" y="0"/>
          <a:ext cx="0" cy="0"/>
          <a:chOff x="0" y="0"/>
          <a:chExt cx="0" cy="0"/>
        </a:xfrm>
      </p:grpSpPr>
      <p:sp>
        <p:nvSpPr>
          <p:cNvPr id="6768" name="Google Shape;6768;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9" name="Google Shape;6769;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5"/>
        <p:cNvGrpSpPr/>
        <p:nvPr/>
      </p:nvGrpSpPr>
      <p:grpSpPr>
        <a:xfrm>
          <a:off x="0" y="0"/>
          <a:ext cx="0" cy="0"/>
          <a:chOff x="0" y="0"/>
          <a:chExt cx="0" cy="0"/>
        </a:xfrm>
      </p:grpSpPr>
      <p:sp>
        <p:nvSpPr>
          <p:cNvPr id="6886" name="Google Shape;688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7" name="Google Shape;6887;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8"/>
        <p:cNvGrpSpPr/>
        <p:nvPr/>
      </p:nvGrpSpPr>
      <p:grpSpPr>
        <a:xfrm>
          <a:off x="0" y="0"/>
          <a:ext cx="0" cy="0"/>
          <a:chOff x="0" y="0"/>
          <a:chExt cx="0" cy="0"/>
        </a:xfrm>
      </p:grpSpPr>
      <p:sp>
        <p:nvSpPr>
          <p:cNvPr id="7029" name="Google Shape;702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0" name="Google Shape;703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5"/>
        <p:cNvGrpSpPr/>
        <p:nvPr/>
      </p:nvGrpSpPr>
      <p:grpSpPr>
        <a:xfrm>
          <a:off x="0" y="0"/>
          <a:ext cx="0" cy="0"/>
          <a:chOff x="0" y="0"/>
          <a:chExt cx="0" cy="0"/>
        </a:xfrm>
      </p:grpSpPr>
      <p:sp>
        <p:nvSpPr>
          <p:cNvPr id="7106" name="Google Shape;7106;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7" name="Google Shape;7107;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2"/>
        <p:cNvGrpSpPr/>
        <p:nvPr/>
      </p:nvGrpSpPr>
      <p:grpSpPr>
        <a:xfrm>
          <a:off x="0" y="0"/>
          <a:ext cx="0" cy="0"/>
          <a:chOff x="0" y="0"/>
          <a:chExt cx="0" cy="0"/>
        </a:xfrm>
      </p:grpSpPr>
      <p:sp>
        <p:nvSpPr>
          <p:cNvPr id="7183" name="Google Shape;7183;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4" name="Google Shape;7184;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0"/>
        <p:cNvGrpSpPr/>
        <p:nvPr/>
      </p:nvGrpSpPr>
      <p:grpSpPr>
        <a:xfrm>
          <a:off x="0" y="0"/>
          <a:ext cx="0" cy="0"/>
          <a:chOff x="0" y="0"/>
          <a:chExt cx="0" cy="0"/>
        </a:xfrm>
      </p:grpSpPr>
      <p:sp>
        <p:nvSpPr>
          <p:cNvPr id="7261" name="Google Shape;7261;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62" name="Google Shape;7262;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8"/>
        <p:cNvGrpSpPr/>
        <p:nvPr/>
      </p:nvGrpSpPr>
      <p:grpSpPr>
        <a:xfrm>
          <a:off x="0" y="0"/>
          <a:ext cx="0" cy="0"/>
          <a:chOff x="0" y="0"/>
          <a:chExt cx="0" cy="0"/>
        </a:xfrm>
      </p:grpSpPr>
      <p:sp>
        <p:nvSpPr>
          <p:cNvPr id="7339" name="Google Shape;7339;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0" name="Google Shape;7340;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5"/>
        <p:cNvGrpSpPr/>
        <p:nvPr/>
      </p:nvGrpSpPr>
      <p:grpSpPr>
        <a:xfrm>
          <a:off x="0" y="0"/>
          <a:ext cx="0" cy="0"/>
          <a:chOff x="0" y="0"/>
          <a:chExt cx="0" cy="0"/>
        </a:xfrm>
      </p:grpSpPr>
      <p:sp>
        <p:nvSpPr>
          <p:cNvPr id="7416" name="Google Shape;7416;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7" name="Google Shape;7417;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3"/>
        <p:cNvGrpSpPr/>
        <p:nvPr/>
      </p:nvGrpSpPr>
      <p:grpSpPr>
        <a:xfrm>
          <a:off x="0" y="0"/>
          <a:ext cx="0" cy="0"/>
          <a:chOff x="0" y="0"/>
          <a:chExt cx="0" cy="0"/>
        </a:xfrm>
      </p:grpSpPr>
      <p:sp>
        <p:nvSpPr>
          <p:cNvPr id="7494" name="Google Shape;749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95" name="Google Shape;7495;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9" name="Google Shape;238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2"/>
        <p:cNvGrpSpPr/>
        <p:nvPr/>
      </p:nvGrpSpPr>
      <p:grpSpPr>
        <a:xfrm>
          <a:off x="0" y="0"/>
          <a:ext cx="0" cy="0"/>
          <a:chOff x="0" y="0"/>
          <a:chExt cx="0" cy="0"/>
        </a:xfrm>
      </p:grpSpPr>
      <p:sp>
        <p:nvSpPr>
          <p:cNvPr id="7573" name="Google Shape;7573;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4" name="Google Shape;7574;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9"/>
        <p:cNvGrpSpPr/>
        <p:nvPr/>
      </p:nvGrpSpPr>
      <p:grpSpPr>
        <a:xfrm>
          <a:off x="0" y="0"/>
          <a:ext cx="0" cy="0"/>
          <a:chOff x="0" y="0"/>
          <a:chExt cx="0" cy="0"/>
        </a:xfrm>
      </p:grpSpPr>
      <p:sp>
        <p:nvSpPr>
          <p:cNvPr id="7650" name="Google Shape;765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1" name="Google Shape;7651;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5" name="Google Shape;249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1" name="Google Shape;258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61"/>
          <p:cNvGrpSpPr/>
          <p:nvPr/>
        </p:nvGrpSpPr>
        <p:grpSpPr>
          <a:xfrm>
            <a:off x="-2999946" y="-463677"/>
            <a:ext cx="9393624" cy="8567727"/>
            <a:chOff x="-2537947" y="-2336543"/>
            <a:chExt cx="4759398" cy="4340947"/>
          </a:xfrm>
        </p:grpSpPr>
        <p:sp>
          <p:nvSpPr>
            <p:cNvPr id="10" name="Google Shape;10;p61"/>
            <p:cNvSpPr/>
            <p:nvPr/>
          </p:nvSpPr>
          <p:spPr>
            <a:xfrm>
              <a:off x="-1194414" y="-746010"/>
              <a:ext cx="1461075" cy="1333047"/>
            </a:xfrm>
            <a:custGeom>
              <a:avLst/>
              <a:gdLst/>
              <a:ahLst/>
              <a:cxnLst/>
              <a:rect l="l" t="t" r="r" b="b"/>
              <a:pathLst>
                <a:path w="30653" h="27967" extrusionOk="0">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61"/>
            <p:cNvSpPr/>
            <p:nvPr/>
          </p:nvSpPr>
          <p:spPr>
            <a:xfrm>
              <a:off x="-1567773" y="-1000541"/>
              <a:ext cx="2142494" cy="1954837"/>
            </a:xfrm>
            <a:custGeom>
              <a:avLst/>
              <a:gdLst/>
              <a:ahLst/>
              <a:cxnLst/>
              <a:rect l="l" t="t" r="r" b="b"/>
              <a:pathLst>
                <a:path w="44949" h="41012" extrusionOk="0">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61"/>
            <p:cNvSpPr/>
            <p:nvPr/>
          </p:nvSpPr>
          <p:spPr>
            <a:xfrm>
              <a:off x="-1620634" y="-1167988"/>
              <a:ext cx="2386015" cy="2177004"/>
            </a:xfrm>
            <a:custGeom>
              <a:avLst/>
              <a:gdLst/>
              <a:ahLst/>
              <a:cxnLst/>
              <a:rect l="l" t="t" r="r" b="b"/>
              <a:pathLst>
                <a:path w="50058" h="45673" extrusionOk="0">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61"/>
            <p:cNvSpPr/>
            <p:nvPr/>
          </p:nvSpPr>
          <p:spPr>
            <a:xfrm>
              <a:off x="-2048952" y="-1725049"/>
              <a:ext cx="3547658" cy="3235834"/>
            </a:xfrm>
            <a:custGeom>
              <a:avLst/>
              <a:gdLst/>
              <a:ahLst/>
              <a:cxnLst/>
              <a:rect l="l" t="t" r="r" b="b"/>
              <a:pathLst>
                <a:path w="74429" h="67887" extrusionOk="0">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61"/>
            <p:cNvSpPr/>
            <p:nvPr/>
          </p:nvSpPr>
          <p:spPr>
            <a:xfrm>
              <a:off x="-2537947" y="-2336543"/>
              <a:ext cx="4759398" cy="4340947"/>
            </a:xfrm>
            <a:custGeom>
              <a:avLst/>
              <a:gdLst/>
              <a:ahLst/>
              <a:cxnLst/>
              <a:rect l="l" t="t" r="r" b="b"/>
              <a:pathLst>
                <a:path w="99851" h="91072" extrusionOk="0">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 name="Google Shape;15;p61"/>
          <p:cNvSpPr txBox="1">
            <a:spLocks noGrp="1"/>
          </p:cNvSpPr>
          <p:nvPr>
            <p:ph type="subTitle" idx="1"/>
          </p:nvPr>
        </p:nvSpPr>
        <p:spPr>
          <a:xfrm rot="-546">
            <a:off x="2683650" y="3696751"/>
            <a:ext cx="3776700" cy="37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 name="Google Shape;16;p61"/>
          <p:cNvSpPr txBox="1">
            <a:spLocks noGrp="1"/>
          </p:cNvSpPr>
          <p:nvPr>
            <p:ph type="ctrTitle"/>
          </p:nvPr>
        </p:nvSpPr>
        <p:spPr>
          <a:xfrm>
            <a:off x="1754213" y="1026750"/>
            <a:ext cx="5569500" cy="25365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5000">
                <a:solidFill>
                  <a:schemeClr val="accent6"/>
                </a:solidFill>
                <a:latin typeface="Exo Medium"/>
                <a:ea typeface="Exo Medium"/>
                <a:cs typeface="Exo Medium"/>
                <a:sym typeface="Exo Medium"/>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grpSp>
        <p:nvGrpSpPr>
          <p:cNvPr id="17" name="Google Shape;17;p61"/>
          <p:cNvGrpSpPr/>
          <p:nvPr/>
        </p:nvGrpSpPr>
        <p:grpSpPr>
          <a:xfrm>
            <a:off x="5552725" y="-153614"/>
            <a:ext cx="1000646" cy="1205559"/>
            <a:chOff x="5234039" y="-267543"/>
            <a:chExt cx="313064" cy="377173"/>
          </a:xfrm>
        </p:grpSpPr>
        <p:sp>
          <p:nvSpPr>
            <p:cNvPr id="18" name="Google Shape;18;p61"/>
            <p:cNvSpPr/>
            <p:nvPr/>
          </p:nvSpPr>
          <p:spPr>
            <a:xfrm>
              <a:off x="5316071" y="-114967"/>
              <a:ext cx="106293" cy="94996"/>
            </a:xfrm>
            <a:custGeom>
              <a:avLst/>
              <a:gdLst/>
              <a:ahLst/>
              <a:cxnLst/>
              <a:rect l="l" t="t" r="r" b="b"/>
              <a:pathLst>
                <a:path w="2230" h="1993" extrusionOk="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61"/>
            <p:cNvSpPr/>
            <p:nvPr/>
          </p:nvSpPr>
          <p:spPr>
            <a:xfrm>
              <a:off x="5309255" y="-154720"/>
              <a:ext cx="67398" cy="95473"/>
            </a:xfrm>
            <a:custGeom>
              <a:avLst/>
              <a:gdLst/>
              <a:ahLst/>
              <a:cxnLst/>
              <a:rect l="l" t="t" r="r" b="b"/>
              <a:pathLst>
                <a:path w="1414" h="2003" extrusionOk="0">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61"/>
            <p:cNvSpPr/>
            <p:nvPr/>
          </p:nvSpPr>
          <p:spPr>
            <a:xfrm>
              <a:off x="5370218" y="-141517"/>
              <a:ext cx="15348" cy="24976"/>
            </a:xfrm>
            <a:custGeom>
              <a:avLst/>
              <a:gdLst/>
              <a:ahLst/>
              <a:cxnLst/>
              <a:rect l="l" t="t" r="r" b="b"/>
              <a:pathLst>
                <a:path w="322" h="524" extrusionOk="0">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61"/>
            <p:cNvSpPr/>
            <p:nvPr/>
          </p:nvSpPr>
          <p:spPr>
            <a:xfrm>
              <a:off x="5308778" y="-181936"/>
              <a:ext cx="123309" cy="105387"/>
            </a:xfrm>
            <a:custGeom>
              <a:avLst/>
              <a:gdLst/>
              <a:ahLst/>
              <a:cxnLst/>
              <a:rect l="l" t="t" r="r" b="b"/>
              <a:pathLst>
                <a:path w="2587" h="2211" extrusionOk="0">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61"/>
            <p:cNvSpPr/>
            <p:nvPr/>
          </p:nvSpPr>
          <p:spPr>
            <a:xfrm>
              <a:off x="5267548" y="-181031"/>
              <a:ext cx="172500" cy="200479"/>
            </a:xfrm>
            <a:custGeom>
              <a:avLst/>
              <a:gdLst/>
              <a:ahLst/>
              <a:cxnLst/>
              <a:rect l="l" t="t" r="r" b="b"/>
              <a:pathLst>
                <a:path w="3619" h="4206" extrusionOk="0">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61"/>
            <p:cNvSpPr/>
            <p:nvPr/>
          </p:nvSpPr>
          <p:spPr>
            <a:xfrm>
              <a:off x="5301485" y="-226170"/>
              <a:ext cx="183558" cy="268592"/>
            </a:xfrm>
            <a:custGeom>
              <a:avLst/>
              <a:gdLst/>
              <a:ahLst/>
              <a:cxnLst/>
              <a:rect l="l" t="t" r="r" b="b"/>
              <a:pathLst>
                <a:path w="3851" h="5635" extrusionOk="0">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61"/>
            <p:cNvSpPr/>
            <p:nvPr/>
          </p:nvSpPr>
          <p:spPr>
            <a:xfrm>
              <a:off x="5407730" y="37180"/>
              <a:ext cx="9438" cy="6387"/>
            </a:xfrm>
            <a:custGeom>
              <a:avLst/>
              <a:gdLst/>
              <a:ahLst/>
              <a:cxnLst/>
              <a:rect l="l" t="t" r="r" b="b"/>
              <a:pathLst>
                <a:path w="198" h="134" extrusionOk="0">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61"/>
            <p:cNvSpPr/>
            <p:nvPr/>
          </p:nvSpPr>
          <p:spPr>
            <a:xfrm>
              <a:off x="5371791" y="26407"/>
              <a:ext cx="6435" cy="9438"/>
            </a:xfrm>
            <a:custGeom>
              <a:avLst/>
              <a:gdLst/>
              <a:ahLst/>
              <a:cxnLst/>
              <a:rect l="l" t="t" r="r" b="b"/>
              <a:pathLst>
                <a:path w="135" h="198" extrusionOk="0">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61"/>
            <p:cNvSpPr/>
            <p:nvPr/>
          </p:nvSpPr>
          <p:spPr>
            <a:xfrm>
              <a:off x="5256156" y="-232938"/>
              <a:ext cx="83938" cy="240136"/>
            </a:xfrm>
            <a:custGeom>
              <a:avLst/>
              <a:gdLst/>
              <a:ahLst/>
              <a:cxnLst/>
              <a:rect l="l" t="t" r="r" b="b"/>
              <a:pathLst>
                <a:path w="1761" h="5038" extrusionOk="0">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61"/>
            <p:cNvSpPr/>
            <p:nvPr/>
          </p:nvSpPr>
          <p:spPr>
            <a:xfrm>
              <a:off x="5353297" y="-244282"/>
              <a:ext cx="9819" cy="7293"/>
            </a:xfrm>
            <a:custGeom>
              <a:avLst/>
              <a:gdLst/>
              <a:ahLst/>
              <a:cxnLst/>
              <a:rect l="l" t="t" r="r" b="b"/>
              <a:pathLst>
                <a:path w="206" h="153" extrusionOk="0">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61"/>
            <p:cNvSpPr/>
            <p:nvPr/>
          </p:nvSpPr>
          <p:spPr>
            <a:xfrm>
              <a:off x="5389618" y="-236799"/>
              <a:ext cx="9342" cy="6673"/>
            </a:xfrm>
            <a:custGeom>
              <a:avLst/>
              <a:gdLst/>
              <a:ahLst/>
              <a:cxnLst/>
              <a:rect l="l" t="t" r="r" b="b"/>
              <a:pathLst>
                <a:path w="196" h="140" extrusionOk="0">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61"/>
            <p:cNvSpPr/>
            <p:nvPr/>
          </p:nvSpPr>
          <p:spPr>
            <a:xfrm>
              <a:off x="5429084" y="-211775"/>
              <a:ext cx="7150" cy="9914"/>
            </a:xfrm>
            <a:custGeom>
              <a:avLst/>
              <a:gdLst/>
              <a:ahLst/>
              <a:cxnLst/>
              <a:rect l="l" t="t" r="r" b="b"/>
              <a:pathLst>
                <a:path w="150" h="208" extrusionOk="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61"/>
            <p:cNvSpPr/>
            <p:nvPr/>
          </p:nvSpPr>
          <p:spPr>
            <a:xfrm>
              <a:off x="5287519" y="-173738"/>
              <a:ext cx="259584" cy="283368"/>
            </a:xfrm>
            <a:custGeom>
              <a:avLst/>
              <a:gdLst/>
              <a:ahLst/>
              <a:cxnLst/>
              <a:rect l="l" t="t" r="r" b="b"/>
              <a:pathLst>
                <a:path w="5446" h="5945" extrusionOk="0">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61"/>
            <p:cNvSpPr/>
            <p:nvPr/>
          </p:nvSpPr>
          <p:spPr>
            <a:xfrm>
              <a:off x="5412688" y="32127"/>
              <a:ext cx="94663" cy="49810"/>
            </a:xfrm>
            <a:custGeom>
              <a:avLst/>
              <a:gdLst/>
              <a:ahLst/>
              <a:cxnLst/>
              <a:rect l="l" t="t" r="r" b="b"/>
              <a:pathLst>
                <a:path w="1986" h="1045" extrusionOk="0">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61"/>
            <p:cNvSpPr/>
            <p:nvPr/>
          </p:nvSpPr>
          <p:spPr>
            <a:xfrm>
              <a:off x="5411258" y="-177027"/>
              <a:ext cx="60725" cy="181890"/>
            </a:xfrm>
            <a:custGeom>
              <a:avLst/>
              <a:gdLst/>
              <a:ahLst/>
              <a:cxnLst/>
              <a:rect l="l" t="t" r="r" b="b"/>
              <a:pathLst>
                <a:path w="1274" h="3816" extrusionOk="0">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1"/>
            <p:cNvSpPr/>
            <p:nvPr/>
          </p:nvSpPr>
          <p:spPr>
            <a:xfrm>
              <a:off x="5377892" y="-197618"/>
              <a:ext cx="8675" cy="11773"/>
            </a:xfrm>
            <a:custGeom>
              <a:avLst/>
              <a:gdLst/>
              <a:ahLst/>
              <a:cxnLst/>
              <a:rect l="l" t="t" r="r" b="b"/>
              <a:pathLst>
                <a:path w="182" h="247" extrusionOk="0">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61"/>
            <p:cNvSpPr/>
            <p:nvPr/>
          </p:nvSpPr>
          <p:spPr>
            <a:xfrm>
              <a:off x="5338426" y="-89895"/>
              <a:ext cx="37465" cy="45091"/>
            </a:xfrm>
            <a:custGeom>
              <a:avLst/>
              <a:gdLst/>
              <a:ahLst/>
              <a:cxnLst/>
              <a:rect l="l" t="t" r="r" b="b"/>
              <a:pathLst>
                <a:path w="786" h="946" extrusionOk="0">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61"/>
            <p:cNvSpPr/>
            <p:nvPr/>
          </p:nvSpPr>
          <p:spPr>
            <a:xfrm>
              <a:off x="5431706" y="-63537"/>
              <a:ext cx="9152" cy="10772"/>
            </a:xfrm>
            <a:custGeom>
              <a:avLst/>
              <a:gdLst/>
              <a:ahLst/>
              <a:cxnLst/>
              <a:rect l="l" t="t" r="r" b="b"/>
              <a:pathLst>
                <a:path w="192" h="226" extrusionOk="0">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1"/>
            <p:cNvSpPr/>
            <p:nvPr/>
          </p:nvSpPr>
          <p:spPr>
            <a:xfrm>
              <a:off x="5234039" y="-267543"/>
              <a:ext cx="161155" cy="218830"/>
            </a:xfrm>
            <a:custGeom>
              <a:avLst/>
              <a:gdLst/>
              <a:ahLst/>
              <a:cxnLst/>
              <a:rect l="l" t="t" r="r" b="b"/>
              <a:pathLst>
                <a:path w="3381" h="4591" extrusionOk="0">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 name="Google Shape;37;p61"/>
          <p:cNvGrpSpPr/>
          <p:nvPr/>
        </p:nvGrpSpPr>
        <p:grpSpPr>
          <a:xfrm flipH="1">
            <a:off x="7208327" y="3101136"/>
            <a:ext cx="2118662" cy="939062"/>
            <a:chOff x="4059002" y="793671"/>
            <a:chExt cx="401482" cy="177933"/>
          </a:xfrm>
        </p:grpSpPr>
        <p:sp>
          <p:nvSpPr>
            <p:cNvPr id="38" name="Google Shape;38;p61"/>
            <p:cNvSpPr/>
            <p:nvPr/>
          </p:nvSpPr>
          <p:spPr>
            <a:xfrm>
              <a:off x="4419301" y="862833"/>
              <a:ext cx="20925" cy="15014"/>
            </a:xfrm>
            <a:custGeom>
              <a:avLst/>
              <a:gdLst/>
              <a:ahLst/>
              <a:cxnLst/>
              <a:rect l="l" t="t" r="r" b="b"/>
              <a:pathLst>
                <a:path w="439" h="315" extrusionOk="0">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1"/>
            <p:cNvSpPr/>
            <p:nvPr/>
          </p:nvSpPr>
          <p:spPr>
            <a:xfrm>
              <a:off x="4359148" y="868123"/>
              <a:ext cx="21449" cy="19161"/>
            </a:xfrm>
            <a:custGeom>
              <a:avLst/>
              <a:gdLst/>
              <a:ahLst/>
              <a:cxnLst/>
              <a:rect l="l" t="t" r="r" b="b"/>
              <a:pathLst>
                <a:path w="450" h="402" extrusionOk="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61"/>
            <p:cNvSpPr/>
            <p:nvPr/>
          </p:nvSpPr>
          <p:spPr>
            <a:xfrm>
              <a:off x="4285649" y="845006"/>
              <a:ext cx="34748" cy="37036"/>
            </a:xfrm>
            <a:custGeom>
              <a:avLst/>
              <a:gdLst/>
              <a:ahLst/>
              <a:cxnLst/>
              <a:rect l="l" t="t" r="r" b="b"/>
              <a:pathLst>
                <a:path w="729" h="777" extrusionOk="0">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61"/>
            <p:cNvSpPr/>
            <p:nvPr/>
          </p:nvSpPr>
          <p:spPr>
            <a:xfrm>
              <a:off x="4214104" y="807065"/>
              <a:ext cx="32508" cy="30649"/>
            </a:xfrm>
            <a:custGeom>
              <a:avLst/>
              <a:gdLst/>
              <a:ahLst/>
              <a:cxnLst/>
              <a:rect l="l" t="t" r="r" b="b"/>
              <a:pathLst>
                <a:path w="682" h="643" extrusionOk="0">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61"/>
            <p:cNvSpPr/>
            <p:nvPr/>
          </p:nvSpPr>
          <p:spPr>
            <a:xfrm>
              <a:off x="4122587" y="793671"/>
              <a:ext cx="39085" cy="31602"/>
            </a:xfrm>
            <a:custGeom>
              <a:avLst/>
              <a:gdLst/>
              <a:ahLst/>
              <a:cxnLst/>
              <a:rect l="l" t="t" r="r" b="b"/>
              <a:pathLst>
                <a:path w="820" h="663" extrusionOk="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61"/>
            <p:cNvSpPr/>
            <p:nvPr/>
          </p:nvSpPr>
          <p:spPr>
            <a:xfrm>
              <a:off x="4059002" y="822651"/>
              <a:ext cx="31745" cy="27598"/>
            </a:xfrm>
            <a:custGeom>
              <a:avLst/>
              <a:gdLst/>
              <a:ahLst/>
              <a:cxnLst/>
              <a:rect l="l" t="t" r="r" b="b"/>
              <a:pathLst>
                <a:path w="666" h="579" extrusionOk="0">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61"/>
            <p:cNvSpPr/>
            <p:nvPr/>
          </p:nvSpPr>
          <p:spPr>
            <a:xfrm>
              <a:off x="4438415" y="889239"/>
              <a:ext cx="22069" cy="17159"/>
            </a:xfrm>
            <a:custGeom>
              <a:avLst/>
              <a:gdLst/>
              <a:ahLst/>
              <a:cxnLst/>
              <a:rect l="l" t="t" r="r" b="b"/>
              <a:pathLst>
                <a:path w="463" h="360" extrusionOk="0">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1"/>
            <p:cNvSpPr/>
            <p:nvPr/>
          </p:nvSpPr>
          <p:spPr>
            <a:xfrm>
              <a:off x="4383743" y="914883"/>
              <a:ext cx="31793" cy="27884"/>
            </a:xfrm>
            <a:custGeom>
              <a:avLst/>
              <a:gdLst/>
              <a:ahLst/>
              <a:cxnLst/>
              <a:rect l="l" t="t" r="r" b="b"/>
              <a:pathLst>
                <a:path w="667" h="585" extrusionOk="0">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1"/>
            <p:cNvSpPr/>
            <p:nvPr/>
          </p:nvSpPr>
          <p:spPr>
            <a:xfrm>
              <a:off x="4325878" y="935283"/>
              <a:ext cx="26645" cy="22450"/>
            </a:xfrm>
            <a:custGeom>
              <a:avLst/>
              <a:gdLst/>
              <a:ahLst/>
              <a:cxnLst/>
              <a:rect l="l" t="t" r="r" b="b"/>
              <a:pathLst>
                <a:path w="559" h="471" extrusionOk="0">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1"/>
            <p:cNvSpPr/>
            <p:nvPr/>
          </p:nvSpPr>
          <p:spPr>
            <a:xfrm>
              <a:off x="4274543" y="925512"/>
              <a:ext cx="15253" cy="13013"/>
            </a:xfrm>
            <a:custGeom>
              <a:avLst/>
              <a:gdLst/>
              <a:ahLst/>
              <a:cxnLst/>
              <a:rect l="l" t="t" r="r" b="b"/>
              <a:pathLst>
                <a:path w="320" h="273" extrusionOk="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61"/>
            <p:cNvSpPr/>
            <p:nvPr/>
          </p:nvSpPr>
          <p:spPr>
            <a:xfrm>
              <a:off x="4204857" y="894625"/>
              <a:ext cx="31173" cy="30982"/>
            </a:xfrm>
            <a:custGeom>
              <a:avLst/>
              <a:gdLst/>
              <a:ahLst/>
              <a:cxnLst/>
              <a:rect l="l" t="t" r="r" b="b"/>
              <a:pathLst>
                <a:path w="654" h="650" extrusionOk="0">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61"/>
            <p:cNvSpPr/>
            <p:nvPr/>
          </p:nvSpPr>
          <p:spPr>
            <a:xfrm>
              <a:off x="4139746" y="912214"/>
              <a:ext cx="27264" cy="24261"/>
            </a:xfrm>
            <a:custGeom>
              <a:avLst/>
              <a:gdLst/>
              <a:ahLst/>
              <a:cxnLst/>
              <a:rect l="l" t="t" r="r" b="b"/>
              <a:pathLst>
                <a:path w="572" h="509" extrusionOk="0">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61"/>
            <p:cNvSpPr/>
            <p:nvPr/>
          </p:nvSpPr>
          <p:spPr>
            <a:xfrm>
              <a:off x="4104712" y="950727"/>
              <a:ext cx="28933" cy="20877"/>
            </a:xfrm>
            <a:custGeom>
              <a:avLst/>
              <a:gdLst/>
              <a:ahLst/>
              <a:cxnLst/>
              <a:rect l="l" t="t" r="r" b="b"/>
              <a:pathLst>
                <a:path w="607" h="438" extrusionOk="0">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61"/>
            <p:cNvSpPr/>
            <p:nvPr/>
          </p:nvSpPr>
          <p:spPr>
            <a:xfrm>
              <a:off x="4393658" y="889620"/>
              <a:ext cx="14776" cy="12298"/>
            </a:xfrm>
            <a:custGeom>
              <a:avLst/>
              <a:gdLst/>
              <a:ahLst/>
              <a:cxnLst/>
              <a:rect l="l" t="t" r="r" b="b"/>
              <a:pathLst>
                <a:path w="310" h="258" extrusionOk="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61"/>
            <p:cNvSpPr/>
            <p:nvPr/>
          </p:nvSpPr>
          <p:spPr>
            <a:xfrm>
              <a:off x="4330930" y="896818"/>
              <a:ext cx="30124" cy="21640"/>
            </a:xfrm>
            <a:custGeom>
              <a:avLst/>
              <a:gdLst/>
              <a:ahLst/>
              <a:cxnLst/>
              <a:rect l="l" t="t" r="r" b="b"/>
              <a:pathLst>
                <a:path w="632" h="454" extrusionOk="0">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61"/>
            <p:cNvSpPr/>
            <p:nvPr/>
          </p:nvSpPr>
          <p:spPr>
            <a:xfrm>
              <a:off x="4256192" y="879706"/>
              <a:ext cx="29123" cy="27407"/>
            </a:xfrm>
            <a:custGeom>
              <a:avLst/>
              <a:gdLst/>
              <a:ahLst/>
              <a:cxnLst/>
              <a:rect l="l" t="t" r="r" b="b"/>
              <a:pathLst>
                <a:path w="611" h="575" extrusionOk="0">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61"/>
            <p:cNvSpPr/>
            <p:nvPr/>
          </p:nvSpPr>
          <p:spPr>
            <a:xfrm>
              <a:off x="4188984" y="856827"/>
              <a:ext cx="21497" cy="21926"/>
            </a:xfrm>
            <a:custGeom>
              <a:avLst/>
              <a:gdLst/>
              <a:ahLst/>
              <a:cxnLst/>
              <a:rect l="l" t="t" r="r" b="b"/>
              <a:pathLst>
                <a:path w="451" h="460" extrusionOk="0">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61"/>
            <p:cNvSpPr/>
            <p:nvPr/>
          </p:nvSpPr>
          <p:spPr>
            <a:xfrm>
              <a:off x="4124779" y="855349"/>
              <a:ext cx="24166" cy="22021"/>
            </a:xfrm>
            <a:custGeom>
              <a:avLst/>
              <a:gdLst/>
              <a:ahLst/>
              <a:cxnLst/>
              <a:rect l="l" t="t" r="r" b="b"/>
              <a:pathLst>
                <a:path w="507" h="462" extrusionOk="0">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61"/>
            <p:cNvSpPr/>
            <p:nvPr/>
          </p:nvSpPr>
          <p:spPr>
            <a:xfrm>
              <a:off x="4074207" y="888476"/>
              <a:ext cx="25024" cy="23642"/>
            </a:xfrm>
            <a:custGeom>
              <a:avLst/>
              <a:gdLst/>
              <a:ahLst/>
              <a:cxnLst/>
              <a:rect l="l" t="t" r="r" b="b"/>
              <a:pathLst>
                <a:path w="525" h="496" extrusionOk="0">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 name="Google Shape;57;p61"/>
          <p:cNvGrpSpPr/>
          <p:nvPr/>
        </p:nvGrpSpPr>
        <p:grpSpPr>
          <a:xfrm rot="6567406">
            <a:off x="6937439" y="113929"/>
            <a:ext cx="2125888" cy="2318309"/>
            <a:chOff x="4518826" y="55435"/>
            <a:chExt cx="440759" cy="480654"/>
          </a:xfrm>
        </p:grpSpPr>
        <p:sp>
          <p:nvSpPr>
            <p:cNvPr id="58" name="Google Shape;58;p61"/>
            <p:cNvSpPr/>
            <p:nvPr/>
          </p:nvSpPr>
          <p:spPr>
            <a:xfrm>
              <a:off x="4525547" y="89182"/>
              <a:ext cx="377411" cy="446907"/>
            </a:xfrm>
            <a:custGeom>
              <a:avLst/>
              <a:gdLst/>
              <a:ahLst/>
              <a:cxnLst/>
              <a:rect l="l" t="t" r="r" b="b"/>
              <a:pathLst>
                <a:path w="7918" h="9376" extrusionOk="0">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61"/>
            <p:cNvSpPr/>
            <p:nvPr/>
          </p:nvSpPr>
          <p:spPr>
            <a:xfrm>
              <a:off x="4518826" y="55435"/>
              <a:ext cx="277220" cy="458108"/>
            </a:xfrm>
            <a:custGeom>
              <a:avLst/>
              <a:gdLst/>
              <a:ahLst/>
              <a:cxnLst/>
              <a:rect l="l" t="t" r="r" b="b"/>
              <a:pathLst>
                <a:path w="5816" h="9611" extrusionOk="0">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61"/>
            <p:cNvSpPr/>
            <p:nvPr/>
          </p:nvSpPr>
          <p:spPr>
            <a:xfrm>
              <a:off x="4571019" y="177267"/>
              <a:ext cx="377697" cy="314684"/>
            </a:xfrm>
            <a:custGeom>
              <a:avLst/>
              <a:gdLst/>
              <a:ahLst/>
              <a:cxnLst/>
              <a:rect l="l" t="t" r="r" b="b"/>
              <a:pathLst>
                <a:path w="7924" h="6602" extrusionOk="0">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61"/>
            <p:cNvSpPr/>
            <p:nvPr/>
          </p:nvSpPr>
          <p:spPr>
            <a:xfrm>
              <a:off x="4586987" y="386469"/>
              <a:ext cx="255389" cy="130554"/>
            </a:xfrm>
            <a:custGeom>
              <a:avLst/>
              <a:gdLst/>
              <a:ahLst/>
              <a:cxnLst/>
              <a:rect l="l" t="t" r="r" b="b"/>
              <a:pathLst>
                <a:path w="5358" h="2739" extrusionOk="0">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61"/>
            <p:cNvSpPr/>
            <p:nvPr/>
          </p:nvSpPr>
          <p:spPr>
            <a:xfrm>
              <a:off x="4764205" y="144855"/>
              <a:ext cx="65682" cy="107866"/>
            </a:xfrm>
            <a:custGeom>
              <a:avLst/>
              <a:gdLst/>
              <a:ahLst/>
              <a:cxnLst/>
              <a:rect l="l" t="t" r="r" b="b"/>
              <a:pathLst>
                <a:path w="1378" h="2263" extrusionOk="0">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1"/>
            <p:cNvSpPr/>
            <p:nvPr/>
          </p:nvSpPr>
          <p:spPr>
            <a:xfrm>
              <a:off x="4824788" y="97094"/>
              <a:ext cx="12298" cy="14204"/>
            </a:xfrm>
            <a:custGeom>
              <a:avLst/>
              <a:gdLst/>
              <a:ahLst/>
              <a:cxnLst/>
              <a:rect l="l" t="t" r="r" b="b"/>
              <a:pathLst>
                <a:path w="258" h="298" extrusionOk="0">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61"/>
            <p:cNvSpPr/>
            <p:nvPr/>
          </p:nvSpPr>
          <p:spPr>
            <a:xfrm>
              <a:off x="4811346" y="278984"/>
              <a:ext cx="16015" cy="11440"/>
            </a:xfrm>
            <a:custGeom>
              <a:avLst/>
              <a:gdLst/>
              <a:ahLst/>
              <a:cxnLst/>
              <a:rect l="l" t="t" r="r" b="b"/>
              <a:pathLst>
                <a:path w="336" h="240" extrusionOk="0">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61"/>
            <p:cNvSpPr/>
            <p:nvPr/>
          </p:nvSpPr>
          <p:spPr>
            <a:xfrm>
              <a:off x="4861966" y="242663"/>
              <a:ext cx="17255" cy="13442"/>
            </a:xfrm>
            <a:custGeom>
              <a:avLst/>
              <a:gdLst/>
              <a:ahLst/>
              <a:cxnLst/>
              <a:rect l="l" t="t" r="r" b="b"/>
              <a:pathLst>
                <a:path w="362" h="282" extrusionOk="0">
                  <a:moveTo>
                    <a:pt x="180" y="1"/>
                  </a:moveTo>
                  <a:cubicBezTo>
                    <a:pt x="0" y="1"/>
                    <a:pt x="0" y="281"/>
                    <a:pt x="180" y="281"/>
                  </a:cubicBezTo>
                  <a:cubicBezTo>
                    <a:pt x="181" y="281"/>
                    <a:pt x="181" y="281"/>
                    <a:pt x="181" y="281"/>
                  </a:cubicBezTo>
                  <a:cubicBezTo>
                    <a:pt x="359" y="281"/>
                    <a:pt x="361" y="1"/>
                    <a:pt x="180"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61"/>
            <p:cNvSpPr/>
            <p:nvPr/>
          </p:nvSpPr>
          <p:spPr>
            <a:xfrm>
              <a:off x="4892519" y="136084"/>
              <a:ext cx="27455" cy="78171"/>
            </a:xfrm>
            <a:custGeom>
              <a:avLst/>
              <a:gdLst/>
              <a:ahLst/>
              <a:cxnLst/>
              <a:rect l="l" t="t" r="r" b="b"/>
              <a:pathLst>
                <a:path w="576" h="1640" extrusionOk="0">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61"/>
            <p:cNvSpPr/>
            <p:nvPr/>
          </p:nvSpPr>
          <p:spPr>
            <a:xfrm>
              <a:off x="4753433" y="308250"/>
              <a:ext cx="179840" cy="62870"/>
            </a:xfrm>
            <a:custGeom>
              <a:avLst/>
              <a:gdLst/>
              <a:ahLst/>
              <a:cxnLst/>
              <a:rect l="l" t="t" r="r" b="b"/>
              <a:pathLst>
                <a:path w="3773" h="1319" extrusionOk="0">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61"/>
            <p:cNvSpPr/>
            <p:nvPr/>
          </p:nvSpPr>
          <p:spPr>
            <a:xfrm>
              <a:off x="4947287" y="280652"/>
              <a:ext cx="12298" cy="9533"/>
            </a:xfrm>
            <a:custGeom>
              <a:avLst/>
              <a:gdLst/>
              <a:ahLst/>
              <a:cxnLst/>
              <a:rect l="l" t="t" r="r" b="b"/>
              <a:pathLst>
                <a:path w="258" h="200" extrusionOk="0">
                  <a:moveTo>
                    <a:pt x="128" y="0"/>
                  </a:moveTo>
                  <a:cubicBezTo>
                    <a:pt x="0" y="0"/>
                    <a:pt x="0" y="199"/>
                    <a:pt x="128" y="199"/>
                  </a:cubicBezTo>
                  <a:cubicBezTo>
                    <a:pt x="129" y="199"/>
                    <a:pt x="129" y="199"/>
                    <a:pt x="130" y="199"/>
                  </a:cubicBezTo>
                  <a:cubicBezTo>
                    <a:pt x="257" y="199"/>
                    <a:pt x="257" y="0"/>
                    <a:pt x="128"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61"/>
            <p:cNvSpPr/>
            <p:nvPr/>
          </p:nvSpPr>
          <p:spPr>
            <a:xfrm>
              <a:off x="4873549" y="378556"/>
              <a:ext cx="11011" cy="8341"/>
            </a:xfrm>
            <a:custGeom>
              <a:avLst/>
              <a:gdLst/>
              <a:ahLst/>
              <a:cxnLst/>
              <a:rect l="l" t="t" r="r" b="b"/>
              <a:pathLst>
                <a:path w="231" h="175" extrusionOk="0">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 name="Google Shape;70;p61"/>
          <p:cNvGrpSpPr/>
          <p:nvPr/>
        </p:nvGrpSpPr>
        <p:grpSpPr>
          <a:xfrm>
            <a:off x="676063" y="199534"/>
            <a:ext cx="1145239" cy="1273192"/>
            <a:chOff x="4728600" y="-742191"/>
            <a:chExt cx="432607" cy="480940"/>
          </a:xfrm>
        </p:grpSpPr>
        <p:grpSp>
          <p:nvGrpSpPr>
            <p:cNvPr id="71" name="Google Shape;71;p61"/>
            <p:cNvGrpSpPr/>
            <p:nvPr/>
          </p:nvGrpSpPr>
          <p:grpSpPr>
            <a:xfrm>
              <a:off x="4728600" y="-715975"/>
              <a:ext cx="432607" cy="454724"/>
              <a:chOff x="4728600" y="-715975"/>
              <a:chExt cx="432607" cy="454724"/>
            </a:xfrm>
          </p:grpSpPr>
          <p:sp>
            <p:nvSpPr>
              <p:cNvPr id="72" name="Google Shape;72;p61"/>
              <p:cNvSpPr/>
              <p:nvPr/>
            </p:nvSpPr>
            <p:spPr>
              <a:xfrm>
                <a:off x="4728600" y="-715975"/>
                <a:ext cx="224693" cy="428937"/>
              </a:xfrm>
              <a:custGeom>
                <a:avLst/>
                <a:gdLst/>
                <a:ahLst/>
                <a:cxnLst/>
                <a:rect l="l" t="t" r="r" b="b"/>
                <a:pathLst>
                  <a:path w="4714" h="8999" extrusionOk="0">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61"/>
              <p:cNvSpPr/>
              <p:nvPr/>
            </p:nvSpPr>
            <p:spPr>
              <a:xfrm>
                <a:off x="4842185" y="-554820"/>
                <a:ext cx="266257" cy="277029"/>
              </a:xfrm>
              <a:custGeom>
                <a:avLst/>
                <a:gdLst/>
                <a:ahLst/>
                <a:cxnLst/>
                <a:rect l="l" t="t" r="r" b="b"/>
                <a:pathLst>
                  <a:path w="5586" h="5812" extrusionOk="0">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61"/>
              <p:cNvSpPr/>
              <p:nvPr/>
            </p:nvSpPr>
            <p:spPr>
              <a:xfrm>
                <a:off x="4951147" y="-457250"/>
                <a:ext cx="112966" cy="58676"/>
              </a:xfrm>
              <a:custGeom>
                <a:avLst/>
                <a:gdLst/>
                <a:ahLst/>
                <a:cxnLst/>
                <a:rect l="l" t="t" r="r" b="b"/>
                <a:pathLst>
                  <a:path w="2370" h="1231" extrusionOk="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61"/>
              <p:cNvSpPr/>
              <p:nvPr/>
            </p:nvSpPr>
            <p:spPr>
              <a:xfrm>
                <a:off x="5090043" y="-401386"/>
                <a:ext cx="15014" cy="11630"/>
              </a:xfrm>
              <a:custGeom>
                <a:avLst/>
                <a:gdLst/>
                <a:ahLst/>
                <a:cxnLst/>
                <a:rect l="l" t="t" r="r" b="b"/>
                <a:pathLst>
                  <a:path w="315" h="244" extrusionOk="0">
                    <a:moveTo>
                      <a:pt x="157" y="1"/>
                    </a:moveTo>
                    <a:cubicBezTo>
                      <a:pt x="1" y="1"/>
                      <a:pt x="0" y="244"/>
                      <a:pt x="157" y="244"/>
                    </a:cubicBezTo>
                    <a:cubicBezTo>
                      <a:pt x="314" y="243"/>
                      <a:pt x="314" y="1"/>
                      <a:pt x="1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61"/>
              <p:cNvSpPr/>
              <p:nvPr/>
            </p:nvSpPr>
            <p:spPr>
              <a:xfrm>
                <a:off x="4995285" y="-348955"/>
                <a:ext cx="9914" cy="7674"/>
              </a:xfrm>
              <a:custGeom>
                <a:avLst/>
                <a:gdLst/>
                <a:ahLst/>
                <a:cxnLst/>
                <a:rect l="l" t="t" r="r" b="b"/>
                <a:pathLst>
                  <a:path w="208" h="161" extrusionOk="0">
                    <a:moveTo>
                      <a:pt x="104" y="0"/>
                    </a:moveTo>
                    <a:cubicBezTo>
                      <a:pt x="0" y="0"/>
                      <a:pt x="0" y="160"/>
                      <a:pt x="104" y="160"/>
                    </a:cubicBezTo>
                    <a:cubicBezTo>
                      <a:pt x="208" y="159"/>
                      <a:pt x="208" y="0"/>
                      <a:pt x="10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61"/>
              <p:cNvSpPr/>
              <p:nvPr/>
            </p:nvSpPr>
            <p:spPr>
              <a:xfrm>
                <a:off x="5070596" y="-322882"/>
                <a:ext cx="90611" cy="16873"/>
              </a:xfrm>
              <a:custGeom>
                <a:avLst/>
                <a:gdLst/>
                <a:ahLst/>
                <a:cxnLst/>
                <a:rect l="l" t="t" r="r" b="b"/>
                <a:pathLst>
                  <a:path w="1901" h="354" extrusionOk="0">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61"/>
              <p:cNvSpPr/>
              <p:nvPr/>
            </p:nvSpPr>
            <p:spPr>
              <a:xfrm>
                <a:off x="4977268" y="-284559"/>
                <a:ext cx="12393" cy="10868"/>
              </a:xfrm>
              <a:custGeom>
                <a:avLst/>
                <a:gdLst/>
                <a:ahLst/>
                <a:cxnLst/>
                <a:rect l="l" t="t" r="r" b="b"/>
                <a:pathLst>
                  <a:path w="260" h="228" extrusionOk="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61"/>
              <p:cNvSpPr/>
              <p:nvPr/>
            </p:nvSpPr>
            <p:spPr>
              <a:xfrm>
                <a:off x="5015924" y="-270498"/>
                <a:ext cx="11869" cy="9247"/>
              </a:xfrm>
              <a:custGeom>
                <a:avLst/>
                <a:gdLst/>
                <a:ahLst/>
                <a:cxnLst/>
                <a:rect l="l" t="t" r="r" b="b"/>
                <a:pathLst>
                  <a:path w="249" h="194" extrusionOk="0">
                    <a:moveTo>
                      <a:pt x="125" y="1"/>
                    </a:moveTo>
                    <a:cubicBezTo>
                      <a:pt x="2" y="1"/>
                      <a:pt x="1" y="193"/>
                      <a:pt x="125" y="193"/>
                    </a:cubicBezTo>
                    <a:cubicBezTo>
                      <a:pt x="248" y="192"/>
                      <a:pt x="249" y="1"/>
                      <a:pt x="12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 name="Google Shape;80;p61"/>
            <p:cNvSpPr/>
            <p:nvPr/>
          </p:nvSpPr>
          <p:spPr>
            <a:xfrm>
              <a:off x="4729076" y="-726414"/>
              <a:ext cx="415400" cy="386325"/>
            </a:xfrm>
            <a:custGeom>
              <a:avLst/>
              <a:gdLst/>
              <a:ahLst/>
              <a:cxnLst/>
              <a:rect l="l" t="t" r="r" b="b"/>
              <a:pathLst>
                <a:path w="8715" h="8105" extrusionOk="0">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61"/>
            <p:cNvSpPr/>
            <p:nvPr/>
          </p:nvSpPr>
          <p:spPr>
            <a:xfrm>
              <a:off x="4746998" y="-742191"/>
              <a:ext cx="309346" cy="291376"/>
            </a:xfrm>
            <a:custGeom>
              <a:avLst/>
              <a:gdLst/>
              <a:ahLst/>
              <a:cxnLst/>
              <a:rect l="l" t="t" r="r" b="b"/>
              <a:pathLst>
                <a:path w="6490" h="6113" extrusionOk="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 name="Google Shape;82;p61"/>
          <p:cNvGrpSpPr/>
          <p:nvPr/>
        </p:nvGrpSpPr>
        <p:grpSpPr>
          <a:xfrm rot="10290271">
            <a:off x="3874564" y="-382150"/>
            <a:ext cx="1203548" cy="1343126"/>
            <a:chOff x="5072836" y="892909"/>
            <a:chExt cx="282225" cy="314971"/>
          </a:xfrm>
        </p:grpSpPr>
        <p:sp>
          <p:nvSpPr>
            <p:cNvPr id="83" name="Google Shape;83;p61"/>
            <p:cNvSpPr/>
            <p:nvPr/>
          </p:nvSpPr>
          <p:spPr>
            <a:xfrm>
              <a:off x="5084705" y="892909"/>
              <a:ext cx="16969" cy="37894"/>
            </a:xfrm>
            <a:custGeom>
              <a:avLst/>
              <a:gdLst/>
              <a:ahLst/>
              <a:cxnLst/>
              <a:rect l="l" t="t" r="r" b="b"/>
              <a:pathLst>
                <a:path w="356" h="795" extrusionOk="0">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61"/>
            <p:cNvSpPr/>
            <p:nvPr/>
          </p:nvSpPr>
          <p:spPr>
            <a:xfrm>
              <a:off x="5100148" y="956351"/>
              <a:ext cx="26549" cy="40134"/>
            </a:xfrm>
            <a:custGeom>
              <a:avLst/>
              <a:gdLst/>
              <a:ahLst/>
              <a:cxnLst/>
              <a:rect l="l" t="t" r="r" b="b"/>
              <a:pathLst>
                <a:path w="557" h="842" extrusionOk="0">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61"/>
            <p:cNvSpPr/>
            <p:nvPr/>
          </p:nvSpPr>
          <p:spPr>
            <a:xfrm>
              <a:off x="5136231" y="1013549"/>
              <a:ext cx="28933" cy="31459"/>
            </a:xfrm>
            <a:custGeom>
              <a:avLst/>
              <a:gdLst/>
              <a:ahLst/>
              <a:cxnLst/>
              <a:rect l="l" t="t" r="r" b="b"/>
              <a:pathLst>
                <a:path w="607" h="660" extrusionOk="0">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61"/>
            <p:cNvSpPr/>
            <p:nvPr/>
          </p:nvSpPr>
          <p:spPr>
            <a:xfrm>
              <a:off x="5179749" y="1060928"/>
              <a:ext cx="48189" cy="34748"/>
            </a:xfrm>
            <a:custGeom>
              <a:avLst/>
              <a:gdLst/>
              <a:ahLst/>
              <a:cxnLst/>
              <a:rect l="l" t="t" r="r" b="b"/>
              <a:pathLst>
                <a:path w="1011" h="729" extrusionOk="0">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61"/>
            <p:cNvSpPr/>
            <p:nvPr/>
          </p:nvSpPr>
          <p:spPr>
            <a:xfrm>
              <a:off x="5241761" y="1097630"/>
              <a:ext cx="46855" cy="30458"/>
            </a:xfrm>
            <a:custGeom>
              <a:avLst/>
              <a:gdLst/>
              <a:ahLst/>
              <a:cxnLst/>
              <a:rect l="l" t="t" r="r" b="b"/>
              <a:pathLst>
                <a:path w="983" h="639" extrusionOk="0">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61"/>
            <p:cNvSpPr/>
            <p:nvPr/>
          </p:nvSpPr>
          <p:spPr>
            <a:xfrm>
              <a:off x="5307682" y="1141292"/>
              <a:ext cx="47379" cy="66588"/>
            </a:xfrm>
            <a:custGeom>
              <a:avLst/>
              <a:gdLst/>
              <a:ahLst/>
              <a:cxnLst/>
              <a:rect l="l" t="t" r="r" b="b"/>
              <a:pathLst>
                <a:path w="994" h="1397" extrusionOk="0">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61"/>
            <p:cNvSpPr/>
            <p:nvPr/>
          </p:nvSpPr>
          <p:spPr>
            <a:xfrm>
              <a:off x="5116497" y="921556"/>
              <a:ext cx="19924" cy="32698"/>
            </a:xfrm>
            <a:custGeom>
              <a:avLst/>
              <a:gdLst/>
              <a:ahLst/>
              <a:cxnLst/>
              <a:rect l="l" t="t" r="r" b="b"/>
              <a:pathLst>
                <a:path w="418" h="686" extrusionOk="0">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61"/>
            <p:cNvSpPr/>
            <p:nvPr/>
          </p:nvSpPr>
          <p:spPr>
            <a:xfrm>
              <a:off x="5148290" y="978849"/>
              <a:ext cx="27312" cy="30506"/>
            </a:xfrm>
            <a:custGeom>
              <a:avLst/>
              <a:gdLst/>
              <a:ahLst/>
              <a:cxnLst/>
              <a:rect l="l" t="t" r="r" b="b"/>
              <a:pathLst>
                <a:path w="573" h="640" extrusionOk="0">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61"/>
            <p:cNvSpPr/>
            <p:nvPr/>
          </p:nvSpPr>
          <p:spPr>
            <a:xfrm>
              <a:off x="5198958" y="1032901"/>
              <a:ext cx="27360" cy="19638"/>
            </a:xfrm>
            <a:custGeom>
              <a:avLst/>
              <a:gdLst/>
              <a:ahLst/>
              <a:cxnLst/>
              <a:rect l="l" t="t" r="r" b="b"/>
              <a:pathLst>
                <a:path w="574" h="412" extrusionOk="0">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61"/>
            <p:cNvSpPr/>
            <p:nvPr/>
          </p:nvSpPr>
          <p:spPr>
            <a:xfrm>
              <a:off x="5255965" y="1068221"/>
              <a:ext cx="36750" cy="20258"/>
            </a:xfrm>
            <a:custGeom>
              <a:avLst/>
              <a:gdLst/>
              <a:ahLst/>
              <a:cxnLst/>
              <a:rect l="l" t="t" r="r" b="b"/>
              <a:pathLst>
                <a:path w="771" h="425" extrusionOk="0">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61"/>
            <p:cNvSpPr/>
            <p:nvPr/>
          </p:nvSpPr>
          <p:spPr>
            <a:xfrm>
              <a:off x="5317787" y="1100395"/>
              <a:ext cx="25119" cy="23690"/>
            </a:xfrm>
            <a:custGeom>
              <a:avLst/>
              <a:gdLst/>
              <a:ahLst/>
              <a:cxnLst/>
              <a:rect l="l" t="t" r="r" b="b"/>
              <a:pathLst>
                <a:path w="527" h="497" extrusionOk="0">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61"/>
            <p:cNvSpPr/>
            <p:nvPr/>
          </p:nvSpPr>
          <p:spPr>
            <a:xfrm>
              <a:off x="5072836" y="956685"/>
              <a:ext cx="20258" cy="40754"/>
            </a:xfrm>
            <a:custGeom>
              <a:avLst/>
              <a:gdLst/>
              <a:ahLst/>
              <a:cxnLst/>
              <a:rect l="l" t="t" r="r" b="b"/>
              <a:pathLst>
                <a:path w="425" h="855" extrusionOk="0">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61"/>
            <p:cNvSpPr/>
            <p:nvPr/>
          </p:nvSpPr>
          <p:spPr>
            <a:xfrm>
              <a:off x="5101816" y="1021605"/>
              <a:ext cx="32126" cy="34509"/>
            </a:xfrm>
            <a:custGeom>
              <a:avLst/>
              <a:gdLst/>
              <a:ahLst/>
              <a:cxnLst/>
              <a:rect l="l" t="t" r="r" b="b"/>
              <a:pathLst>
                <a:path w="674" h="724" extrusionOk="0">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61"/>
            <p:cNvSpPr/>
            <p:nvPr/>
          </p:nvSpPr>
          <p:spPr>
            <a:xfrm>
              <a:off x="5147813" y="1069222"/>
              <a:ext cx="28647" cy="15872"/>
            </a:xfrm>
            <a:custGeom>
              <a:avLst/>
              <a:gdLst/>
              <a:ahLst/>
              <a:cxnLst/>
              <a:rect l="l" t="t" r="r" b="b"/>
              <a:pathLst>
                <a:path w="601" h="333" extrusionOk="0">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61"/>
            <p:cNvSpPr/>
            <p:nvPr/>
          </p:nvSpPr>
          <p:spPr>
            <a:xfrm>
              <a:off x="5201961" y="1104923"/>
              <a:ext cx="27932" cy="20353"/>
            </a:xfrm>
            <a:custGeom>
              <a:avLst/>
              <a:gdLst/>
              <a:ahLst/>
              <a:cxnLst/>
              <a:rect l="l" t="t" r="r" b="b"/>
              <a:pathLst>
                <a:path w="586" h="427" extrusionOk="0">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61"/>
            <p:cNvSpPr/>
            <p:nvPr/>
          </p:nvSpPr>
          <p:spPr>
            <a:xfrm>
              <a:off x="5256156" y="1140624"/>
              <a:ext cx="32412" cy="36654"/>
            </a:xfrm>
            <a:custGeom>
              <a:avLst/>
              <a:gdLst/>
              <a:ahLst/>
              <a:cxnLst/>
              <a:rect l="l" t="t" r="r" b="b"/>
              <a:pathLst>
                <a:path w="680" h="769" extrusionOk="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 name="Google Shape;99;p61"/>
          <p:cNvGrpSpPr/>
          <p:nvPr/>
        </p:nvGrpSpPr>
        <p:grpSpPr>
          <a:xfrm rot="-509729">
            <a:off x="4463307" y="4131004"/>
            <a:ext cx="1203548" cy="1343126"/>
            <a:chOff x="5072836" y="892909"/>
            <a:chExt cx="282225" cy="314971"/>
          </a:xfrm>
        </p:grpSpPr>
        <p:sp>
          <p:nvSpPr>
            <p:cNvPr id="100" name="Google Shape;100;p61"/>
            <p:cNvSpPr/>
            <p:nvPr/>
          </p:nvSpPr>
          <p:spPr>
            <a:xfrm>
              <a:off x="5084705" y="892909"/>
              <a:ext cx="16969" cy="37894"/>
            </a:xfrm>
            <a:custGeom>
              <a:avLst/>
              <a:gdLst/>
              <a:ahLst/>
              <a:cxnLst/>
              <a:rect l="l" t="t" r="r" b="b"/>
              <a:pathLst>
                <a:path w="356" h="795" extrusionOk="0">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61"/>
            <p:cNvSpPr/>
            <p:nvPr/>
          </p:nvSpPr>
          <p:spPr>
            <a:xfrm>
              <a:off x="5100148" y="956351"/>
              <a:ext cx="26549" cy="40134"/>
            </a:xfrm>
            <a:custGeom>
              <a:avLst/>
              <a:gdLst/>
              <a:ahLst/>
              <a:cxnLst/>
              <a:rect l="l" t="t" r="r" b="b"/>
              <a:pathLst>
                <a:path w="557" h="842" extrusionOk="0">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61"/>
            <p:cNvSpPr/>
            <p:nvPr/>
          </p:nvSpPr>
          <p:spPr>
            <a:xfrm>
              <a:off x="5136231" y="1013549"/>
              <a:ext cx="28933" cy="31459"/>
            </a:xfrm>
            <a:custGeom>
              <a:avLst/>
              <a:gdLst/>
              <a:ahLst/>
              <a:cxnLst/>
              <a:rect l="l" t="t" r="r" b="b"/>
              <a:pathLst>
                <a:path w="607" h="660" extrusionOk="0">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61"/>
            <p:cNvSpPr/>
            <p:nvPr/>
          </p:nvSpPr>
          <p:spPr>
            <a:xfrm>
              <a:off x="5179749" y="1060928"/>
              <a:ext cx="48189" cy="34748"/>
            </a:xfrm>
            <a:custGeom>
              <a:avLst/>
              <a:gdLst/>
              <a:ahLst/>
              <a:cxnLst/>
              <a:rect l="l" t="t" r="r" b="b"/>
              <a:pathLst>
                <a:path w="1011" h="729" extrusionOk="0">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61"/>
            <p:cNvSpPr/>
            <p:nvPr/>
          </p:nvSpPr>
          <p:spPr>
            <a:xfrm>
              <a:off x="5241761" y="1097630"/>
              <a:ext cx="46855" cy="30458"/>
            </a:xfrm>
            <a:custGeom>
              <a:avLst/>
              <a:gdLst/>
              <a:ahLst/>
              <a:cxnLst/>
              <a:rect l="l" t="t" r="r" b="b"/>
              <a:pathLst>
                <a:path w="983" h="639" extrusionOk="0">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61"/>
            <p:cNvSpPr/>
            <p:nvPr/>
          </p:nvSpPr>
          <p:spPr>
            <a:xfrm>
              <a:off x="5307682" y="1141292"/>
              <a:ext cx="47379" cy="66588"/>
            </a:xfrm>
            <a:custGeom>
              <a:avLst/>
              <a:gdLst/>
              <a:ahLst/>
              <a:cxnLst/>
              <a:rect l="l" t="t" r="r" b="b"/>
              <a:pathLst>
                <a:path w="994" h="1397" extrusionOk="0">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61"/>
            <p:cNvSpPr/>
            <p:nvPr/>
          </p:nvSpPr>
          <p:spPr>
            <a:xfrm>
              <a:off x="5116497" y="921556"/>
              <a:ext cx="19924" cy="32698"/>
            </a:xfrm>
            <a:custGeom>
              <a:avLst/>
              <a:gdLst/>
              <a:ahLst/>
              <a:cxnLst/>
              <a:rect l="l" t="t" r="r" b="b"/>
              <a:pathLst>
                <a:path w="418" h="686" extrusionOk="0">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61"/>
            <p:cNvSpPr/>
            <p:nvPr/>
          </p:nvSpPr>
          <p:spPr>
            <a:xfrm>
              <a:off x="5148290" y="978849"/>
              <a:ext cx="27312" cy="30506"/>
            </a:xfrm>
            <a:custGeom>
              <a:avLst/>
              <a:gdLst/>
              <a:ahLst/>
              <a:cxnLst/>
              <a:rect l="l" t="t" r="r" b="b"/>
              <a:pathLst>
                <a:path w="573" h="640" extrusionOk="0">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61"/>
            <p:cNvSpPr/>
            <p:nvPr/>
          </p:nvSpPr>
          <p:spPr>
            <a:xfrm>
              <a:off x="5198958" y="1032901"/>
              <a:ext cx="27360" cy="19638"/>
            </a:xfrm>
            <a:custGeom>
              <a:avLst/>
              <a:gdLst/>
              <a:ahLst/>
              <a:cxnLst/>
              <a:rect l="l" t="t" r="r" b="b"/>
              <a:pathLst>
                <a:path w="574" h="412" extrusionOk="0">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61"/>
            <p:cNvSpPr/>
            <p:nvPr/>
          </p:nvSpPr>
          <p:spPr>
            <a:xfrm>
              <a:off x="5255965" y="1068221"/>
              <a:ext cx="36750" cy="20258"/>
            </a:xfrm>
            <a:custGeom>
              <a:avLst/>
              <a:gdLst/>
              <a:ahLst/>
              <a:cxnLst/>
              <a:rect l="l" t="t" r="r" b="b"/>
              <a:pathLst>
                <a:path w="771" h="425" extrusionOk="0">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61"/>
            <p:cNvSpPr/>
            <p:nvPr/>
          </p:nvSpPr>
          <p:spPr>
            <a:xfrm>
              <a:off x="5317787" y="1100395"/>
              <a:ext cx="25119" cy="23690"/>
            </a:xfrm>
            <a:custGeom>
              <a:avLst/>
              <a:gdLst/>
              <a:ahLst/>
              <a:cxnLst/>
              <a:rect l="l" t="t" r="r" b="b"/>
              <a:pathLst>
                <a:path w="527" h="497" extrusionOk="0">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61"/>
            <p:cNvSpPr/>
            <p:nvPr/>
          </p:nvSpPr>
          <p:spPr>
            <a:xfrm>
              <a:off x="5072836" y="956685"/>
              <a:ext cx="20258" cy="40754"/>
            </a:xfrm>
            <a:custGeom>
              <a:avLst/>
              <a:gdLst/>
              <a:ahLst/>
              <a:cxnLst/>
              <a:rect l="l" t="t" r="r" b="b"/>
              <a:pathLst>
                <a:path w="425" h="855" extrusionOk="0">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61"/>
            <p:cNvSpPr/>
            <p:nvPr/>
          </p:nvSpPr>
          <p:spPr>
            <a:xfrm>
              <a:off x="5101816" y="1021605"/>
              <a:ext cx="32126" cy="34509"/>
            </a:xfrm>
            <a:custGeom>
              <a:avLst/>
              <a:gdLst/>
              <a:ahLst/>
              <a:cxnLst/>
              <a:rect l="l" t="t" r="r" b="b"/>
              <a:pathLst>
                <a:path w="674" h="724" extrusionOk="0">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61"/>
            <p:cNvSpPr/>
            <p:nvPr/>
          </p:nvSpPr>
          <p:spPr>
            <a:xfrm>
              <a:off x="5147813" y="1069222"/>
              <a:ext cx="28647" cy="15872"/>
            </a:xfrm>
            <a:custGeom>
              <a:avLst/>
              <a:gdLst/>
              <a:ahLst/>
              <a:cxnLst/>
              <a:rect l="l" t="t" r="r" b="b"/>
              <a:pathLst>
                <a:path w="601" h="333" extrusionOk="0">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61"/>
            <p:cNvSpPr/>
            <p:nvPr/>
          </p:nvSpPr>
          <p:spPr>
            <a:xfrm>
              <a:off x="5201961" y="1104923"/>
              <a:ext cx="27932" cy="20353"/>
            </a:xfrm>
            <a:custGeom>
              <a:avLst/>
              <a:gdLst/>
              <a:ahLst/>
              <a:cxnLst/>
              <a:rect l="l" t="t" r="r" b="b"/>
              <a:pathLst>
                <a:path w="586" h="427" extrusionOk="0">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61"/>
            <p:cNvSpPr/>
            <p:nvPr/>
          </p:nvSpPr>
          <p:spPr>
            <a:xfrm>
              <a:off x="5256156" y="1140624"/>
              <a:ext cx="32412" cy="36654"/>
            </a:xfrm>
            <a:custGeom>
              <a:avLst/>
              <a:gdLst/>
              <a:ahLst/>
              <a:cxnLst/>
              <a:rect l="l" t="t" r="r" b="b"/>
              <a:pathLst>
                <a:path w="680" h="769" extrusionOk="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 name="Google Shape;116;p61"/>
          <p:cNvGrpSpPr/>
          <p:nvPr/>
        </p:nvGrpSpPr>
        <p:grpSpPr>
          <a:xfrm rot="1738967">
            <a:off x="8398983" y="271463"/>
            <a:ext cx="419208" cy="288330"/>
            <a:chOff x="3640980" y="40707"/>
            <a:chExt cx="192518" cy="132413"/>
          </a:xfrm>
        </p:grpSpPr>
        <p:sp>
          <p:nvSpPr>
            <p:cNvPr id="117" name="Google Shape;117;p61"/>
            <p:cNvSpPr/>
            <p:nvPr/>
          </p:nvSpPr>
          <p:spPr>
            <a:xfrm>
              <a:off x="3640980" y="40707"/>
              <a:ext cx="111298" cy="111488"/>
            </a:xfrm>
            <a:custGeom>
              <a:avLst/>
              <a:gdLst/>
              <a:ahLst/>
              <a:cxnLst/>
              <a:rect l="l" t="t" r="r" b="b"/>
              <a:pathLst>
                <a:path w="2335" h="2339" extrusionOk="0">
                  <a:moveTo>
                    <a:pt x="1193" y="1"/>
                  </a:moveTo>
                  <a:cubicBezTo>
                    <a:pt x="1039" y="1"/>
                    <a:pt x="801" y="802"/>
                    <a:pt x="801" y="802"/>
                  </a:cubicBezTo>
                  <a:cubicBezTo>
                    <a:pt x="801" y="802"/>
                    <a:pt x="582" y="763"/>
                    <a:pt x="376" y="763"/>
                  </a:cubicBezTo>
                  <a:cubicBezTo>
                    <a:pt x="196" y="763"/>
                    <a:pt x="25" y="793"/>
                    <a:pt x="18" y="903"/>
                  </a:cubicBezTo>
                  <a:cubicBezTo>
                    <a:pt x="1" y="1142"/>
                    <a:pt x="664" y="1363"/>
                    <a:pt x="664" y="1363"/>
                  </a:cubicBezTo>
                  <a:cubicBezTo>
                    <a:pt x="664" y="1363"/>
                    <a:pt x="290" y="2129"/>
                    <a:pt x="443" y="2249"/>
                  </a:cubicBezTo>
                  <a:cubicBezTo>
                    <a:pt x="456" y="2259"/>
                    <a:pt x="472" y="2264"/>
                    <a:pt x="492" y="2264"/>
                  </a:cubicBezTo>
                  <a:cubicBezTo>
                    <a:pt x="692" y="2264"/>
                    <a:pt x="1175" y="1739"/>
                    <a:pt x="1175" y="1739"/>
                  </a:cubicBezTo>
                  <a:cubicBezTo>
                    <a:pt x="1175" y="1739"/>
                    <a:pt x="1509" y="2338"/>
                    <a:pt x="1724" y="2338"/>
                  </a:cubicBezTo>
                  <a:cubicBezTo>
                    <a:pt x="1747" y="2338"/>
                    <a:pt x="1768" y="2331"/>
                    <a:pt x="1788" y="2317"/>
                  </a:cubicBezTo>
                  <a:cubicBezTo>
                    <a:pt x="1992" y="2164"/>
                    <a:pt x="1703" y="1499"/>
                    <a:pt x="1703" y="1499"/>
                  </a:cubicBezTo>
                  <a:cubicBezTo>
                    <a:pt x="1703" y="1499"/>
                    <a:pt x="2299" y="1244"/>
                    <a:pt x="2315" y="1039"/>
                  </a:cubicBezTo>
                  <a:cubicBezTo>
                    <a:pt x="2334" y="835"/>
                    <a:pt x="1516" y="802"/>
                    <a:pt x="1516" y="802"/>
                  </a:cubicBezTo>
                  <a:cubicBezTo>
                    <a:pt x="1516" y="802"/>
                    <a:pt x="1346" y="1"/>
                    <a:pt x="11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61"/>
            <p:cNvSpPr/>
            <p:nvPr/>
          </p:nvSpPr>
          <p:spPr>
            <a:xfrm>
              <a:off x="3731924" y="115493"/>
              <a:ext cx="101574" cy="41707"/>
            </a:xfrm>
            <a:custGeom>
              <a:avLst/>
              <a:gdLst/>
              <a:ahLst/>
              <a:cxnLst/>
              <a:rect l="l" t="t" r="r" b="b"/>
              <a:pathLst>
                <a:path w="2131" h="875" extrusionOk="0">
                  <a:moveTo>
                    <a:pt x="229" y="1"/>
                  </a:moveTo>
                  <a:cubicBezTo>
                    <a:pt x="85" y="1"/>
                    <a:pt x="0" y="11"/>
                    <a:pt x="0" y="11"/>
                  </a:cubicBezTo>
                  <a:cubicBezTo>
                    <a:pt x="1560" y="385"/>
                    <a:pt x="1947" y="873"/>
                    <a:pt x="1949" y="874"/>
                  </a:cubicBezTo>
                  <a:lnTo>
                    <a:pt x="2131" y="552"/>
                  </a:lnTo>
                  <a:cubicBezTo>
                    <a:pt x="2131" y="552"/>
                    <a:pt x="1822" y="306"/>
                    <a:pt x="1114" y="117"/>
                  </a:cubicBezTo>
                  <a:cubicBezTo>
                    <a:pt x="752" y="21"/>
                    <a:pt x="432" y="1"/>
                    <a:pt x="2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61"/>
            <p:cNvSpPr/>
            <p:nvPr/>
          </p:nvSpPr>
          <p:spPr>
            <a:xfrm>
              <a:off x="3739026" y="104625"/>
              <a:ext cx="87322" cy="21831"/>
            </a:xfrm>
            <a:custGeom>
              <a:avLst/>
              <a:gdLst/>
              <a:ahLst/>
              <a:cxnLst/>
              <a:rect l="l" t="t" r="r" b="b"/>
              <a:pathLst>
                <a:path w="1832" h="458" extrusionOk="0">
                  <a:moveTo>
                    <a:pt x="841" y="1"/>
                  </a:moveTo>
                  <a:cubicBezTo>
                    <a:pt x="351" y="1"/>
                    <a:pt x="1" y="129"/>
                    <a:pt x="1" y="129"/>
                  </a:cubicBezTo>
                  <a:cubicBezTo>
                    <a:pt x="1338" y="134"/>
                    <a:pt x="1745" y="456"/>
                    <a:pt x="1745" y="457"/>
                  </a:cubicBezTo>
                  <a:lnTo>
                    <a:pt x="1832" y="160"/>
                  </a:lnTo>
                  <a:cubicBezTo>
                    <a:pt x="1832" y="160"/>
                    <a:pt x="1534" y="19"/>
                    <a:pt x="923" y="2"/>
                  </a:cubicBezTo>
                  <a:cubicBezTo>
                    <a:pt x="895" y="1"/>
                    <a:pt x="868" y="1"/>
                    <a:pt x="8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61"/>
            <p:cNvSpPr/>
            <p:nvPr/>
          </p:nvSpPr>
          <p:spPr>
            <a:xfrm>
              <a:off x="3731924" y="125121"/>
              <a:ext cx="79172" cy="47999"/>
            </a:xfrm>
            <a:custGeom>
              <a:avLst/>
              <a:gdLst/>
              <a:ahLst/>
              <a:cxnLst/>
              <a:rect l="l" t="t" r="r" b="b"/>
              <a:pathLst>
                <a:path w="1661" h="1007" extrusionOk="0">
                  <a:moveTo>
                    <a:pt x="0" y="0"/>
                  </a:moveTo>
                  <a:lnTo>
                    <a:pt x="0" y="0"/>
                  </a:lnTo>
                  <a:cubicBezTo>
                    <a:pt x="1220" y="547"/>
                    <a:pt x="1463" y="1006"/>
                    <a:pt x="1463" y="1006"/>
                  </a:cubicBezTo>
                  <a:lnTo>
                    <a:pt x="1661" y="770"/>
                  </a:lnTo>
                  <a:cubicBezTo>
                    <a:pt x="1661" y="770"/>
                    <a:pt x="1447" y="521"/>
                    <a:pt x="895" y="258"/>
                  </a:cubicBezTo>
                  <a:cubicBezTo>
                    <a:pt x="414" y="27"/>
                    <a:pt x="0" y="0"/>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 name="Google Shape;121;p61"/>
          <p:cNvGrpSpPr/>
          <p:nvPr/>
        </p:nvGrpSpPr>
        <p:grpSpPr>
          <a:xfrm rot="453704">
            <a:off x="266270" y="1245885"/>
            <a:ext cx="453850" cy="354160"/>
            <a:chOff x="3981880" y="-679750"/>
            <a:chExt cx="119544" cy="93280"/>
          </a:xfrm>
        </p:grpSpPr>
        <p:sp>
          <p:nvSpPr>
            <p:cNvPr id="122" name="Google Shape;122;p61"/>
            <p:cNvSpPr/>
            <p:nvPr/>
          </p:nvSpPr>
          <p:spPr>
            <a:xfrm>
              <a:off x="3981880" y="-639044"/>
              <a:ext cx="56721" cy="52574"/>
            </a:xfrm>
            <a:custGeom>
              <a:avLst/>
              <a:gdLst/>
              <a:ahLst/>
              <a:cxnLst/>
              <a:rect l="l" t="t" r="r" b="b"/>
              <a:pathLst>
                <a:path w="1190" h="1103" extrusionOk="0">
                  <a:moveTo>
                    <a:pt x="841" y="0"/>
                  </a:moveTo>
                  <a:cubicBezTo>
                    <a:pt x="745" y="0"/>
                    <a:pt x="525" y="236"/>
                    <a:pt x="525" y="236"/>
                  </a:cubicBezTo>
                  <a:cubicBezTo>
                    <a:pt x="525" y="236"/>
                    <a:pt x="256" y="90"/>
                    <a:pt x="154" y="90"/>
                  </a:cubicBezTo>
                  <a:cubicBezTo>
                    <a:pt x="139" y="90"/>
                    <a:pt x="128" y="94"/>
                    <a:pt x="121" y="101"/>
                  </a:cubicBezTo>
                  <a:cubicBezTo>
                    <a:pt x="73" y="159"/>
                    <a:pt x="297" y="504"/>
                    <a:pt x="297" y="504"/>
                  </a:cubicBezTo>
                  <a:cubicBezTo>
                    <a:pt x="297" y="504"/>
                    <a:pt x="1" y="749"/>
                    <a:pt x="85" y="832"/>
                  </a:cubicBezTo>
                  <a:cubicBezTo>
                    <a:pt x="100" y="847"/>
                    <a:pt x="124" y="854"/>
                    <a:pt x="151" y="854"/>
                  </a:cubicBezTo>
                  <a:cubicBezTo>
                    <a:pt x="269" y="854"/>
                    <a:pt x="465" y="736"/>
                    <a:pt x="465" y="736"/>
                  </a:cubicBezTo>
                  <a:cubicBezTo>
                    <a:pt x="465" y="736"/>
                    <a:pt x="625" y="1103"/>
                    <a:pt x="719" y="1103"/>
                  </a:cubicBezTo>
                  <a:cubicBezTo>
                    <a:pt x="722" y="1103"/>
                    <a:pt x="724" y="1102"/>
                    <a:pt x="726" y="1102"/>
                  </a:cubicBezTo>
                  <a:cubicBezTo>
                    <a:pt x="821" y="1083"/>
                    <a:pt x="768" y="664"/>
                    <a:pt x="768" y="664"/>
                  </a:cubicBezTo>
                  <a:lnTo>
                    <a:pt x="768" y="664"/>
                  </a:lnTo>
                  <a:cubicBezTo>
                    <a:pt x="768" y="664"/>
                    <a:pt x="895" y="690"/>
                    <a:pt x="1009" y="690"/>
                  </a:cubicBezTo>
                  <a:cubicBezTo>
                    <a:pt x="1098" y="690"/>
                    <a:pt x="1178" y="674"/>
                    <a:pt x="1182" y="618"/>
                  </a:cubicBezTo>
                  <a:cubicBezTo>
                    <a:pt x="1189" y="493"/>
                    <a:pt x="847" y="389"/>
                    <a:pt x="847" y="389"/>
                  </a:cubicBezTo>
                  <a:cubicBezTo>
                    <a:pt x="847" y="389"/>
                    <a:pt x="941" y="83"/>
                    <a:pt x="870" y="11"/>
                  </a:cubicBezTo>
                  <a:cubicBezTo>
                    <a:pt x="862" y="4"/>
                    <a:pt x="853" y="0"/>
                    <a:pt x="841"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61"/>
            <p:cNvSpPr/>
            <p:nvPr/>
          </p:nvSpPr>
          <p:spPr>
            <a:xfrm>
              <a:off x="4032071" y="-669311"/>
              <a:ext cx="69353" cy="45949"/>
            </a:xfrm>
            <a:custGeom>
              <a:avLst/>
              <a:gdLst/>
              <a:ahLst/>
              <a:cxnLst/>
              <a:rect l="l" t="t" r="r" b="b"/>
              <a:pathLst>
                <a:path w="1455" h="964" extrusionOk="0">
                  <a:moveTo>
                    <a:pt x="1454" y="264"/>
                  </a:moveTo>
                  <a:lnTo>
                    <a:pt x="1454" y="264"/>
                  </a:lnTo>
                  <a:cubicBezTo>
                    <a:pt x="1454" y="264"/>
                    <a:pt x="1454" y="264"/>
                    <a:pt x="1454" y="264"/>
                  </a:cubicBezTo>
                  <a:close/>
                  <a:moveTo>
                    <a:pt x="1357" y="0"/>
                  </a:moveTo>
                  <a:cubicBezTo>
                    <a:pt x="1357" y="0"/>
                    <a:pt x="1065" y="56"/>
                    <a:pt x="607" y="373"/>
                  </a:cubicBezTo>
                  <a:cubicBezTo>
                    <a:pt x="208" y="649"/>
                    <a:pt x="0" y="963"/>
                    <a:pt x="0" y="963"/>
                  </a:cubicBezTo>
                  <a:cubicBezTo>
                    <a:pt x="921" y="292"/>
                    <a:pt x="1394" y="264"/>
                    <a:pt x="1449" y="264"/>
                  </a:cubicBezTo>
                  <a:cubicBezTo>
                    <a:pt x="1452" y="264"/>
                    <a:pt x="1454" y="264"/>
                    <a:pt x="1454" y="264"/>
                  </a:cubicBezTo>
                  <a:lnTo>
                    <a:pt x="1454" y="264"/>
                  </a:lnTo>
                  <a:lnTo>
                    <a:pt x="135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61"/>
            <p:cNvSpPr/>
            <p:nvPr/>
          </p:nvSpPr>
          <p:spPr>
            <a:xfrm>
              <a:off x="4032548" y="-679750"/>
              <a:ext cx="49905" cy="49715"/>
            </a:xfrm>
            <a:custGeom>
              <a:avLst/>
              <a:gdLst/>
              <a:ahLst/>
              <a:cxnLst/>
              <a:rect l="l" t="t" r="r" b="b"/>
              <a:pathLst>
                <a:path w="1047" h="1043" extrusionOk="0">
                  <a:moveTo>
                    <a:pt x="916" y="0"/>
                  </a:moveTo>
                  <a:cubicBezTo>
                    <a:pt x="916" y="0"/>
                    <a:pt x="690" y="104"/>
                    <a:pt x="380" y="446"/>
                  </a:cubicBezTo>
                  <a:cubicBezTo>
                    <a:pt x="109" y="748"/>
                    <a:pt x="0" y="1042"/>
                    <a:pt x="0" y="1042"/>
                  </a:cubicBezTo>
                  <a:cubicBezTo>
                    <a:pt x="660" y="274"/>
                    <a:pt x="1045" y="196"/>
                    <a:pt x="1046" y="195"/>
                  </a:cubicBezTo>
                  <a:lnTo>
                    <a:pt x="916"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61"/>
            <p:cNvSpPr/>
            <p:nvPr/>
          </p:nvSpPr>
          <p:spPr>
            <a:xfrm>
              <a:off x="4037409" y="-646670"/>
              <a:ext cx="61869" cy="27741"/>
            </a:xfrm>
            <a:custGeom>
              <a:avLst/>
              <a:gdLst/>
              <a:ahLst/>
              <a:cxnLst/>
              <a:rect l="l" t="t" r="r" b="b"/>
              <a:pathLst>
                <a:path w="1298" h="582" extrusionOk="0">
                  <a:moveTo>
                    <a:pt x="1258" y="1"/>
                  </a:moveTo>
                  <a:cubicBezTo>
                    <a:pt x="1258" y="1"/>
                    <a:pt x="1008" y="4"/>
                    <a:pt x="587" y="192"/>
                  </a:cubicBezTo>
                  <a:cubicBezTo>
                    <a:pt x="218" y="357"/>
                    <a:pt x="0" y="582"/>
                    <a:pt x="0" y="582"/>
                  </a:cubicBezTo>
                  <a:cubicBezTo>
                    <a:pt x="662" y="267"/>
                    <a:pt x="1046" y="225"/>
                    <a:pt x="1207" y="225"/>
                  </a:cubicBezTo>
                  <a:cubicBezTo>
                    <a:pt x="1265" y="225"/>
                    <a:pt x="1294" y="231"/>
                    <a:pt x="1297" y="231"/>
                  </a:cubicBezTo>
                  <a:cubicBezTo>
                    <a:pt x="1297" y="231"/>
                    <a:pt x="1297" y="231"/>
                    <a:pt x="1297" y="231"/>
                  </a:cubicBezTo>
                  <a:lnTo>
                    <a:pt x="1258" y="1"/>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 name="Google Shape;126;p61"/>
          <p:cNvGrpSpPr/>
          <p:nvPr/>
        </p:nvGrpSpPr>
        <p:grpSpPr>
          <a:xfrm rot="1699793">
            <a:off x="3050609" y="206672"/>
            <a:ext cx="509932" cy="484649"/>
            <a:chOff x="5626143" y="-593747"/>
            <a:chExt cx="318949" cy="303152"/>
          </a:xfrm>
        </p:grpSpPr>
        <p:sp>
          <p:nvSpPr>
            <p:cNvPr id="127" name="Google Shape;127;p61"/>
            <p:cNvSpPr/>
            <p:nvPr/>
          </p:nvSpPr>
          <p:spPr>
            <a:xfrm>
              <a:off x="5626143" y="-593747"/>
              <a:ext cx="318949" cy="302337"/>
            </a:xfrm>
            <a:custGeom>
              <a:avLst/>
              <a:gdLst/>
              <a:ahLst/>
              <a:cxnLst/>
              <a:rect l="l" t="t" r="r" b="b"/>
              <a:pathLst>
                <a:path w="5472" h="5187" extrusionOk="0">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61"/>
            <p:cNvSpPr/>
            <p:nvPr/>
          </p:nvSpPr>
          <p:spPr>
            <a:xfrm>
              <a:off x="5736367" y="-464700"/>
              <a:ext cx="159475" cy="174105"/>
            </a:xfrm>
            <a:custGeom>
              <a:avLst/>
              <a:gdLst/>
              <a:ahLst/>
              <a:cxnLst/>
              <a:rect l="l" t="t" r="r" b="b"/>
              <a:pathLst>
                <a:path w="2736" h="2987" extrusionOk="0">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61"/>
            <p:cNvSpPr/>
            <p:nvPr/>
          </p:nvSpPr>
          <p:spPr>
            <a:xfrm>
              <a:off x="5699645" y="-423258"/>
              <a:ext cx="110338" cy="109872"/>
            </a:xfrm>
            <a:custGeom>
              <a:avLst/>
              <a:gdLst/>
              <a:ahLst/>
              <a:cxnLst/>
              <a:rect l="l" t="t" r="r" b="b"/>
              <a:pathLst>
                <a:path w="1893" h="1885" extrusionOk="0">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61"/>
            <p:cNvSpPr/>
            <p:nvPr/>
          </p:nvSpPr>
          <p:spPr>
            <a:xfrm>
              <a:off x="5692592" y="-389219"/>
              <a:ext cx="25064" cy="36488"/>
            </a:xfrm>
            <a:custGeom>
              <a:avLst/>
              <a:gdLst/>
              <a:ahLst/>
              <a:cxnLst/>
              <a:rect l="l" t="t" r="r" b="b"/>
              <a:pathLst>
                <a:path w="430" h="626" extrusionOk="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61"/>
            <p:cNvSpPr/>
            <p:nvPr/>
          </p:nvSpPr>
          <p:spPr>
            <a:xfrm>
              <a:off x="5772098" y="-421743"/>
              <a:ext cx="34623" cy="34681"/>
            </a:xfrm>
            <a:custGeom>
              <a:avLst/>
              <a:gdLst/>
              <a:ahLst/>
              <a:cxnLst/>
              <a:rect l="l" t="t" r="r" b="b"/>
              <a:pathLst>
                <a:path w="594" h="595" extrusionOk="0">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61"/>
            <p:cNvSpPr/>
            <p:nvPr/>
          </p:nvSpPr>
          <p:spPr>
            <a:xfrm>
              <a:off x="5696789" y="-383157"/>
              <a:ext cx="16729" cy="24306"/>
            </a:xfrm>
            <a:custGeom>
              <a:avLst/>
              <a:gdLst/>
              <a:ahLst/>
              <a:cxnLst/>
              <a:rect l="l" t="t" r="r" b="b"/>
              <a:pathLst>
                <a:path w="287" h="417" extrusionOk="0">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61"/>
            <p:cNvSpPr/>
            <p:nvPr/>
          </p:nvSpPr>
          <p:spPr>
            <a:xfrm>
              <a:off x="5777111" y="-416672"/>
              <a:ext cx="24656" cy="24539"/>
            </a:xfrm>
            <a:custGeom>
              <a:avLst/>
              <a:gdLst/>
              <a:ahLst/>
              <a:cxnLst/>
              <a:rect l="l" t="t" r="r" b="b"/>
              <a:pathLst>
                <a:path w="423" h="421" extrusionOk="0">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61"/>
            <p:cNvSpPr/>
            <p:nvPr/>
          </p:nvSpPr>
          <p:spPr>
            <a:xfrm>
              <a:off x="5752630" y="-358502"/>
              <a:ext cx="41209" cy="29435"/>
            </a:xfrm>
            <a:custGeom>
              <a:avLst/>
              <a:gdLst/>
              <a:ahLst/>
              <a:cxnLst/>
              <a:rect l="l" t="t" r="r" b="b"/>
              <a:pathLst>
                <a:path w="707" h="505" extrusionOk="0">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61"/>
            <p:cNvSpPr/>
            <p:nvPr/>
          </p:nvSpPr>
          <p:spPr>
            <a:xfrm>
              <a:off x="5687813" y="-387004"/>
              <a:ext cx="28444" cy="57005"/>
            </a:xfrm>
            <a:custGeom>
              <a:avLst/>
              <a:gdLst/>
              <a:ahLst/>
              <a:cxnLst/>
              <a:rect l="l" t="t" r="r" b="b"/>
              <a:pathLst>
                <a:path w="488" h="978" extrusionOk="0">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61"/>
            <p:cNvSpPr/>
            <p:nvPr/>
          </p:nvSpPr>
          <p:spPr>
            <a:xfrm>
              <a:off x="5696090" y="-383040"/>
              <a:ext cx="15621" cy="16670"/>
            </a:xfrm>
            <a:custGeom>
              <a:avLst/>
              <a:gdLst/>
              <a:ahLst/>
              <a:cxnLst/>
              <a:rect l="l" t="t" r="r" b="b"/>
              <a:pathLst>
                <a:path w="268" h="286" extrusionOk="0">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61"/>
            <p:cNvSpPr/>
            <p:nvPr/>
          </p:nvSpPr>
          <p:spPr>
            <a:xfrm>
              <a:off x="5744702" y="-343405"/>
              <a:ext cx="12240" cy="20692"/>
            </a:xfrm>
            <a:custGeom>
              <a:avLst/>
              <a:gdLst/>
              <a:ahLst/>
              <a:cxnLst/>
              <a:rect l="l" t="t" r="r" b="b"/>
              <a:pathLst>
                <a:path w="210" h="355" extrusionOk="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61"/>
            <p:cNvSpPr/>
            <p:nvPr/>
          </p:nvSpPr>
          <p:spPr>
            <a:xfrm>
              <a:off x="5788594" y="-369401"/>
              <a:ext cx="11541" cy="22557"/>
            </a:xfrm>
            <a:custGeom>
              <a:avLst/>
              <a:gdLst/>
              <a:ahLst/>
              <a:cxnLst/>
              <a:rect l="l" t="t" r="r" b="b"/>
              <a:pathLst>
                <a:path w="198" h="387" extrusionOk="0">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61"/>
            <p:cNvSpPr/>
            <p:nvPr/>
          </p:nvSpPr>
          <p:spPr>
            <a:xfrm>
              <a:off x="5772506" y="-423958"/>
              <a:ext cx="38411" cy="38819"/>
            </a:xfrm>
            <a:custGeom>
              <a:avLst/>
              <a:gdLst/>
              <a:ahLst/>
              <a:cxnLst/>
              <a:rect l="l" t="t" r="r" b="b"/>
              <a:pathLst>
                <a:path w="659" h="666" extrusionOk="0">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61"/>
            <p:cNvSpPr/>
            <p:nvPr/>
          </p:nvSpPr>
          <p:spPr>
            <a:xfrm>
              <a:off x="5773905" y="-416730"/>
              <a:ext cx="12182" cy="17661"/>
            </a:xfrm>
            <a:custGeom>
              <a:avLst/>
              <a:gdLst/>
              <a:ahLst/>
              <a:cxnLst/>
              <a:rect l="l" t="t" r="r" b="b"/>
              <a:pathLst>
                <a:path w="209" h="303" extrusionOk="0">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1"/>
            <p:cNvSpPr/>
            <p:nvPr/>
          </p:nvSpPr>
          <p:spPr>
            <a:xfrm>
              <a:off x="5756535" y="-424249"/>
              <a:ext cx="19235" cy="5829"/>
            </a:xfrm>
            <a:custGeom>
              <a:avLst/>
              <a:gdLst/>
              <a:ahLst/>
              <a:cxnLst/>
              <a:rect l="l" t="t" r="r" b="b"/>
              <a:pathLst>
                <a:path w="330" h="100" extrusionOk="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2" name="Google Shape;142;p61"/>
          <p:cNvSpPr/>
          <p:nvPr/>
        </p:nvSpPr>
        <p:spPr>
          <a:xfrm>
            <a:off x="3248732" y="4893900"/>
            <a:ext cx="59540" cy="59653"/>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1"/>
          <p:cNvSpPr/>
          <p:nvPr/>
        </p:nvSpPr>
        <p:spPr>
          <a:xfrm>
            <a:off x="6080906" y="4763106"/>
            <a:ext cx="59540" cy="59653"/>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61"/>
          <p:cNvSpPr/>
          <p:nvPr/>
        </p:nvSpPr>
        <p:spPr>
          <a:xfrm>
            <a:off x="2711316" y="127913"/>
            <a:ext cx="59540" cy="59653"/>
          </a:xfrm>
          <a:custGeom>
            <a:avLst/>
            <a:gdLst/>
            <a:ahLst/>
            <a:cxnLst/>
            <a:rect l="l" t="t" r="r" b="b"/>
            <a:pathLst>
              <a:path w="523" h="524" extrusionOk="0">
                <a:moveTo>
                  <a:pt x="255" y="0"/>
                </a:moveTo>
                <a:cubicBezTo>
                  <a:pt x="255" y="0"/>
                  <a:pt x="236" y="120"/>
                  <a:pt x="231" y="234"/>
                </a:cubicBezTo>
                <a:cubicBezTo>
                  <a:pt x="143" y="240"/>
                  <a:pt x="0" y="268"/>
                  <a:pt x="0" y="268"/>
                </a:cubicBezTo>
                <a:cubicBezTo>
                  <a:pt x="0" y="268"/>
                  <a:pt x="121" y="287"/>
                  <a:pt x="231" y="290"/>
                </a:cubicBezTo>
                <a:cubicBezTo>
                  <a:pt x="235" y="404"/>
                  <a:pt x="256" y="524"/>
                  <a:pt x="256" y="524"/>
                </a:cubicBezTo>
                <a:cubicBezTo>
                  <a:pt x="256" y="524"/>
                  <a:pt x="283" y="381"/>
                  <a:pt x="290" y="292"/>
                </a:cubicBezTo>
                <a:cubicBezTo>
                  <a:pt x="403" y="289"/>
                  <a:pt x="523" y="268"/>
                  <a:pt x="523" y="268"/>
                </a:cubicBezTo>
                <a:cubicBezTo>
                  <a:pt x="523" y="268"/>
                  <a:pt x="378" y="238"/>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1"/>
          <p:cNvSpPr/>
          <p:nvPr/>
        </p:nvSpPr>
        <p:spPr>
          <a:xfrm>
            <a:off x="8520355" y="4707874"/>
            <a:ext cx="59653" cy="59653"/>
          </a:xfrm>
          <a:custGeom>
            <a:avLst/>
            <a:gdLst/>
            <a:ahLst/>
            <a:cxnLst/>
            <a:rect l="l" t="t" r="r" b="b"/>
            <a:pathLst>
              <a:path w="524" h="524" extrusionOk="0">
                <a:moveTo>
                  <a:pt x="254" y="0"/>
                </a:moveTo>
                <a:cubicBezTo>
                  <a:pt x="254" y="0"/>
                  <a:pt x="236" y="121"/>
                  <a:pt x="232" y="233"/>
                </a:cubicBezTo>
                <a:cubicBezTo>
                  <a:pt x="143" y="240"/>
                  <a:pt x="1" y="268"/>
                  <a:pt x="1" y="268"/>
                </a:cubicBezTo>
                <a:cubicBezTo>
                  <a:pt x="1" y="268"/>
                  <a:pt x="121" y="287"/>
                  <a:pt x="232" y="290"/>
                </a:cubicBezTo>
                <a:cubicBezTo>
                  <a:pt x="234" y="404"/>
                  <a:pt x="255" y="524"/>
                  <a:pt x="255" y="524"/>
                </a:cubicBezTo>
                <a:cubicBezTo>
                  <a:pt x="255" y="524"/>
                  <a:pt x="283" y="381"/>
                  <a:pt x="290" y="292"/>
                </a:cubicBezTo>
                <a:cubicBezTo>
                  <a:pt x="404" y="289"/>
                  <a:pt x="523" y="268"/>
                  <a:pt x="523" y="268"/>
                </a:cubicBezTo>
                <a:cubicBezTo>
                  <a:pt x="523" y="268"/>
                  <a:pt x="379" y="238"/>
                  <a:pt x="290" y="233"/>
                </a:cubicBezTo>
                <a:cubicBezTo>
                  <a:pt x="283" y="144"/>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1"/>
          <p:cNvSpPr/>
          <p:nvPr/>
        </p:nvSpPr>
        <p:spPr>
          <a:xfrm>
            <a:off x="4284466" y="412748"/>
            <a:ext cx="59426" cy="59653"/>
          </a:xfrm>
          <a:custGeom>
            <a:avLst/>
            <a:gdLst/>
            <a:ahLst/>
            <a:cxnLst/>
            <a:rect l="l" t="t" r="r" b="b"/>
            <a:pathLst>
              <a:path w="522" h="524" extrusionOk="0">
                <a:moveTo>
                  <a:pt x="254" y="0"/>
                </a:moveTo>
                <a:cubicBezTo>
                  <a:pt x="254" y="0"/>
                  <a:pt x="236" y="121"/>
                  <a:pt x="232" y="233"/>
                </a:cubicBezTo>
                <a:cubicBezTo>
                  <a:pt x="143" y="240"/>
                  <a:pt x="0" y="268"/>
                  <a:pt x="0" y="268"/>
                </a:cubicBezTo>
                <a:cubicBezTo>
                  <a:pt x="0" y="268"/>
                  <a:pt x="121" y="287"/>
                  <a:pt x="232" y="290"/>
                </a:cubicBezTo>
                <a:cubicBezTo>
                  <a:pt x="234" y="404"/>
                  <a:pt x="255" y="524"/>
                  <a:pt x="255" y="524"/>
                </a:cubicBezTo>
                <a:cubicBezTo>
                  <a:pt x="255" y="524"/>
                  <a:pt x="283" y="381"/>
                  <a:pt x="289" y="292"/>
                </a:cubicBezTo>
                <a:cubicBezTo>
                  <a:pt x="403" y="289"/>
                  <a:pt x="522" y="268"/>
                  <a:pt x="522" y="268"/>
                </a:cubicBezTo>
                <a:cubicBezTo>
                  <a:pt x="522" y="268"/>
                  <a:pt x="378" y="238"/>
                  <a:pt x="289" y="233"/>
                </a:cubicBezTo>
                <a:cubicBezTo>
                  <a:pt x="283" y="144"/>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1"/>
          <p:cNvSpPr/>
          <p:nvPr/>
        </p:nvSpPr>
        <p:spPr>
          <a:xfrm>
            <a:off x="685056" y="1913398"/>
            <a:ext cx="59540" cy="59653"/>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61"/>
          <p:cNvSpPr/>
          <p:nvPr/>
        </p:nvSpPr>
        <p:spPr>
          <a:xfrm>
            <a:off x="8877448" y="905269"/>
            <a:ext cx="59653" cy="59767"/>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61"/>
          <p:cNvSpPr/>
          <p:nvPr/>
        </p:nvSpPr>
        <p:spPr>
          <a:xfrm>
            <a:off x="7874340" y="4834131"/>
            <a:ext cx="59540" cy="59767"/>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1"/>
          <p:cNvSpPr/>
          <p:nvPr/>
        </p:nvSpPr>
        <p:spPr>
          <a:xfrm>
            <a:off x="8200758" y="307502"/>
            <a:ext cx="59540" cy="59653"/>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1"/>
          <p:cNvSpPr/>
          <p:nvPr/>
        </p:nvSpPr>
        <p:spPr>
          <a:xfrm>
            <a:off x="7502844" y="353718"/>
            <a:ext cx="59653" cy="59653"/>
          </a:xfrm>
          <a:custGeom>
            <a:avLst/>
            <a:gdLst/>
            <a:ahLst/>
            <a:cxnLst/>
            <a:rect l="l" t="t" r="r" b="b"/>
            <a:pathLst>
              <a:path w="524" h="524" extrusionOk="0">
                <a:moveTo>
                  <a:pt x="255" y="0"/>
                </a:moveTo>
                <a:cubicBezTo>
                  <a:pt x="255" y="0"/>
                  <a:pt x="236" y="121"/>
                  <a:pt x="233" y="234"/>
                </a:cubicBezTo>
                <a:cubicBezTo>
                  <a:pt x="144" y="240"/>
                  <a:pt x="1" y="269"/>
                  <a:pt x="1" y="269"/>
                </a:cubicBezTo>
                <a:cubicBezTo>
                  <a:pt x="1" y="269"/>
                  <a:pt x="121" y="287"/>
                  <a:pt x="233" y="291"/>
                </a:cubicBezTo>
                <a:cubicBezTo>
                  <a:pt x="235" y="406"/>
                  <a:pt x="256" y="524"/>
                  <a:pt x="256" y="524"/>
                </a:cubicBezTo>
                <a:cubicBezTo>
                  <a:pt x="256" y="524"/>
                  <a:pt x="283" y="381"/>
                  <a:pt x="291" y="292"/>
                </a:cubicBezTo>
                <a:cubicBezTo>
                  <a:pt x="404" y="290"/>
                  <a:pt x="523" y="269"/>
                  <a:pt x="523" y="269"/>
                </a:cubicBezTo>
                <a:cubicBezTo>
                  <a:pt x="523" y="269"/>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61"/>
          <p:cNvSpPr/>
          <p:nvPr/>
        </p:nvSpPr>
        <p:spPr>
          <a:xfrm>
            <a:off x="487006" y="695644"/>
            <a:ext cx="59540" cy="59767"/>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61"/>
          <p:cNvSpPr/>
          <p:nvPr/>
        </p:nvSpPr>
        <p:spPr>
          <a:xfrm>
            <a:off x="1390323" y="199562"/>
            <a:ext cx="59540" cy="59653"/>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61"/>
          <p:cNvSpPr/>
          <p:nvPr/>
        </p:nvSpPr>
        <p:spPr>
          <a:xfrm>
            <a:off x="8839876" y="1418258"/>
            <a:ext cx="134790" cy="13479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1"/>
          <p:cNvSpPr/>
          <p:nvPr/>
        </p:nvSpPr>
        <p:spPr>
          <a:xfrm>
            <a:off x="8579989" y="2409760"/>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1"/>
          <p:cNvSpPr/>
          <p:nvPr/>
        </p:nvSpPr>
        <p:spPr>
          <a:xfrm>
            <a:off x="5161266" y="195750"/>
            <a:ext cx="67395" cy="67281"/>
          </a:xfrm>
          <a:custGeom>
            <a:avLst/>
            <a:gdLst/>
            <a:ahLst/>
            <a:cxnLst/>
            <a:rect l="l" t="t" r="r" b="b"/>
            <a:pathLst>
              <a:path w="592" h="591" extrusionOk="0">
                <a:moveTo>
                  <a:pt x="287" y="1"/>
                </a:moveTo>
                <a:cubicBezTo>
                  <a:pt x="287" y="1"/>
                  <a:pt x="266" y="137"/>
                  <a:pt x="262" y="264"/>
                </a:cubicBezTo>
                <a:cubicBezTo>
                  <a:pt x="163" y="271"/>
                  <a:pt x="0" y="304"/>
                  <a:pt x="0" y="304"/>
                </a:cubicBezTo>
                <a:cubicBezTo>
                  <a:pt x="0" y="304"/>
                  <a:pt x="136" y="325"/>
                  <a:pt x="262" y="329"/>
                </a:cubicBezTo>
                <a:cubicBezTo>
                  <a:pt x="265" y="458"/>
                  <a:pt x="288" y="591"/>
                  <a:pt x="288" y="591"/>
                </a:cubicBezTo>
                <a:cubicBezTo>
                  <a:pt x="288" y="591"/>
                  <a:pt x="321" y="429"/>
                  <a:pt x="329" y="329"/>
                </a:cubicBezTo>
                <a:cubicBezTo>
                  <a:pt x="459" y="327"/>
                  <a:pt x="592" y="303"/>
                  <a:pt x="592" y="303"/>
                </a:cubicBezTo>
                <a:cubicBezTo>
                  <a:pt x="592" y="303"/>
                  <a:pt x="428" y="270"/>
                  <a:pt x="329" y="262"/>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61"/>
          <p:cNvSpPr/>
          <p:nvPr/>
        </p:nvSpPr>
        <p:spPr>
          <a:xfrm>
            <a:off x="419614" y="4434258"/>
            <a:ext cx="67395" cy="67395"/>
          </a:xfrm>
          <a:custGeom>
            <a:avLst/>
            <a:gdLst/>
            <a:ahLst/>
            <a:cxnLst/>
            <a:rect l="l" t="t" r="r" b="b"/>
            <a:pathLst>
              <a:path w="592" h="592" extrusionOk="0">
                <a:moveTo>
                  <a:pt x="287" y="1"/>
                </a:moveTo>
                <a:cubicBezTo>
                  <a:pt x="287" y="1"/>
                  <a:pt x="266" y="137"/>
                  <a:pt x="262" y="264"/>
                </a:cubicBezTo>
                <a:cubicBezTo>
                  <a:pt x="162" y="270"/>
                  <a:pt x="0" y="305"/>
                  <a:pt x="0" y="305"/>
                </a:cubicBezTo>
                <a:cubicBezTo>
                  <a:pt x="0" y="305"/>
                  <a:pt x="136" y="325"/>
                  <a:pt x="262" y="330"/>
                </a:cubicBezTo>
                <a:cubicBezTo>
                  <a:pt x="264" y="457"/>
                  <a:pt x="288" y="591"/>
                  <a:pt x="288" y="591"/>
                </a:cubicBezTo>
                <a:cubicBezTo>
                  <a:pt x="288" y="591"/>
                  <a:pt x="321" y="429"/>
                  <a:pt x="329" y="330"/>
                </a:cubicBezTo>
                <a:cubicBezTo>
                  <a:pt x="458" y="327"/>
                  <a:pt x="592" y="304"/>
                  <a:pt x="592" y="304"/>
                </a:cubicBezTo>
                <a:cubicBezTo>
                  <a:pt x="592" y="304"/>
                  <a:pt x="428" y="269"/>
                  <a:pt x="329" y="263"/>
                </a:cubicBezTo>
                <a:cubicBezTo>
                  <a:pt x="320"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1"/>
          <p:cNvSpPr/>
          <p:nvPr/>
        </p:nvSpPr>
        <p:spPr>
          <a:xfrm>
            <a:off x="8574702" y="2966344"/>
            <a:ext cx="134903" cy="134790"/>
          </a:xfrm>
          <a:custGeom>
            <a:avLst/>
            <a:gdLst/>
            <a:ahLst/>
            <a:cxnLst/>
            <a:rect l="l" t="t" r="r" b="b"/>
            <a:pathLst>
              <a:path w="1185" h="1184" extrusionOk="0">
                <a:moveTo>
                  <a:pt x="576" y="1"/>
                </a:moveTo>
                <a:cubicBezTo>
                  <a:pt x="576" y="1"/>
                  <a:pt x="533" y="273"/>
                  <a:pt x="526" y="526"/>
                </a:cubicBezTo>
                <a:cubicBezTo>
                  <a:pt x="326" y="541"/>
                  <a:pt x="0" y="608"/>
                  <a:pt x="0" y="608"/>
                </a:cubicBezTo>
                <a:cubicBezTo>
                  <a:pt x="0" y="608"/>
                  <a:pt x="271" y="650"/>
                  <a:pt x="524" y="658"/>
                </a:cubicBezTo>
                <a:cubicBezTo>
                  <a:pt x="529" y="917"/>
                  <a:pt x="576" y="1184"/>
                  <a:pt x="576" y="1184"/>
                </a:cubicBezTo>
                <a:cubicBezTo>
                  <a:pt x="576" y="1184"/>
                  <a:pt x="643" y="860"/>
                  <a:pt x="658" y="660"/>
                </a:cubicBezTo>
                <a:cubicBezTo>
                  <a:pt x="915"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61"/>
          <p:cNvSpPr/>
          <p:nvPr/>
        </p:nvSpPr>
        <p:spPr>
          <a:xfrm>
            <a:off x="4116472" y="4468880"/>
            <a:ext cx="269351" cy="26923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61"/>
          <p:cNvSpPr/>
          <p:nvPr/>
        </p:nvSpPr>
        <p:spPr>
          <a:xfrm>
            <a:off x="6084301" y="4975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1"/>
          <p:cNvSpPr/>
          <p:nvPr/>
        </p:nvSpPr>
        <p:spPr>
          <a:xfrm>
            <a:off x="244937" y="4070444"/>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1"/>
          <p:cNvSpPr/>
          <p:nvPr/>
        </p:nvSpPr>
        <p:spPr>
          <a:xfrm>
            <a:off x="352239" y="3313200"/>
            <a:ext cx="67395" cy="67281"/>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1"/>
          <p:cNvSpPr/>
          <p:nvPr/>
        </p:nvSpPr>
        <p:spPr>
          <a:xfrm>
            <a:off x="1994943" y="248970"/>
            <a:ext cx="269238" cy="269124"/>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1"/>
          <p:cNvSpPr/>
          <p:nvPr/>
        </p:nvSpPr>
        <p:spPr>
          <a:xfrm>
            <a:off x="1299931" y="323537"/>
            <a:ext cx="67395" cy="67167"/>
          </a:xfrm>
          <a:custGeom>
            <a:avLst/>
            <a:gdLst/>
            <a:ahLst/>
            <a:cxnLst/>
            <a:rect l="l" t="t" r="r" b="b"/>
            <a:pathLst>
              <a:path w="592" h="590" extrusionOk="0">
                <a:moveTo>
                  <a:pt x="287" y="0"/>
                </a:moveTo>
                <a:cubicBezTo>
                  <a:pt x="287" y="0"/>
                  <a:pt x="266" y="136"/>
                  <a:pt x="262" y="263"/>
                </a:cubicBezTo>
                <a:cubicBezTo>
                  <a:pt x="163" y="269"/>
                  <a:pt x="1" y="304"/>
                  <a:pt x="1" y="304"/>
                </a:cubicBezTo>
                <a:cubicBezTo>
                  <a:pt x="1" y="304"/>
                  <a:pt x="137" y="325"/>
                  <a:pt x="262" y="328"/>
                </a:cubicBezTo>
                <a:cubicBezTo>
                  <a:pt x="265" y="457"/>
                  <a:pt x="288" y="590"/>
                  <a:pt x="288" y="590"/>
                </a:cubicBezTo>
                <a:cubicBezTo>
                  <a:pt x="288" y="590"/>
                  <a:pt x="322" y="427"/>
                  <a:pt x="329" y="328"/>
                </a:cubicBezTo>
                <a:cubicBezTo>
                  <a:pt x="459" y="326"/>
                  <a:pt x="592" y="302"/>
                  <a:pt x="592" y="302"/>
                </a:cubicBezTo>
                <a:cubicBezTo>
                  <a:pt x="592" y="302"/>
                  <a:pt x="429" y="268"/>
                  <a:pt x="329" y="262"/>
                </a:cubicBezTo>
                <a:cubicBezTo>
                  <a:pt x="322" y="162"/>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5" name="Google Shape;165;p61"/>
          <p:cNvGrpSpPr/>
          <p:nvPr/>
        </p:nvGrpSpPr>
        <p:grpSpPr>
          <a:xfrm>
            <a:off x="3397479" y="4442192"/>
            <a:ext cx="432796" cy="322619"/>
            <a:chOff x="4403906" y="678417"/>
            <a:chExt cx="315495" cy="235179"/>
          </a:xfrm>
        </p:grpSpPr>
        <p:sp>
          <p:nvSpPr>
            <p:cNvPr id="166" name="Google Shape;166;p61"/>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1"/>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61"/>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1"/>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1"/>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61"/>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61"/>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1"/>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1"/>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61"/>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61"/>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61"/>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1"/>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61"/>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930"/>
        <p:cNvGrpSpPr/>
        <p:nvPr/>
      </p:nvGrpSpPr>
      <p:grpSpPr>
        <a:xfrm>
          <a:off x="0" y="0"/>
          <a:ext cx="0" cy="0"/>
          <a:chOff x="0" y="0"/>
          <a:chExt cx="0" cy="0"/>
        </a:xfrm>
      </p:grpSpPr>
      <p:grpSp>
        <p:nvGrpSpPr>
          <p:cNvPr id="931" name="Google Shape;931;p70"/>
          <p:cNvGrpSpPr/>
          <p:nvPr/>
        </p:nvGrpSpPr>
        <p:grpSpPr>
          <a:xfrm rot="-636634">
            <a:off x="2782458" y="4733640"/>
            <a:ext cx="1135986" cy="503459"/>
            <a:chOff x="4059002" y="793671"/>
            <a:chExt cx="401482" cy="177933"/>
          </a:xfrm>
        </p:grpSpPr>
        <p:sp>
          <p:nvSpPr>
            <p:cNvPr id="932" name="Google Shape;932;p70"/>
            <p:cNvSpPr/>
            <p:nvPr/>
          </p:nvSpPr>
          <p:spPr>
            <a:xfrm>
              <a:off x="4419301" y="862833"/>
              <a:ext cx="20925" cy="15014"/>
            </a:xfrm>
            <a:custGeom>
              <a:avLst/>
              <a:gdLst/>
              <a:ahLst/>
              <a:cxnLst/>
              <a:rect l="l" t="t" r="r" b="b"/>
              <a:pathLst>
                <a:path w="439" h="315" extrusionOk="0">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70"/>
            <p:cNvSpPr/>
            <p:nvPr/>
          </p:nvSpPr>
          <p:spPr>
            <a:xfrm>
              <a:off x="4359148" y="868123"/>
              <a:ext cx="21449" cy="19161"/>
            </a:xfrm>
            <a:custGeom>
              <a:avLst/>
              <a:gdLst/>
              <a:ahLst/>
              <a:cxnLst/>
              <a:rect l="l" t="t" r="r" b="b"/>
              <a:pathLst>
                <a:path w="450" h="402" extrusionOk="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70"/>
            <p:cNvSpPr/>
            <p:nvPr/>
          </p:nvSpPr>
          <p:spPr>
            <a:xfrm>
              <a:off x="4285649" y="845006"/>
              <a:ext cx="34748" cy="37036"/>
            </a:xfrm>
            <a:custGeom>
              <a:avLst/>
              <a:gdLst/>
              <a:ahLst/>
              <a:cxnLst/>
              <a:rect l="l" t="t" r="r" b="b"/>
              <a:pathLst>
                <a:path w="729" h="777" extrusionOk="0">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70"/>
            <p:cNvSpPr/>
            <p:nvPr/>
          </p:nvSpPr>
          <p:spPr>
            <a:xfrm>
              <a:off x="4214104" y="807065"/>
              <a:ext cx="32508" cy="30649"/>
            </a:xfrm>
            <a:custGeom>
              <a:avLst/>
              <a:gdLst/>
              <a:ahLst/>
              <a:cxnLst/>
              <a:rect l="l" t="t" r="r" b="b"/>
              <a:pathLst>
                <a:path w="682" h="643" extrusionOk="0">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70"/>
            <p:cNvSpPr/>
            <p:nvPr/>
          </p:nvSpPr>
          <p:spPr>
            <a:xfrm>
              <a:off x="4122587" y="793671"/>
              <a:ext cx="39085" cy="31602"/>
            </a:xfrm>
            <a:custGeom>
              <a:avLst/>
              <a:gdLst/>
              <a:ahLst/>
              <a:cxnLst/>
              <a:rect l="l" t="t" r="r" b="b"/>
              <a:pathLst>
                <a:path w="820" h="663" extrusionOk="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70"/>
            <p:cNvSpPr/>
            <p:nvPr/>
          </p:nvSpPr>
          <p:spPr>
            <a:xfrm>
              <a:off x="4059002" y="822651"/>
              <a:ext cx="31745" cy="27598"/>
            </a:xfrm>
            <a:custGeom>
              <a:avLst/>
              <a:gdLst/>
              <a:ahLst/>
              <a:cxnLst/>
              <a:rect l="l" t="t" r="r" b="b"/>
              <a:pathLst>
                <a:path w="666" h="579" extrusionOk="0">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70"/>
            <p:cNvSpPr/>
            <p:nvPr/>
          </p:nvSpPr>
          <p:spPr>
            <a:xfrm>
              <a:off x="4438415" y="889239"/>
              <a:ext cx="22069" cy="17159"/>
            </a:xfrm>
            <a:custGeom>
              <a:avLst/>
              <a:gdLst/>
              <a:ahLst/>
              <a:cxnLst/>
              <a:rect l="l" t="t" r="r" b="b"/>
              <a:pathLst>
                <a:path w="463" h="360" extrusionOk="0">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70"/>
            <p:cNvSpPr/>
            <p:nvPr/>
          </p:nvSpPr>
          <p:spPr>
            <a:xfrm>
              <a:off x="4383743" y="914883"/>
              <a:ext cx="31793" cy="27884"/>
            </a:xfrm>
            <a:custGeom>
              <a:avLst/>
              <a:gdLst/>
              <a:ahLst/>
              <a:cxnLst/>
              <a:rect l="l" t="t" r="r" b="b"/>
              <a:pathLst>
                <a:path w="667" h="585" extrusionOk="0">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70"/>
            <p:cNvSpPr/>
            <p:nvPr/>
          </p:nvSpPr>
          <p:spPr>
            <a:xfrm>
              <a:off x="4325878" y="935283"/>
              <a:ext cx="26645" cy="22450"/>
            </a:xfrm>
            <a:custGeom>
              <a:avLst/>
              <a:gdLst/>
              <a:ahLst/>
              <a:cxnLst/>
              <a:rect l="l" t="t" r="r" b="b"/>
              <a:pathLst>
                <a:path w="559" h="471" extrusionOk="0">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70"/>
            <p:cNvSpPr/>
            <p:nvPr/>
          </p:nvSpPr>
          <p:spPr>
            <a:xfrm>
              <a:off x="4274543" y="925512"/>
              <a:ext cx="15253" cy="13013"/>
            </a:xfrm>
            <a:custGeom>
              <a:avLst/>
              <a:gdLst/>
              <a:ahLst/>
              <a:cxnLst/>
              <a:rect l="l" t="t" r="r" b="b"/>
              <a:pathLst>
                <a:path w="320" h="273" extrusionOk="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70"/>
            <p:cNvSpPr/>
            <p:nvPr/>
          </p:nvSpPr>
          <p:spPr>
            <a:xfrm>
              <a:off x="4204857" y="894625"/>
              <a:ext cx="31173" cy="30982"/>
            </a:xfrm>
            <a:custGeom>
              <a:avLst/>
              <a:gdLst/>
              <a:ahLst/>
              <a:cxnLst/>
              <a:rect l="l" t="t" r="r" b="b"/>
              <a:pathLst>
                <a:path w="654" h="650" extrusionOk="0">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70"/>
            <p:cNvSpPr/>
            <p:nvPr/>
          </p:nvSpPr>
          <p:spPr>
            <a:xfrm>
              <a:off x="4139746" y="912214"/>
              <a:ext cx="27264" cy="24261"/>
            </a:xfrm>
            <a:custGeom>
              <a:avLst/>
              <a:gdLst/>
              <a:ahLst/>
              <a:cxnLst/>
              <a:rect l="l" t="t" r="r" b="b"/>
              <a:pathLst>
                <a:path w="572" h="509" extrusionOk="0">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70"/>
            <p:cNvSpPr/>
            <p:nvPr/>
          </p:nvSpPr>
          <p:spPr>
            <a:xfrm>
              <a:off x="4104712" y="950727"/>
              <a:ext cx="28933" cy="20877"/>
            </a:xfrm>
            <a:custGeom>
              <a:avLst/>
              <a:gdLst/>
              <a:ahLst/>
              <a:cxnLst/>
              <a:rect l="l" t="t" r="r" b="b"/>
              <a:pathLst>
                <a:path w="607" h="438" extrusionOk="0">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70"/>
            <p:cNvSpPr/>
            <p:nvPr/>
          </p:nvSpPr>
          <p:spPr>
            <a:xfrm>
              <a:off x="4393658" y="889620"/>
              <a:ext cx="14776" cy="12298"/>
            </a:xfrm>
            <a:custGeom>
              <a:avLst/>
              <a:gdLst/>
              <a:ahLst/>
              <a:cxnLst/>
              <a:rect l="l" t="t" r="r" b="b"/>
              <a:pathLst>
                <a:path w="310" h="258" extrusionOk="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70"/>
            <p:cNvSpPr/>
            <p:nvPr/>
          </p:nvSpPr>
          <p:spPr>
            <a:xfrm>
              <a:off x="4330930" y="896818"/>
              <a:ext cx="30124" cy="21640"/>
            </a:xfrm>
            <a:custGeom>
              <a:avLst/>
              <a:gdLst/>
              <a:ahLst/>
              <a:cxnLst/>
              <a:rect l="l" t="t" r="r" b="b"/>
              <a:pathLst>
                <a:path w="632" h="454" extrusionOk="0">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70"/>
            <p:cNvSpPr/>
            <p:nvPr/>
          </p:nvSpPr>
          <p:spPr>
            <a:xfrm>
              <a:off x="4256192" y="879706"/>
              <a:ext cx="29123" cy="27407"/>
            </a:xfrm>
            <a:custGeom>
              <a:avLst/>
              <a:gdLst/>
              <a:ahLst/>
              <a:cxnLst/>
              <a:rect l="l" t="t" r="r" b="b"/>
              <a:pathLst>
                <a:path w="611" h="575" extrusionOk="0">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70"/>
            <p:cNvSpPr/>
            <p:nvPr/>
          </p:nvSpPr>
          <p:spPr>
            <a:xfrm>
              <a:off x="4188984" y="856827"/>
              <a:ext cx="21497" cy="21926"/>
            </a:xfrm>
            <a:custGeom>
              <a:avLst/>
              <a:gdLst/>
              <a:ahLst/>
              <a:cxnLst/>
              <a:rect l="l" t="t" r="r" b="b"/>
              <a:pathLst>
                <a:path w="451" h="460" extrusionOk="0">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70"/>
            <p:cNvSpPr/>
            <p:nvPr/>
          </p:nvSpPr>
          <p:spPr>
            <a:xfrm>
              <a:off x="4124779" y="855349"/>
              <a:ext cx="24166" cy="22021"/>
            </a:xfrm>
            <a:custGeom>
              <a:avLst/>
              <a:gdLst/>
              <a:ahLst/>
              <a:cxnLst/>
              <a:rect l="l" t="t" r="r" b="b"/>
              <a:pathLst>
                <a:path w="507" h="462" extrusionOk="0">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70"/>
            <p:cNvSpPr/>
            <p:nvPr/>
          </p:nvSpPr>
          <p:spPr>
            <a:xfrm>
              <a:off x="4074207" y="888476"/>
              <a:ext cx="25024" cy="23642"/>
            </a:xfrm>
            <a:custGeom>
              <a:avLst/>
              <a:gdLst/>
              <a:ahLst/>
              <a:cxnLst/>
              <a:rect l="l" t="t" r="r" b="b"/>
              <a:pathLst>
                <a:path w="525" h="496" extrusionOk="0">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1" name="Google Shape;951;p70"/>
          <p:cNvGrpSpPr/>
          <p:nvPr/>
        </p:nvGrpSpPr>
        <p:grpSpPr>
          <a:xfrm rot="994520">
            <a:off x="7019172" y="3889873"/>
            <a:ext cx="1655344" cy="1805327"/>
            <a:chOff x="4518826" y="55435"/>
            <a:chExt cx="440759" cy="480654"/>
          </a:xfrm>
        </p:grpSpPr>
        <p:sp>
          <p:nvSpPr>
            <p:cNvPr id="952" name="Google Shape;952;p70"/>
            <p:cNvSpPr/>
            <p:nvPr/>
          </p:nvSpPr>
          <p:spPr>
            <a:xfrm>
              <a:off x="4525547" y="89182"/>
              <a:ext cx="377411" cy="446907"/>
            </a:xfrm>
            <a:custGeom>
              <a:avLst/>
              <a:gdLst/>
              <a:ahLst/>
              <a:cxnLst/>
              <a:rect l="l" t="t" r="r" b="b"/>
              <a:pathLst>
                <a:path w="7918" h="9376" extrusionOk="0">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70"/>
            <p:cNvSpPr/>
            <p:nvPr/>
          </p:nvSpPr>
          <p:spPr>
            <a:xfrm>
              <a:off x="4518826" y="55435"/>
              <a:ext cx="277220" cy="458108"/>
            </a:xfrm>
            <a:custGeom>
              <a:avLst/>
              <a:gdLst/>
              <a:ahLst/>
              <a:cxnLst/>
              <a:rect l="l" t="t" r="r" b="b"/>
              <a:pathLst>
                <a:path w="5816" h="9611" extrusionOk="0">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70"/>
            <p:cNvSpPr/>
            <p:nvPr/>
          </p:nvSpPr>
          <p:spPr>
            <a:xfrm>
              <a:off x="4571019" y="177267"/>
              <a:ext cx="377697" cy="314684"/>
            </a:xfrm>
            <a:custGeom>
              <a:avLst/>
              <a:gdLst/>
              <a:ahLst/>
              <a:cxnLst/>
              <a:rect l="l" t="t" r="r" b="b"/>
              <a:pathLst>
                <a:path w="7924" h="6602" extrusionOk="0">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70"/>
            <p:cNvSpPr/>
            <p:nvPr/>
          </p:nvSpPr>
          <p:spPr>
            <a:xfrm>
              <a:off x="4586987" y="386469"/>
              <a:ext cx="255389" cy="130554"/>
            </a:xfrm>
            <a:custGeom>
              <a:avLst/>
              <a:gdLst/>
              <a:ahLst/>
              <a:cxnLst/>
              <a:rect l="l" t="t" r="r" b="b"/>
              <a:pathLst>
                <a:path w="5358" h="2739" extrusionOk="0">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70"/>
            <p:cNvSpPr/>
            <p:nvPr/>
          </p:nvSpPr>
          <p:spPr>
            <a:xfrm>
              <a:off x="4764205" y="144855"/>
              <a:ext cx="65682" cy="107866"/>
            </a:xfrm>
            <a:custGeom>
              <a:avLst/>
              <a:gdLst/>
              <a:ahLst/>
              <a:cxnLst/>
              <a:rect l="l" t="t" r="r" b="b"/>
              <a:pathLst>
                <a:path w="1378" h="2263" extrusionOk="0">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70"/>
            <p:cNvSpPr/>
            <p:nvPr/>
          </p:nvSpPr>
          <p:spPr>
            <a:xfrm>
              <a:off x="4824788" y="97094"/>
              <a:ext cx="12298" cy="14204"/>
            </a:xfrm>
            <a:custGeom>
              <a:avLst/>
              <a:gdLst/>
              <a:ahLst/>
              <a:cxnLst/>
              <a:rect l="l" t="t" r="r" b="b"/>
              <a:pathLst>
                <a:path w="258" h="298" extrusionOk="0">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70"/>
            <p:cNvSpPr/>
            <p:nvPr/>
          </p:nvSpPr>
          <p:spPr>
            <a:xfrm>
              <a:off x="4811346" y="278984"/>
              <a:ext cx="16015" cy="11440"/>
            </a:xfrm>
            <a:custGeom>
              <a:avLst/>
              <a:gdLst/>
              <a:ahLst/>
              <a:cxnLst/>
              <a:rect l="l" t="t" r="r" b="b"/>
              <a:pathLst>
                <a:path w="336" h="240" extrusionOk="0">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70"/>
            <p:cNvSpPr/>
            <p:nvPr/>
          </p:nvSpPr>
          <p:spPr>
            <a:xfrm>
              <a:off x="4861966" y="242663"/>
              <a:ext cx="17255" cy="13442"/>
            </a:xfrm>
            <a:custGeom>
              <a:avLst/>
              <a:gdLst/>
              <a:ahLst/>
              <a:cxnLst/>
              <a:rect l="l" t="t" r="r" b="b"/>
              <a:pathLst>
                <a:path w="362" h="282" extrusionOk="0">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70"/>
            <p:cNvSpPr/>
            <p:nvPr/>
          </p:nvSpPr>
          <p:spPr>
            <a:xfrm>
              <a:off x="4892519" y="136084"/>
              <a:ext cx="27455" cy="78171"/>
            </a:xfrm>
            <a:custGeom>
              <a:avLst/>
              <a:gdLst/>
              <a:ahLst/>
              <a:cxnLst/>
              <a:rect l="l" t="t" r="r" b="b"/>
              <a:pathLst>
                <a:path w="576" h="1640" extrusionOk="0">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70"/>
            <p:cNvSpPr/>
            <p:nvPr/>
          </p:nvSpPr>
          <p:spPr>
            <a:xfrm>
              <a:off x="4753433" y="308250"/>
              <a:ext cx="179840" cy="62870"/>
            </a:xfrm>
            <a:custGeom>
              <a:avLst/>
              <a:gdLst/>
              <a:ahLst/>
              <a:cxnLst/>
              <a:rect l="l" t="t" r="r" b="b"/>
              <a:pathLst>
                <a:path w="3773" h="1319" extrusionOk="0">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70"/>
            <p:cNvSpPr/>
            <p:nvPr/>
          </p:nvSpPr>
          <p:spPr>
            <a:xfrm>
              <a:off x="4947287" y="280652"/>
              <a:ext cx="12298" cy="9533"/>
            </a:xfrm>
            <a:custGeom>
              <a:avLst/>
              <a:gdLst/>
              <a:ahLst/>
              <a:cxnLst/>
              <a:rect l="l" t="t" r="r" b="b"/>
              <a:pathLst>
                <a:path w="258" h="200" extrusionOk="0">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70"/>
            <p:cNvSpPr/>
            <p:nvPr/>
          </p:nvSpPr>
          <p:spPr>
            <a:xfrm>
              <a:off x="4873549" y="378556"/>
              <a:ext cx="11011" cy="8341"/>
            </a:xfrm>
            <a:custGeom>
              <a:avLst/>
              <a:gdLst/>
              <a:ahLst/>
              <a:cxnLst/>
              <a:rect l="l" t="t" r="r" b="b"/>
              <a:pathLst>
                <a:path w="231" h="175" extrusionOk="0">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4" name="Google Shape;964;p70"/>
          <p:cNvGrpSpPr/>
          <p:nvPr/>
        </p:nvGrpSpPr>
        <p:grpSpPr>
          <a:xfrm rot="1304130">
            <a:off x="19366" y="2353776"/>
            <a:ext cx="648521" cy="818432"/>
            <a:chOff x="4198851" y="-806491"/>
            <a:chExt cx="163967" cy="206914"/>
          </a:xfrm>
        </p:grpSpPr>
        <p:sp>
          <p:nvSpPr>
            <p:cNvPr id="965" name="Google Shape;965;p70"/>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70"/>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70"/>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70"/>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70"/>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70"/>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70"/>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70"/>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70"/>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70"/>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5" name="Google Shape;975;p70"/>
          <p:cNvGrpSpPr/>
          <p:nvPr/>
        </p:nvGrpSpPr>
        <p:grpSpPr>
          <a:xfrm>
            <a:off x="557211" y="4342059"/>
            <a:ext cx="453300" cy="490152"/>
            <a:chOff x="3127056" y="-728177"/>
            <a:chExt cx="193710" cy="209440"/>
          </a:xfrm>
        </p:grpSpPr>
        <p:sp>
          <p:nvSpPr>
            <p:cNvPr id="976" name="Google Shape;976;p70"/>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70"/>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70"/>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70"/>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0" name="Google Shape;980;p70"/>
          <p:cNvGrpSpPr/>
          <p:nvPr/>
        </p:nvGrpSpPr>
        <p:grpSpPr>
          <a:xfrm>
            <a:off x="8073009" y="3876203"/>
            <a:ext cx="640408" cy="564311"/>
            <a:chOff x="2006404" y="4069782"/>
            <a:chExt cx="447431" cy="394237"/>
          </a:xfrm>
        </p:grpSpPr>
        <p:sp>
          <p:nvSpPr>
            <p:cNvPr id="981" name="Google Shape;981;p70"/>
            <p:cNvSpPr/>
            <p:nvPr/>
          </p:nvSpPr>
          <p:spPr>
            <a:xfrm>
              <a:off x="2006404" y="4069782"/>
              <a:ext cx="413494" cy="394237"/>
            </a:xfrm>
            <a:custGeom>
              <a:avLst/>
              <a:gdLst/>
              <a:ahLst/>
              <a:cxnLst/>
              <a:rect l="l" t="t" r="r" b="b"/>
              <a:pathLst>
                <a:path w="8675" h="8271" extrusionOk="0">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70"/>
            <p:cNvSpPr/>
            <p:nvPr/>
          </p:nvSpPr>
          <p:spPr>
            <a:xfrm>
              <a:off x="2029736" y="4286943"/>
              <a:ext cx="276886" cy="133510"/>
            </a:xfrm>
            <a:custGeom>
              <a:avLst/>
              <a:gdLst/>
              <a:ahLst/>
              <a:cxnLst/>
              <a:rect l="l" t="t" r="r" b="b"/>
              <a:pathLst>
                <a:path w="5809" h="2801" extrusionOk="0">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70"/>
            <p:cNvSpPr/>
            <p:nvPr/>
          </p:nvSpPr>
          <p:spPr>
            <a:xfrm>
              <a:off x="2151139" y="4111536"/>
              <a:ext cx="270547" cy="201718"/>
            </a:xfrm>
            <a:custGeom>
              <a:avLst/>
              <a:gdLst/>
              <a:ahLst/>
              <a:cxnLst/>
              <a:rect l="l" t="t" r="r" b="b"/>
              <a:pathLst>
                <a:path w="5676" h="4232" extrusionOk="0">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70"/>
            <p:cNvSpPr/>
            <p:nvPr/>
          </p:nvSpPr>
          <p:spPr>
            <a:xfrm>
              <a:off x="2058788" y="4081888"/>
              <a:ext cx="194187" cy="92136"/>
            </a:xfrm>
            <a:custGeom>
              <a:avLst/>
              <a:gdLst/>
              <a:ahLst/>
              <a:cxnLst/>
              <a:rect l="l" t="t" r="r" b="b"/>
              <a:pathLst>
                <a:path w="4074" h="1933" extrusionOk="0">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70"/>
            <p:cNvSpPr/>
            <p:nvPr/>
          </p:nvSpPr>
          <p:spPr>
            <a:xfrm>
              <a:off x="2227998" y="4337706"/>
              <a:ext cx="178648" cy="123643"/>
            </a:xfrm>
            <a:custGeom>
              <a:avLst/>
              <a:gdLst/>
              <a:ahLst/>
              <a:cxnLst/>
              <a:rect l="l" t="t" r="r" b="b"/>
              <a:pathLst>
                <a:path w="3748" h="2594" extrusionOk="0">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70"/>
            <p:cNvSpPr/>
            <p:nvPr/>
          </p:nvSpPr>
          <p:spPr>
            <a:xfrm>
              <a:off x="2007309" y="4141613"/>
              <a:ext cx="184035" cy="319213"/>
            </a:xfrm>
            <a:custGeom>
              <a:avLst/>
              <a:gdLst/>
              <a:ahLst/>
              <a:cxnLst/>
              <a:rect l="l" t="t" r="r" b="b"/>
              <a:pathLst>
                <a:path w="3861" h="6697" extrusionOk="0">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70"/>
            <p:cNvSpPr/>
            <p:nvPr/>
          </p:nvSpPr>
          <p:spPr>
            <a:xfrm>
              <a:off x="2283433" y="4080744"/>
              <a:ext cx="170402" cy="273692"/>
            </a:xfrm>
            <a:custGeom>
              <a:avLst/>
              <a:gdLst/>
              <a:ahLst/>
              <a:cxnLst/>
              <a:rect l="l" t="t" r="r" b="b"/>
              <a:pathLst>
                <a:path w="3575" h="5742" extrusionOk="0">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70"/>
            <p:cNvSpPr/>
            <p:nvPr/>
          </p:nvSpPr>
          <p:spPr>
            <a:xfrm>
              <a:off x="2150972" y="4183510"/>
              <a:ext cx="57007" cy="33080"/>
            </a:xfrm>
            <a:custGeom>
              <a:avLst/>
              <a:gdLst/>
              <a:ahLst/>
              <a:cxnLst/>
              <a:rect l="l" t="t" r="r" b="b"/>
              <a:pathLst>
                <a:path w="1196" h="694" extrusionOk="0">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70"/>
            <p:cNvSpPr/>
            <p:nvPr/>
          </p:nvSpPr>
          <p:spPr>
            <a:xfrm>
              <a:off x="2074422" y="4194235"/>
              <a:ext cx="56817" cy="52574"/>
            </a:xfrm>
            <a:custGeom>
              <a:avLst/>
              <a:gdLst/>
              <a:ahLst/>
              <a:cxnLst/>
              <a:rect l="l" t="t" r="r" b="b"/>
              <a:pathLst>
                <a:path w="1192" h="1103" extrusionOk="0">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70"/>
            <p:cNvSpPr/>
            <p:nvPr/>
          </p:nvSpPr>
          <p:spPr>
            <a:xfrm>
              <a:off x="2227140" y="4194187"/>
              <a:ext cx="56769" cy="52574"/>
            </a:xfrm>
            <a:custGeom>
              <a:avLst/>
              <a:gdLst/>
              <a:ahLst/>
              <a:cxnLst/>
              <a:rect l="l" t="t" r="r" b="b"/>
              <a:pathLst>
                <a:path w="1191" h="1103" extrusionOk="0">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70"/>
            <p:cNvSpPr/>
            <p:nvPr/>
          </p:nvSpPr>
          <p:spPr>
            <a:xfrm>
              <a:off x="2099493" y="4157151"/>
              <a:ext cx="45615" cy="28885"/>
            </a:xfrm>
            <a:custGeom>
              <a:avLst/>
              <a:gdLst/>
              <a:ahLst/>
              <a:cxnLst/>
              <a:rect l="l" t="t" r="r" b="b"/>
              <a:pathLst>
                <a:path w="957" h="606" extrusionOk="0">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70"/>
            <p:cNvSpPr/>
            <p:nvPr/>
          </p:nvSpPr>
          <p:spPr>
            <a:xfrm>
              <a:off x="2208122" y="4157151"/>
              <a:ext cx="45520" cy="28885"/>
            </a:xfrm>
            <a:custGeom>
              <a:avLst/>
              <a:gdLst/>
              <a:ahLst/>
              <a:cxnLst/>
              <a:rect l="l" t="t" r="r" b="b"/>
              <a:pathLst>
                <a:path w="955" h="606" extrusionOk="0">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3" name="Google Shape;993;p70"/>
          <p:cNvGrpSpPr/>
          <p:nvPr/>
        </p:nvGrpSpPr>
        <p:grpSpPr>
          <a:xfrm flipH="1">
            <a:off x="8423996" y="259956"/>
            <a:ext cx="327104" cy="405072"/>
            <a:chOff x="454479" y="2550746"/>
            <a:chExt cx="94997" cy="117637"/>
          </a:xfrm>
        </p:grpSpPr>
        <p:sp>
          <p:nvSpPr>
            <p:cNvPr id="994" name="Google Shape;994;p70"/>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70"/>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70"/>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70"/>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70"/>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70"/>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70"/>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70"/>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2" name="Google Shape;1002;p70"/>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a:endParaRPr/>
          </a:p>
        </p:txBody>
      </p:sp>
      <p:sp>
        <p:nvSpPr>
          <p:cNvPr id="1003" name="Google Shape;1003;p70"/>
          <p:cNvSpPr txBox="1">
            <a:spLocks noGrp="1"/>
          </p:cNvSpPr>
          <p:nvPr>
            <p:ph type="title" idx="2"/>
          </p:nvPr>
        </p:nvSpPr>
        <p:spPr>
          <a:xfrm>
            <a:off x="2448688" y="1566875"/>
            <a:ext cx="1857600" cy="446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004" name="Google Shape;1004;p70"/>
          <p:cNvSpPr txBox="1">
            <a:spLocks noGrp="1"/>
          </p:cNvSpPr>
          <p:nvPr>
            <p:ph type="subTitle" idx="1"/>
          </p:nvPr>
        </p:nvSpPr>
        <p:spPr>
          <a:xfrm>
            <a:off x="2448738" y="1958550"/>
            <a:ext cx="1857600" cy="56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005" name="Google Shape;1005;p70"/>
          <p:cNvSpPr txBox="1">
            <a:spLocks noGrp="1"/>
          </p:cNvSpPr>
          <p:nvPr>
            <p:ph type="title" idx="3"/>
          </p:nvPr>
        </p:nvSpPr>
        <p:spPr>
          <a:xfrm>
            <a:off x="6053613" y="1541550"/>
            <a:ext cx="1857600" cy="446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006" name="Google Shape;1006;p70"/>
          <p:cNvSpPr txBox="1">
            <a:spLocks noGrp="1"/>
          </p:cNvSpPr>
          <p:nvPr>
            <p:ph type="subTitle" idx="4"/>
          </p:nvPr>
        </p:nvSpPr>
        <p:spPr>
          <a:xfrm>
            <a:off x="6053664" y="1933225"/>
            <a:ext cx="1857600" cy="56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007" name="Google Shape;1007;p70"/>
          <p:cNvSpPr txBox="1">
            <a:spLocks noGrp="1"/>
          </p:cNvSpPr>
          <p:nvPr>
            <p:ph type="title" idx="5"/>
          </p:nvPr>
        </p:nvSpPr>
        <p:spPr>
          <a:xfrm>
            <a:off x="2448723" y="3309267"/>
            <a:ext cx="1857600" cy="446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008" name="Google Shape;1008;p70"/>
          <p:cNvSpPr txBox="1">
            <a:spLocks noGrp="1"/>
          </p:cNvSpPr>
          <p:nvPr>
            <p:ph type="subTitle" idx="6"/>
          </p:nvPr>
        </p:nvSpPr>
        <p:spPr>
          <a:xfrm>
            <a:off x="2448738" y="3691263"/>
            <a:ext cx="1857600" cy="56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009" name="Google Shape;1009;p70"/>
          <p:cNvSpPr txBox="1">
            <a:spLocks noGrp="1"/>
          </p:cNvSpPr>
          <p:nvPr>
            <p:ph type="title" idx="7"/>
          </p:nvPr>
        </p:nvSpPr>
        <p:spPr>
          <a:xfrm>
            <a:off x="6053648" y="3309267"/>
            <a:ext cx="1857600" cy="446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010" name="Google Shape;1010;p70"/>
          <p:cNvSpPr txBox="1">
            <a:spLocks noGrp="1"/>
          </p:cNvSpPr>
          <p:nvPr>
            <p:ph type="subTitle" idx="8"/>
          </p:nvPr>
        </p:nvSpPr>
        <p:spPr>
          <a:xfrm>
            <a:off x="6053660" y="3691263"/>
            <a:ext cx="1857600" cy="56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011" name="Google Shape;1011;p70"/>
          <p:cNvSpPr/>
          <p:nvPr/>
        </p:nvSpPr>
        <p:spPr>
          <a:xfrm>
            <a:off x="1599325" y="4679696"/>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70"/>
          <p:cNvSpPr/>
          <p:nvPr/>
        </p:nvSpPr>
        <p:spPr>
          <a:xfrm>
            <a:off x="8875168" y="4129630"/>
            <a:ext cx="57348"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70"/>
          <p:cNvSpPr/>
          <p:nvPr/>
        </p:nvSpPr>
        <p:spPr>
          <a:xfrm>
            <a:off x="364241" y="988013"/>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70"/>
          <p:cNvSpPr/>
          <p:nvPr/>
        </p:nvSpPr>
        <p:spPr>
          <a:xfrm>
            <a:off x="7790486" y="482162"/>
            <a:ext cx="129829" cy="129829"/>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70"/>
          <p:cNvSpPr/>
          <p:nvPr/>
        </p:nvSpPr>
        <p:spPr>
          <a:xfrm>
            <a:off x="263259" y="3755671"/>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70"/>
          <p:cNvSpPr/>
          <p:nvPr/>
        </p:nvSpPr>
        <p:spPr>
          <a:xfrm>
            <a:off x="2745827" y="4727622"/>
            <a:ext cx="129829" cy="129829"/>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70"/>
          <p:cNvSpPr/>
          <p:nvPr/>
        </p:nvSpPr>
        <p:spPr>
          <a:xfrm>
            <a:off x="4941102" y="4633353"/>
            <a:ext cx="129829" cy="129829"/>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70"/>
          <p:cNvSpPr/>
          <p:nvPr/>
        </p:nvSpPr>
        <p:spPr>
          <a:xfrm>
            <a:off x="8423998" y="887074"/>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70"/>
          <p:cNvSpPr/>
          <p:nvPr/>
        </p:nvSpPr>
        <p:spPr>
          <a:xfrm>
            <a:off x="7144350" y="456741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70"/>
          <p:cNvSpPr/>
          <p:nvPr/>
        </p:nvSpPr>
        <p:spPr>
          <a:xfrm>
            <a:off x="492508" y="239429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70"/>
          <p:cNvSpPr/>
          <p:nvPr/>
        </p:nvSpPr>
        <p:spPr>
          <a:xfrm>
            <a:off x="1624388" y="221212"/>
            <a:ext cx="57348"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022"/>
        <p:cNvGrpSpPr/>
        <p:nvPr/>
      </p:nvGrpSpPr>
      <p:grpSpPr>
        <a:xfrm>
          <a:off x="0" y="0"/>
          <a:ext cx="0" cy="0"/>
          <a:chOff x="0" y="0"/>
          <a:chExt cx="0" cy="0"/>
        </a:xfrm>
      </p:grpSpPr>
      <p:grpSp>
        <p:nvGrpSpPr>
          <p:cNvPr id="1023" name="Google Shape;1023;p71"/>
          <p:cNvGrpSpPr/>
          <p:nvPr/>
        </p:nvGrpSpPr>
        <p:grpSpPr>
          <a:xfrm rot="9284465">
            <a:off x="1088158" y="-2380639"/>
            <a:ext cx="9393665" cy="8567764"/>
            <a:chOff x="-2537947" y="-2336543"/>
            <a:chExt cx="4759398" cy="4340947"/>
          </a:xfrm>
        </p:grpSpPr>
        <p:sp>
          <p:nvSpPr>
            <p:cNvPr id="1024" name="Google Shape;1024;p71"/>
            <p:cNvSpPr/>
            <p:nvPr/>
          </p:nvSpPr>
          <p:spPr>
            <a:xfrm>
              <a:off x="-1194414" y="-746010"/>
              <a:ext cx="1461075" cy="1333047"/>
            </a:xfrm>
            <a:custGeom>
              <a:avLst/>
              <a:gdLst/>
              <a:ahLst/>
              <a:cxnLst/>
              <a:rect l="l" t="t" r="r" b="b"/>
              <a:pathLst>
                <a:path w="30653" h="27967" extrusionOk="0">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71"/>
            <p:cNvSpPr/>
            <p:nvPr/>
          </p:nvSpPr>
          <p:spPr>
            <a:xfrm>
              <a:off x="-1567773" y="-1000541"/>
              <a:ext cx="2142494" cy="1954837"/>
            </a:xfrm>
            <a:custGeom>
              <a:avLst/>
              <a:gdLst/>
              <a:ahLst/>
              <a:cxnLst/>
              <a:rect l="l" t="t" r="r" b="b"/>
              <a:pathLst>
                <a:path w="44949" h="41012" extrusionOk="0">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71"/>
            <p:cNvSpPr/>
            <p:nvPr/>
          </p:nvSpPr>
          <p:spPr>
            <a:xfrm>
              <a:off x="-1620634" y="-1167988"/>
              <a:ext cx="2386015" cy="2177004"/>
            </a:xfrm>
            <a:custGeom>
              <a:avLst/>
              <a:gdLst/>
              <a:ahLst/>
              <a:cxnLst/>
              <a:rect l="l" t="t" r="r" b="b"/>
              <a:pathLst>
                <a:path w="50058" h="45673" extrusionOk="0">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71"/>
            <p:cNvSpPr/>
            <p:nvPr/>
          </p:nvSpPr>
          <p:spPr>
            <a:xfrm>
              <a:off x="-2048952" y="-1725049"/>
              <a:ext cx="3547658" cy="3235834"/>
            </a:xfrm>
            <a:custGeom>
              <a:avLst/>
              <a:gdLst/>
              <a:ahLst/>
              <a:cxnLst/>
              <a:rect l="l" t="t" r="r" b="b"/>
              <a:pathLst>
                <a:path w="74429" h="67887" extrusionOk="0">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71"/>
            <p:cNvSpPr/>
            <p:nvPr/>
          </p:nvSpPr>
          <p:spPr>
            <a:xfrm>
              <a:off x="-2537947" y="-2336543"/>
              <a:ext cx="4759398" cy="4340947"/>
            </a:xfrm>
            <a:custGeom>
              <a:avLst/>
              <a:gdLst/>
              <a:ahLst/>
              <a:cxnLst/>
              <a:rect l="l" t="t" r="r" b="b"/>
              <a:pathLst>
                <a:path w="99851" h="91072" extrusionOk="0">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9" name="Google Shape;1029;p71"/>
          <p:cNvGrpSpPr/>
          <p:nvPr/>
        </p:nvGrpSpPr>
        <p:grpSpPr>
          <a:xfrm rot="1341893">
            <a:off x="5004060" y="4297882"/>
            <a:ext cx="677104" cy="854456"/>
            <a:chOff x="4198851" y="-806491"/>
            <a:chExt cx="163967" cy="206914"/>
          </a:xfrm>
        </p:grpSpPr>
        <p:sp>
          <p:nvSpPr>
            <p:cNvPr id="1030" name="Google Shape;1030;p71"/>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71"/>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71"/>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71"/>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71"/>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71"/>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71"/>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71"/>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71"/>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71"/>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0" name="Google Shape;1040;p71"/>
          <p:cNvGrpSpPr/>
          <p:nvPr/>
        </p:nvGrpSpPr>
        <p:grpSpPr>
          <a:xfrm>
            <a:off x="1778783" y="4444028"/>
            <a:ext cx="1043387" cy="812926"/>
            <a:chOff x="1551108" y="3780503"/>
            <a:chExt cx="1043387" cy="812926"/>
          </a:xfrm>
        </p:grpSpPr>
        <p:sp>
          <p:nvSpPr>
            <p:cNvPr id="1041" name="Google Shape;1041;p71"/>
            <p:cNvSpPr/>
            <p:nvPr/>
          </p:nvSpPr>
          <p:spPr>
            <a:xfrm>
              <a:off x="2562416" y="3854526"/>
              <a:ext cx="32079" cy="30267"/>
            </a:xfrm>
            <a:custGeom>
              <a:avLst/>
              <a:gdLst/>
              <a:ahLst/>
              <a:cxnLst/>
              <a:rect l="l" t="t" r="r" b="b"/>
              <a:pathLst>
                <a:path w="673" h="635" extrusionOk="0">
                  <a:moveTo>
                    <a:pt x="265" y="0"/>
                  </a:moveTo>
                  <a:cubicBezTo>
                    <a:pt x="243" y="0"/>
                    <a:pt x="221" y="3"/>
                    <a:pt x="201" y="7"/>
                  </a:cubicBezTo>
                  <a:cubicBezTo>
                    <a:pt x="150" y="19"/>
                    <a:pt x="97" y="45"/>
                    <a:pt x="65" y="90"/>
                  </a:cubicBezTo>
                  <a:cubicBezTo>
                    <a:pt x="39" y="126"/>
                    <a:pt x="21" y="165"/>
                    <a:pt x="12" y="207"/>
                  </a:cubicBezTo>
                  <a:cubicBezTo>
                    <a:pt x="0" y="263"/>
                    <a:pt x="17" y="346"/>
                    <a:pt x="54" y="389"/>
                  </a:cubicBezTo>
                  <a:cubicBezTo>
                    <a:pt x="89" y="430"/>
                    <a:pt x="123" y="472"/>
                    <a:pt x="158" y="514"/>
                  </a:cubicBezTo>
                  <a:cubicBezTo>
                    <a:pt x="215" y="584"/>
                    <a:pt x="293" y="635"/>
                    <a:pt x="383" y="635"/>
                  </a:cubicBezTo>
                  <a:cubicBezTo>
                    <a:pt x="393" y="635"/>
                    <a:pt x="404" y="634"/>
                    <a:pt x="415" y="632"/>
                  </a:cubicBezTo>
                  <a:cubicBezTo>
                    <a:pt x="488" y="622"/>
                    <a:pt x="555" y="591"/>
                    <a:pt x="603" y="531"/>
                  </a:cubicBezTo>
                  <a:cubicBezTo>
                    <a:pt x="649" y="476"/>
                    <a:pt x="672" y="398"/>
                    <a:pt x="665" y="327"/>
                  </a:cubicBezTo>
                  <a:cubicBezTo>
                    <a:pt x="653" y="222"/>
                    <a:pt x="590" y="148"/>
                    <a:pt x="501" y="100"/>
                  </a:cubicBezTo>
                  <a:cubicBezTo>
                    <a:pt x="452" y="73"/>
                    <a:pt x="405" y="47"/>
                    <a:pt x="357" y="21"/>
                  </a:cubicBezTo>
                  <a:cubicBezTo>
                    <a:pt x="330" y="6"/>
                    <a:pt x="297" y="0"/>
                    <a:pt x="26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71"/>
            <p:cNvSpPr/>
            <p:nvPr/>
          </p:nvSpPr>
          <p:spPr>
            <a:xfrm>
              <a:off x="2479336" y="3810484"/>
              <a:ext cx="32937" cy="23880"/>
            </a:xfrm>
            <a:custGeom>
              <a:avLst/>
              <a:gdLst/>
              <a:ahLst/>
              <a:cxnLst/>
              <a:rect l="l" t="t" r="r" b="b"/>
              <a:pathLst>
                <a:path w="691" h="501" extrusionOk="0">
                  <a:moveTo>
                    <a:pt x="333" y="1"/>
                  </a:moveTo>
                  <a:cubicBezTo>
                    <a:pt x="269" y="1"/>
                    <a:pt x="205" y="28"/>
                    <a:pt x="152" y="92"/>
                  </a:cubicBezTo>
                  <a:cubicBezTo>
                    <a:pt x="0" y="277"/>
                    <a:pt x="176" y="500"/>
                    <a:pt x="360" y="500"/>
                  </a:cubicBezTo>
                  <a:cubicBezTo>
                    <a:pt x="423" y="500"/>
                    <a:pt x="487" y="474"/>
                    <a:pt x="539" y="410"/>
                  </a:cubicBezTo>
                  <a:cubicBezTo>
                    <a:pt x="691" y="225"/>
                    <a:pt x="517" y="1"/>
                    <a:pt x="33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71"/>
            <p:cNvSpPr/>
            <p:nvPr/>
          </p:nvSpPr>
          <p:spPr>
            <a:xfrm>
              <a:off x="2341155" y="3780503"/>
              <a:ext cx="69496" cy="70115"/>
            </a:xfrm>
            <a:custGeom>
              <a:avLst/>
              <a:gdLst/>
              <a:ahLst/>
              <a:cxnLst/>
              <a:rect l="l" t="t" r="r" b="b"/>
              <a:pathLst>
                <a:path w="1458" h="1471" extrusionOk="0">
                  <a:moveTo>
                    <a:pt x="822" y="0"/>
                  </a:moveTo>
                  <a:cubicBezTo>
                    <a:pt x="692" y="0"/>
                    <a:pt x="540" y="43"/>
                    <a:pt x="451" y="116"/>
                  </a:cubicBezTo>
                  <a:cubicBezTo>
                    <a:pt x="398" y="159"/>
                    <a:pt x="347" y="201"/>
                    <a:pt x="295" y="245"/>
                  </a:cubicBezTo>
                  <a:cubicBezTo>
                    <a:pt x="194" y="316"/>
                    <a:pt x="118" y="409"/>
                    <a:pt x="67" y="522"/>
                  </a:cubicBezTo>
                  <a:cubicBezTo>
                    <a:pt x="18" y="630"/>
                    <a:pt x="0" y="744"/>
                    <a:pt x="12" y="862"/>
                  </a:cubicBezTo>
                  <a:cubicBezTo>
                    <a:pt x="37" y="1040"/>
                    <a:pt x="115" y="1200"/>
                    <a:pt x="256" y="1318"/>
                  </a:cubicBezTo>
                  <a:cubicBezTo>
                    <a:pt x="373" y="1414"/>
                    <a:pt x="532" y="1471"/>
                    <a:pt x="686" y="1471"/>
                  </a:cubicBezTo>
                  <a:cubicBezTo>
                    <a:pt x="707" y="1471"/>
                    <a:pt x="728" y="1469"/>
                    <a:pt x="749" y="1467"/>
                  </a:cubicBezTo>
                  <a:cubicBezTo>
                    <a:pt x="866" y="1456"/>
                    <a:pt x="974" y="1415"/>
                    <a:pt x="1072" y="1347"/>
                  </a:cubicBezTo>
                  <a:cubicBezTo>
                    <a:pt x="1173" y="1276"/>
                    <a:pt x="1248" y="1183"/>
                    <a:pt x="1300" y="1070"/>
                  </a:cubicBezTo>
                  <a:cubicBezTo>
                    <a:pt x="1332" y="1011"/>
                    <a:pt x="1363" y="952"/>
                    <a:pt x="1395" y="894"/>
                  </a:cubicBezTo>
                  <a:cubicBezTo>
                    <a:pt x="1411" y="841"/>
                    <a:pt x="1426" y="789"/>
                    <a:pt x="1442" y="735"/>
                  </a:cubicBezTo>
                  <a:cubicBezTo>
                    <a:pt x="1458" y="653"/>
                    <a:pt x="1454" y="571"/>
                    <a:pt x="1429" y="494"/>
                  </a:cubicBezTo>
                  <a:cubicBezTo>
                    <a:pt x="1399" y="362"/>
                    <a:pt x="1330" y="229"/>
                    <a:pt x="1219" y="145"/>
                  </a:cubicBezTo>
                  <a:cubicBezTo>
                    <a:pt x="1128" y="77"/>
                    <a:pt x="1026" y="31"/>
                    <a:pt x="916" y="9"/>
                  </a:cubicBezTo>
                  <a:cubicBezTo>
                    <a:pt x="887" y="3"/>
                    <a:pt x="855" y="0"/>
                    <a:pt x="82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71"/>
            <p:cNvSpPr/>
            <p:nvPr/>
          </p:nvSpPr>
          <p:spPr>
            <a:xfrm>
              <a:off x="2224423" y="3806814"/>
              <a:ext cx="48237" cy="48618"/>
            </a:xfrm>
            <a:custGeom>
              <a:avLst/>
              <a:gdLst/>
              <a:ahLst/>
              <a:cxnLst/>
              <a:rect l="l" t="t" r="r" b="b"/>
              <a:pathLst>
                <a:path w="1012" h="1020" extrusionOk="0">
                  <a:moveTo>
                    <a:pt x="541" y="0"/>
                  </a:moveTo>
                  <a:cubicBezTo>
                    <a:pt x="525" y="0"/>
                    <a:pt x="508" y="1"/>
                    <a:pt x="492" y="4"/>
                  </a:cubicBezTo>
                  <a:cubicBezTo>
                    <a:pt x="376" y="20"/>
                    <a:pt x="243" y="71"/>
                    <a:pt x="175" y="172"/>
                  </a:cubicBezTo>
                  <a:cubicBezTo>
                    <a:pt x="153" y="206"/>
                    <a:pt x="131" y="238"/>
                    <a:pt x="111" y="270"/>
                  </a:cubicBezTo>
                  <a:cubicBezTo>
                    <a:pt x="69" y="318"/>
                    <a:pt x="42" y="371"/>
                    <a:pt x="30" y="432"/>
                  </a:cubicBezTo>
                  <a:cubicBezTo>
                    <a:pt x="7" y="486"/>
                    <a:pt x="1" y="546"/>
                    <a:pt x="9" y="605"/>
                  </a:cubicBezTo>
                  <a:cubicBezTo>
                    <a:pt x="20" y="716"/>
                    <a:pt x="82" y="845"/>
                    <a:pt x="174" y="914"/>
                  </a:cubicBezTo>
                  <a:cubicBezTo>
                    <a:pt x="254" y="976"/>
                    <a:pt x="354" y="1019"/>
                    <a:pt x="457" y="1019"/>
                  </a:cubicBezTo>
                  <a:cubicBezTo>
                    <a:pt x="473" y="1019"/>
                    <a:pt x="490" y="1018"/>
                    <a:pt x="506" y="1016"/>
                  </a:cubicBezTo>
                  <a:cubicBezTo>
                    <a:pt x="544" y="1006"/>
                    <a:pt x="582" y="998"/>
                    <a:pt x="620" y="990"/>
                  </a:cubicBezTo>
                  <a:cubicBezTo>
                    <a:pt x="697" y="960"/>
                    <a:pt x="761" y="914"/>
                    <a:pt x="815" y="850"/>
                  </a:cubicBezTo>
                  <a:cubicBezTo>
                    <a:pt x="844" y="824"/>
                    <a:pt x="871" y="795"/>
                    <a:pt x="899" y="768"/>
                  </a:cubicBezTo>
                  <a:cubicBezTo>
                    <a:pt x="942" y="720"/>
                    <a:pt x="969" y="665"/>
                    <a:pt x="982" y="603"/>
                  </a:cubicBezTo>
                  <a:cubicBezTo>
                    <a:pt x="1005" y="546"/>
                    <a:pt x="1011" y="487"/>
                    <a:pt x="1004" y="425"/>
                  </a:cubicBezTo>
                  <a:cubicBezTo>
                    <a:pt x="991" y="311"/>
                    <a:pt x="927" y="179"/>
                    <a:pt x="834" y="108"/>
                  </a:cubicBezTo>
                  <a:cubicBezTo>
                    <a:pt x="751" y="45"/>
                    <a:pt x="647" y="0"/>
                    <a:pt x="54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71"/>
            <p:cNvSpPr/>
            <p:nvPr/>
          </p:nvSpPr>
          <p:spPr>
            <a:xfrm>
              <a:off x="2129761" y="3846566"/>
              <a:ext cx="70211" cy="61964"/>
            </a:xfrm>
            <a:custGeom>
              <a:avLst/>
              <a:gdLst/>
              <a:ahLst/>
              <a:cxnLst/>
              <a:rect l="l" t="t" r="r" b="b"/>
              <a:pathLst>
                <a:path w="1473" h="1300" extrusionOk="0">
                  <a:moveTo>
                    <a:pt x="818" y="1"/>
                  </a:moveTo>
                  <a:cubicBezTo>
                    <a:pt x="797" y="1"/>
                    <a:pt x="776" y="2"/>
                    <a:pt x="755" y="4"/>
                  </a:cubicBezTo>
                  <a:cubicBezTo>
                    <a:pt x="715" y="9"/>
                    <a:pt x="674" y="12"/>
                    <a:pt x="635" y="20"/>
                  </a:cubicBezTo>
                  <a:cubicBezTo>
                    <a:pt x="582" y="27"/>
                    <a:pt x="515" y="43"/>
                    <a:pt x="463" y="59"/>
                  </a:cubicBezTo>
                  <a:cubicBezTo>
                    <a:pt x="454" y="62"/>
                    <a:pt x="447" y="65"/>
                    <a:pt x="437" y="69"/>
                  </a:cubicBezTo>
                  <a:lnTo>
                    <a:pt x="426" y="73"/>
                  </a:lnTo>
                  <a:cubicBezTo>
                    <a:pt x="344" y="99"/>
                    <a:pt x="275" y="143"/>
                    <a:pt x="219" y="206"/>
                  </a:cubicBezTo>
                  <a:cubicBezTo>
                    <a:pt x="176" y="247"/>
                    <a:pt x="168" y="247"/>
                    <a:pt x="148" y="279"/>
                  </a:cubicBezTo>
                  <a:cubicBezTo>
                    <a:pt x="91" y="342"/>
                    <a:pt x="55" y="414"/>
                    <a:pt x="39" y="494"/>
                  </a:cubicBezTo>
                  <a:cubicBezTo>
                    <a:pt x="9" y="569"/>
                    <a:pt x="1" y="646"/>
                    <a:pt x="11" y="726"/>
                  </a:cubicBezTo>
                  <a:cubicBezTo>
                    <a:pt x="23" y="776"/>
                    <a:pt x="34" y="827"/>
                    <a:pt x="46" y="878"/>
                  </a:cubicBezTo>
                  <a:cubicBezTo>
                    <a:pt x="85" y="981"/>
                    <a:pt x="145" y="1067"/>
                    <a:pt x="231" y="1137"/>
                  </a:cubicBezTo>
                  <a:lnTo>
                    <a:pt x="244" y="1150"/>
                  </a:lnTo>
                  <a:cubicBezTo>
                    <a:pt x="310" y="1207"/>
                    <a:pt x="383" y="1245"/>
                    <a:pt x="467" y="1262"/>
                  </a:cubicBezTo>
                  <a:cubicBezTo>
                    <a:pt x="494" y="1274"/>
                    <a:pt x="522" y="1282"/>
                    <a:pt x="552" y="1287"/>
                  </a:cubicBezTo>
                  <a:cubicBezTo>
                    <a:pt x="603" y="1296"/>
                    <a:pt x="659" y="1300"/>
                    <a:pt x="712" y="1300"/>
                  </a:cubicBezTo>
                  <a:cubicBezTo>
                    <a:pt x="729" y="1300"/>
                    <a:pt x="745" y="1300"/>
                    <a:pt x="761" y="1299"/>
                  </a:cubicBezTo>
                  <a:cubicBezTo>
                    <a:pt x="800" y="1296"/>
                    <a:pt x="841" y="1294"/>
                    <a:pt x="880" y="1290"/>
                  </a:cubicBezTo>
                  <a:cubicBezTo>
                    <a:pt x="966" y="1285"/>
                    <a:pt x="1045" y="1261"/>
                    <a:pt x="1116" y="1215"/>
                  </a:cubicBezTo>
                  <a:cubicBezTo>
                    <a:pt x="1195" y="1181"/>
                    <a:pt x="1263" y="1128"/>
                    <a:pt x="1317" y="1058"/>
                  </a:cubicBezTo>
                  <a:cubicBezTo>
                    <a:pt x="1375" y="991"/>
                    <a:pt x="1415" y="916"/>
                    <a:pt x="1432" y="831"/>
                  </a:cubicBezTo>
                  <a:cubicBezTo>
                    <a:pt x="1463" y="752"/>
                    <a:pt x="1473" y="670"/>
                    <a:pt x="1461" y="585"/>
                  </a:cubicBezTo>
                  <a:cubicBezTo>
                    <a:pt x="1437" y="418"/>
                    <a:pt x="1365" y="251"/>
                    <a:pt x="1228" y="147"/>
                  </a:cubicBezTo>
                  <a:cubicBezTo>
                    <a:pt x="1179" y="117"/>
                    <a:pt x="1129" y="86"/>
                    <a:pt x="1080" y="56"/>
                  </a:cubicBezTo>
                  <a:cubicBezTo>
                    <a:pt x="996" y="19"/>
                    <a:pt x="908" y="1"/>
                    <a:pt x="81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71"/>
            <p:cNvSpPr/>
            <p:nvPr/>
          </p:nvSpPr>
          <p:spPr>
            <a:xfrm>
              <a:off x="2020084" y="3922163"/>
              <a:ext cx="65158" cy="65396"/>
            </a:xfrm>
            <a:custGeom>
              <a:avLst/>
              <a:gdLst/>
              <a:ahLst/>
              <a:cxnLst/>
              <a:rect l="l" t="t" r="r" b="b"/>
              <a:pathLst>
                <a:path w="1367" h="1372" extrusionOk="0">
                  <a:moveTo>
                    <a:pt x="744" y="1"/>
                  </a:moveTo>
                  <a:cubicBezTo>
                    <a:pt x="697" y="1"/>
                    <a:pt x="651" y="8"/>
                    <a:pt x="606" y="23"/>
                  </a:cubicBezTo>
                  <a:cubicBezTo>
                    <a:pt x="525" y="34"/>
                    <a:pt x="454" y="65"/>
                    <a:pt x="388" y="115"/>
                  </a:cubicBezTo>
                  <a:lnTo>
                    <a:pt x="321" y="173"/>
                  </a:lnTo>
                  <a:cubicBezTo>
                    <a:pt x="313" y="181"/>
                    <a:pt x="302" y="190"/>
                    <a:pt x="293" y="199"/>
                  </a:cubicBezTo>
                  <a:cubicBezTo>
                    <a:pt x="189" y="290"/>
                    <a:pt x="117" y="348"/>
                    <a:pt x="64" y="479"/>
                  </a:cubicBezTo>
                  <a:lnTo>
                    <a:pt x="17" y="636"/>
                  </a:lnTo>
                  <a:cubicBezTo>
                    <a:pt x="1" y="719"/>
                    <a:pt x="5" y="798"/>
                    <a:pt x="30" y="877"/>
                  </a:cubicBezTo>
                  <a:cubicBezTo>
                    <a:pt x="34" y="932"/>
                    <a:pt x="54" y="984"/>
                    <a:pt x="86" y="1029"/>
                  </a:cubicBezTo>
                  <a:cubicBezTo>
                    <a:pt x="119" y="1107"/>
                    <a:pt x="172" y="1173"/>
                    <a:pt x="241" y="1227"/>
                  </a:cubicBezTo>
                  <a:cubicBezTo>
                    <a:pt x="290" y="1256"/>
                    <a:pt x="339" y="1286"/>
                    <a:pt x="386" y="1316"/>
                  </a:cubicBezTo>
                  <a:lnTo>
                    <a:pt x="543" y="1363"/>
                  </a:lnTo>
                  <a:cubicBezTo>
                    <a:pt x="575" y="1369"/>
                    <a:pt x="608" y="1372"/>
                    <a:pt x="639" y="1372"/>
                  </a:cubicBezTo>
                  <a:cubicBezTo>
                    <a:pt x="688" y="1372"/>
                    <a:pt x="736" y="1365"/>
                    <a:pt x="784" y="1350"/>
                  </a:cubicBezTo>
                  <a:cubicBezTo>
                    <a:pt x="866" y="1339"/>
                    <a:pt x="941" y="1307"/>
                    <a:pt x="1009" y="1256"/>
                  </a:cubicBezTo>
                  <a:cubicBezTo>
                    <a:pt x="1127" y="1177"/>
                    <a:pt x="1170" y="1095"/>
                    <a:pt x="1240" y="975"/>
                  </a:cubicBezTo>
                  <a:cubicBezTo>
                    <a:pt x="1247" y="965"/>
                    <a:pt x="1253" y="953"/>
                    <a:pt x="1260" y="943"/>
                  </a:cubicBezTo>
                  <a:cubicBezTo>
                    <a:pt x="1274" y="918"/>
                    <a:pt x="1290" y="892"/>
                    <a:pt x="1304" y="867"/>
                  </a:cubicBezTo>
                  <a:cubicBezTo>
                    <a:pt x="1320" y="816"/>
                    <a:pt x="1335" y="765"/>
                    <a:pt x="1350" y="714"/>
                  </a:cubicBezTo>
                  <a:cubicBezTo>
                    <a:pt x="1366" y="634"/>
                    <a:pt x="1362" y="556"/>
                    <a:pt x="1337" y="480"/>
                  </a:cubicBezTo>
                  <a:cubicBezTo>
                    <a:pt x="1332" y="426"/>
                    <a:pt x="1314" y="377"/>
                    <a:pt x="1282" y="333"/>
                  </a:cubicBezTo>
                  <a:cubicBezTo>
                    <a:pt x="1249" y="257"/>
                    <a:pt x="1200" y="193"/>
                    <a:pt x="1133" y="142"/>
                  </a:cubicBezTo>
                  <a:cubicBezTo>
                    <a:pt x="1086" y="113"/>
                    <a:pt x="1039" y="84"/>
                    <a:pt x="993" y="55"/>
                  </a:cubicBezTo>
                  <a:cubicBezTo>
                    <a:pt x="942" y="39"/>
                    <a:pt x="891" y="26"/>
                    <a:pt x="840" y="10"/>
                  </a:cubicBezTo>
                  <a:cubicBezTo>
                    <a:pt x="807" y="4"/>
                    <a:pt x="776" y="1"/>
                    <a:pt x="74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71"/>
            <p:cNvSpPr/>
            <p:nvPr/>
          </p:nvSpPr>
          <p:spPr>
            <a:xfrm>
              <a:off x="1911121" y="4075072"/>
              <a:ext cx="58056" cy="58628"/>
            </a:xfrm>
            <a:custGeom>
              <a:avLst/>
              <a:gdLst/>
              <a:ahLst/>
              <a:cxnLst/>
              <a:rect l="l" t="t" r="r" b="b"/>
              <a:pathLst>
                <a:path w="1218" h="1230" extrusionOk="0">
                  <a:moveTo>
                    <a:pt x="693" y="0"/>
                  </a:moveTo>
                  <a:cubicBezTo>
                    <a:pt x="652" y="0"/>
                    <a:pt x="613" y="6"/>
                    <a:pt x="573" y="18"/>
                  </a:cubicBezTo>
                  <a:cubicBezTo>
                    <a:pt x="505" y="27"/>
                    <a:pt x="443" y="54"/>
                    <a:pt x="388" y="96"/>
                  </a:cubicBezTo>
                  <a:cubicBezTo>
                    <a:pt x="367" y="110"/>
                    <a:pt x="348" y="125"/>
                    <a:pt x="327" y="138"/>
                  </a:cubicBezTo>
                  <a:cubicBezTo>
                    <a:pt x="327" y="138"/>
                    <a:pt x="325" y="138"/>
                    <a:pt x="325" y="139"/>
                  </a:cubicBezTo>
                  <a:cubicBezTo>
                    <a:pt x="255" y="170"/>
                    <a:pt x="194" y="216"/>
                    <a:pt x="147" y="280"/>
                  </a:cubicBezTo>
                  <a:cubicBezTo>
                    <a:pt x="145" y="283"/>
                    <a:pt x="142" y="286"/>
                    <a:pt x="139" y="289"/>
                  </a:cubicBezTo>
                  <a:cubicBezTo>
                    <a:pt x="86" y="348"/>
                    <a:pt x="52" y="416"/>
                    <a:pt x="36" y="492"/>
                  </a:cubicBezTo>
                  <a:cubicBezTo>
                    <a:pt x="9" y="561"/>
                    <a:pt x="1" y="635"/>
                    <a:pt x="10" y="711"/>
                  </a:cubicBezTo>
                  <a:cubicBezTo>
                    <a:pt x="15" y="786"/>
                    <a:pt x="37" y="858"/>
                    <a:pt x="77" y="920"/>
                  </a:cubicBezTo>
                  <a:cubicBezTo>
                    <a:pt x="107" y="991"/>
                    <a:pt x="152" y="1051"/>
                    <a:pt x="217" y="1099"/>
                  </a:cubicBezTo>
                  <a:cubicBezTo>
                    <a:pt x="318" y="1175"/>
                    <a:pt x="443" y="1230"/>
                    <a:pt x="573" y="1230"/>
                  </a:cubicBezTo>
                  <a:cubicBezTo>
                    <a:pt x="594" y="1230"/>
                    <a:pt x="616" y="1228"/>
                    <a:pt x="637" y="1225"/>
                  </a:cubicBezTo>
                  <a:cubicBezTo>
                    <a:pt x="785" y="1204"/>
                    <a:pt x="931" y="1140"/>
                    <a:pt x="1024" y="1018"/>
                  </a:cubicBezTo>
                  <a:cubicBezTo>
                    <a:pt x="1027" y="1015"/>
                    <a:pt x="1030" y="1012"/>
                    <a:pt x="1032" y="1007"/>
                  </a:cubicBezTo>
                  <a:cubicBezTo>
                    <a:pt x="1060" y="964"/>
                    <a:pt x="1086" y="920"/>
                    <a:pt x="1113" y="876"/>
                  </a:cubicBezTo>
                  <a:cubicBezTo>
                    <a:pt x="1130" y="842"/>
                    <a:pt x="1142" y="806"/>
                    <a:pt x="1150" y="770"/>
                  </a:cubicBezTo>
                  <a:lnTo>
                    <a:pt x="1166" y="734"/>
                  </a:lnTo>
                  <a:cubicBezTo>
                    <a:pt x="1178" y="691"/>
                    <a:pt x="1192" y="648"/>
                    <a:pt x="1203" y="604"/>
                  </a:cubicBezTo>
                  <a:cubicBezTo>
                    <a:pt x="1217" y="536"/>
                    <a:pt x="1213" y="471"/>
                    <a:pt x="1193" y="405"/>
                  </a:cubicBezTo>
                  <a:cubicBezTo>
                    <a:pt x="1188" y="360"/>
                    <a:pt x="1173" y="317"/>
                    <a:pt x="1147" y="282"/>
                  </a:cubicBezTo>
                  <a:cubicBezTo>
                    <a:pt x="1120" y="217"/>
                    <a:pt x="1078" y="163"/>
                    <a:pt x="1020" y="120"/>
                  </a:cubicBezTo>
                  <a:cubicBezTo>
                    <a:pt x="982" y="94"/>
                    <a:pt x="941" y="69"/>
                    <a:pt x="901" y="46"/>
                  </a:cubicBezTo>
                  <a:cubicBezTo>
                    <a:pt x="858" y="33"/>
                    <a:pt x="815" y="20"/>
                    <a:pt x="772" y="8"/>
                  </a:cubicBezTo>
                  <a:cubicBezTo>
                    <a:pt x="745" y="3"/>
                    <a:pt x="719" y="0"/>
                    <a:pt x="69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71"/>
            <p:cNvSpPr/>
            <p:nvPr/>
          </p:nvSpPr>
          <p:spPr>
            <a:xfrm>
              <a:off x="1789719" y="4187943"/>
              <a:ext cx="115969" cy="83795"/>
            </a:xfrm>
            <a:custGeom>
              <a:avLst/>
              <a:gdLst/>
              <a:ahLst/>
              <a:cxnLst/>
              <a:rect l="l" t="t" r="r" b="b"/>
              <a:pathLst>
                <a:path w="2433" h="1758" extrusionOk="0">
                  <a:moveTo>
                    <a:pt x="1171" y="0"/>
                  </a:moveTo>
                  <a:cubicBezTo>
                    <a:pt x="948" y="0"/>
                    <a:pt x="721" y="94"/>
                    <a:pt x="536" y="320"/>
                  </a:cubicBezTo>
                  <a:cubicBezTo>
                    <a:pt x="0" y="971"/>
                    <a:pt x="615" y="1758"/>
                    <a:pt x="1262" y="1758"/>
                  </a:cubicBezTo>
                  <a:cubicBezTo>
                    <a:pt x="1485" y="1758"/>
                    <a:pt x="1712" y="1664"/>
                    <a:pt x="1898" y="1439"/>
                  </a:cubicBezTo>
                  <a:cubicBezTo>
                    <a:pt x="2433" y="787"/>
                    <a:pt x="1818" y="0"/>
                    <a:pt x="117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71"/>
            <p:cNvSpPr/>
            <p:nvPr/>
          </p:nvSpPr>
          <p:spPr>
            <a:xfrm>
              <a:off x="1686715" y="4293330"/>
              <a:ext cx="39324" cy="38084"/>
            </a:xfrm>
            <a:custGeom>
              <a:avLst/>
              <a:gdLst/>
              <a:ahLst/>
              <a:cxnLst/>
              <a:rect l="l" t="t" r="r" b="b"/>
              <a:pathLst>
                <a:path w="825" h="799" extrusionOk="0">
                  <a:moveTo>
                    <a:pt x="420" y="0"/>
                  </a:moveTo>
                  <a:cubicBezTo>
                    <a:pt x="390" y="0"/>
                    <a:pt x="360" y="5"/>
                    <a:pt x="332" y="14"/>
                  </a:cubicBezTo>
                  <a:cubicBezTo>
                    <a:pt x="279" y="22"/>
                    <a:pt x="232" y="42"/>
                    <a:pt x="190" y="75"/>
                  </a:cubicBezTo>
                  <a:cubicBezTo>
                    <a:pt x="136" y="106"/>
                    <a:pt x="85" y="159"/>
                    <a:pt x="62" y="217"/>
                  </a:cubicBezTo>
                  <a:cubicBezTo>
                    <a:pt x="23" y="317"/>
                    <a:pt x="1" y="436"/>
                    <a:pt x="45" y="540"/>
                  </a:cubicBezTo>
                  <a:cubicBezTo>
                    <a:pt x="72" y="605"/>
                    <a:pt x="113" y="663"/>
                    <a:pt x="166" y="710"/>
                  </a:cubicBezTo>
                  <a:cubicBezTo>
                    <a:pt x="231" y="770"/>
                    <a:pt x="322" y="796"/>
                    <a:pt x="408" y="798"/>
                  </a:cubicBezTo>
                  <a:cubicBezTo>
                    <a:pt x="414" y="798"/>
                    <a:pt x="419" y="798"/>
                    <a:pt x="425" y="798"/>
                  </a:cubicBezTo>
                  <a:cubicBezTo>
                    <a:pt x="503" y="798"/>
                    <a:pt x="588" y="778"/>
                    <a:pt x="651" y="729"/>
                  </a:cubicBezTo>
                  <a:cubicBezTo>
                    <a:pt x="709" y="684"/>
                    <a:pt x="755" y="629"/>
                    <a:pt x="786" y="563"/>
                  </a:cubicBezTo>
                  <a:cubicBezTo>
                    <a:pt x="824" y="487"/>
                    <a:pt x="825" y="394"/>
                    <a:pt x="807" y="312"/>
                  </a:cubicBezTo>
                  <a:cubicBezTo>
                    <a:pt x="787" y="228"/>
                    <a:pt x="744" y="145"/>
                    <a:pt x="675" y="92"/>
                  </a:cubicBezTo>
                  <a:cubicBezTo>
                    <a:pt x="619" y="49"/>
                    <a:pt x="553" y="21"/>
                    <a:pt x="484" y="6"/>
                  </a:cubicBezTo>
                  <a:cubicBezTo>
                    <a:pt x="462" y="2"/>
                    <a:pt x="441" y="0"/>
                    <a:pt x="42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71"/>
            <p:cNvSpPr/>
            <p:nvPr/>
          </p:nvSpPr>
          <p:spPr>
            <a:xfrm>
              <a:off x="1570603" y="4297334"/>
              <a:ext cx="55387" cy="39991"/>
            </a:xfrm>
            <a:custGeom>
              <a:avLst/>
              <a:gdLst/>
              <a:ahLst/>
              <a:cxnLst/>
              <a:rect l="l" t="t" r="r" b="b"/>
              <a:pathLst>
                <a:path w="1162" h="839" extrusionOk="0">
                  <a:moveTo>
                    <a:pt x="559" y="1"/>
                  </a:moveTo>
                  <a:cubicBezTo>
                    <a:pt x="452" y="1"/>
                    <a:pt x="344" y="45"/>
                    <a:pt x="255" y="153"/>
                  </a:cubicBezTo>
                  <a:cubicBezTo>
                    <a:pt x="1" y="463"/>
                    <a:pt x="295" y="839"/>
                    <a:pt x="603" y="839"/>
                  </a:cubicBezTo>
                  <a:cubicBezTo>
                    <a:pt x="709" y="839"/>
                    <a:pt x="817" y="794"/>
                    <a:pt x="905" y="687"/>
                  </a:cubicBezTo>
                  <a:cubicBezTo>
                    <a:pt x="1162" y="376"/>
                    <a:pt x="868" y="1"/>
                    <a:pt x="55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71"/>
            <p:cNvSpPr/>
            <p:nvPr/>
          </p:nvSpPr>
          <p:spPr>
            <a:xfrm>
              <a:off x="2488106" y="3912487"/>
              <a:ext cx="47903" cy="34605"/>
            </a:xfrm>
            <a:custGeom>
              <a:avLst/>
              <a:gdLst/>
              <a:ahLst/>
              <a:cxnLst/>
              <a:rect l="l" t="t" r="r" b="b"/>
              <a:pathLst>
                <a:path w="1005" h="726" extrusionOk="0">
                  <a:moveTo>
                    <a:pt x="483" y="0"/>
                  </a:moveTo>
                  <a:cubicBezTo>
                    <a:pt x="391" y="0"/>
                    <a:pt x="298" y="39"/>
                    <a:pt x="221" y="131"/>
                  </a:cubicBezTo>
                  <a:cubicBezTo>
                    <a:pt x="0" y="400"/>
                    <a:pt x="255" y="726"/>
                    <a:pt x="522" y="726"/>
                  </a:cubicBezTo>
                  <a:cubicBezTo>
                    <a:pt x="614" y="726"/>
                    <a:pt x="708" y="687"/>
                    <a:pt x="784" y="594"/>
                  </a:cubicBezTo>
                  <a:cubicBezTo>
                    <a:pt x="1005" y="326"/>
                    <a:pt x="751" y="0"/>
                    <a:pt x="48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71"/>
            <p:cNvSpPr/>
            <p:nvPr/>
          </p:nvSpPr>
          <p:spPr>
            <a:xfrm>
              <a:off x="2382814" y="3900380"/>
              <a:ext cx="74500" cy="53814"/>
            </a:xfrm>
            <a:custGeom>
              <a:avLst/>
              <a:gdLst/>
              <a:ahLst/>
              <a:cxnLst/>
              <a:rect l="l" t="t" r="r" b="b"/>
              <a:pathLst>
                <a:path w="1563" h="1129" extrusionOk="0">
                  <a:moveTo>
                    <a:pt x="753" y="0"/>
                  </a:moveTo>
                  <a:cubicBezTo>
                    <a:pt x="609" y="0"/>
                    <a:pt x="464" y="61"/>
                    <a:pt x="345" y="205"/>
                  </a:cubicBezTo>
                  <a:cubicBezTo>
                    <a:pt x="1" y="623"/>
                    <a:pt x="395" y="1129"/>
                    <a:pt x="811" y="1129"/>
                  </a:cubicBezTo>
                  <a:cubicBezTo>
                    <a:pt x="954" y="1129"/>
                    <a:pt x="1100" y="1068"/>
                    <a:pt x="1219" y="924"/>
                  </a:cubicBezTo>
                  <a:cubicBezTo>
                    <a:pt x="1562" y="506"/>
                    <a:pt x="1168" y="0"/>
                    <a:pt x="75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71"/>
            <p:cNvSpPr/>
            <p:nvPr/>
          </p:nvSpPr>
          <p:spPr>
            <a:xfrm>
              <a:off x="2293156" y="3929980"/>
              <a:ext cx="51669" cy="37322"/>
            </a:xfrm>
            <a:custGeom>
              <a:avLst/>
              <a:gdLst/>
              <a:ahLst/>
              <a:cxnLst/>
              <a:rect l="l" t="t" r="r" b="b"/>
              <a:pathLst>
                <a:path w="1084" h="783" extrusionOk="0">
                  <a:moveTo>
                    <a:pt x="521" y="0"/>
                  </a:moveTo>
                  <a:cubicBezTo>
                    <a:pt x="422" y="0"/>
                    <a:pt x="321" y="42"/>
                    <a:pt x="239" y="141"/>
                  </a:cubicBezTo>
                  <a:cubicBezTo>
                    <a:pt x="1" y="432"/>
                    <a:pt x="274" y="783"/>
                    <a:pt x="562" y="783"/>
                  </a:cubicBezTo>
                  <a:cubicBezTo>
                    <a:pt x="661" y="783"/>
                    <a:pt x="762" y="741"/>
                    <a:pt x="845" y="641"/>
                  </a:cubicBezTo>
                  <a:cubicBezTo>
                    <a:pt x="1083" y="350"/>
                    <a:pt x="809" y="0"/>
                    <a:pt x="52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71"/>
            <p:cNvSpPr/>
            <p:nvPr/>
          </p:nvSpPr>
          <p:spPr>
            <a:xfrm>
              <a:off x="2168417" y="3984604"/>
              <a:ext cx="60106" cy="43423"/>
            </a:xfrm>
            <a:custGeom>
              <a:avLst/>
              <a:gdLst/>
              <a:ahLst/>
              <a:cxnLst/>
              <a:rect l="l" t="t" r="r" b="b"/>
              <a:pathLst>
                <a:path w="1261" h="911" extrusionOk="0">
                  <a:moveTo>
                    <a:pt x="608" y="0"/>
                  </a:moveTo>
                  <a:cubicBezTo>
                    <a:pt x="492" y="0"/>
                    <a:pt x="374" y="49"/>
                    <a:pt x="279" y="166"/>
                  </a:cubicBezTo>
                  <a:cubicBezTo>
                    <a:pt x="0" y="503"/>
                    <a:pt x="318" y="911"/>
                    <a:pt x="653" y="911"/>
                  </a:cubicBezTo>
                  <a:cubicBezTo>
                    <a:pt x="769" y="911"/>
                    <a:pt x="887" y="862"/>
                    <a:pt x="983" y="745"/>
                  </a:cubicBezTo>
                  <a:cubicBezTo>
                    <a:pt x="1261" y="408"/>
                    <a:pt x="942" y="0"/>
                    <a:pt x="60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71"/>
            <p:cNvSpPr/>
            <p:nvPr/>
          </p:nvSpPr>
          <p:spPr>
            <a:xfrm>
              <a:off x="2071228" y="4068066"/>
              <a:ext cx="95378" cy="91755"/>
            </a:xfrm>
            <a:custGeom>
              <a:avLst/>
              <a:gdLst/>
              <a:ahLst/>
              <a:cxnLst/>
              <a:rect l="l" t="t" r="r" b="b"/>
              <a:pathLst>
                <a:path w="2001" h="1925" extrusionOk="0">
                  <a:moveTo>
                    <a:pt x="1092" y="0"/>
                  </a:moveTo>
                  <a:cubicBezTo>
                    <a:pt x="1059" y="0"/>
                    <a:pt x="1026" y="2"/>
                    <a:pt x="993" y="7"/>
                  </a:cubicBezTo>
                  <a:cubicBezTo>
                    <a:pt x="759" y="39"/>
                    <a:pt x="534" y="142"/>
                    <a:pt x="384" y="332"/>
                  </a:cubicBezTo>
                  <a:cubicBezTo>
                    <a:pt x="304" y="435"/>
                    <a:pt x="216" y="538"/>
                    <a:pt x="161" y="660"/>
                  </a:cubicBezTo>
                  <a:cubicBezTo>
                    <a:pt x="1" y="1018"/>
                    <a:pt x="100" y="1476"/>
                    <a:pt x="405" y="1727"/>
                  </a:cubicBezTo>
                  <a:cubicBezTo>
                    <a:pt x="563" y="1856"/>
                    <a:pt x="775" y="1925"/>
                    <a:pt x="986" y="1925"/>
                  </a:cubicBezTo>
                  <a:cubicBezTo>
                    <a:pt x="1171" y="1925"/>
                    <a:pt x="1354" y="1872"/>
                    <a:pt x="1499" y="1759"/>
                  </a:cubicBezTo>
                  <a:cubicBezTo>
                    <a:pt x="1604" y="1678"/>
                    <a:pt x="1692" y="1577"/>
                    <a:pt x="1779" y="1477"/>
                  </a:cubicBezTo>
                  <a:cubicBezTo>
                    <a:pt x="1927" y="1304"/>
                    <a:pt x="2000" y="1041"/>
                    <a:pt x="1978" y="816"/>
                  </a:cubicBezTo>
                  <a:cubicBezTo>
                    <a:pt x="1958" y="596"/>
                    <a:pt x="1833" y="342"/>
                    <a:pt x="1654" y="207"/>
                  </a:cubicBezTo>
                  <a:cubicBezTo>
                    <a:pt x="1492" y="86"/>
                    <a:pt x="1295" y="0"/>
                    <a:pt x="10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71"/>
            <p:cNvSpPr/>
            <p:nvPr/>
          </p:nvSpPr>
          <p:spPr>
            <a:xfrm>
              <a:off x="2016223" y="4196618"/>
              <a:ext cx="85749" cy="85749"/>
            </a:xfrm>
            <a:custGeom>
              <a:avLst/>
              <a:gdLst/>
              <a:ahLst/>
              <a:cxnLst/>
              <a:rect l="l" t="t" r="r" b="b"/>
              <a:pathLst>
                <a:path w="1799" h="1799" extrusionOk="0">
                  <a:moveTo>
                    <a:pt x="938" y="0"/>
                  </a:moveTo>
                  <a:cubicBezTo>
                    <a:pt x="908" y="0"/>
                    <a:pt x="877" y="2"/>
                    <a:pt x="846" y="7"/>
                  </a:cubicBezTo>
                  <a:cubicBezTo>
                    <a:pt x="633" y="37"/>
                    <a:pt x="393" y="130"/>
                    <a:pt x="268" y="316"/>
                  </a:cubicBezTo>
                  <a:cubicBezTo>
                    <a:pt x="202" y="413"/>
                    <a:pt x="125" y="510"/>
                    <a:pt x="83" y="620"/>
                  </a:cubicBezTo>
                  <a:cubicBezTo>
                    <a:pt x="62" y="690"/>
                    <a:pt x="42" y="759"/>
                    <a:pt x="21" y="828"/>
                  </a:cubicBezTo>
                  <a:cubicBezTo>
                    <a:pt x="0" y="937"/>
                    <a:pt x="7" y="1043"/>
                    <a:pt x="39" y="1147"/>
                  </a:cubicBezTo>
                  <a:cubicBezTo>
                    <a:pt x="78" y="1320"/>
                    <a:pt x="170" y="1497"/>
                    <a:pt x="316" y="1607"/>
                  </a:cubicBezTo>
                  <a:cubicBezTo>
                    <a:pt x="437" y="1696"/>
                    <a:pt x="570" y="1757"/>
                    <a:pt x="715" y="1786"/>
                  </a:cubicBezTo>
                  <a:cubicBezTo>
                    <a:pt x="757" y="1795"/>
                    <a:pt x="799" y="1799"/>
                    <a:pt x="841" y="1799"/>
                  </a:cubicBezTo>
                  <a:cubicBezTo>
                    <a:pt x="1013" y="1799"/>
                    <a:pt x="1187" y="1733"/>
                    <a:pt x="1329" y="1644"/>
                  </a:cubicBezTo>
                  <a:cubicBezTo>
                    <a:pt x="1430" y="1581"/>
                    <a:pt x="1510" y="1488"/>
                    <a:pt x="1593" y="1404"/>
                  </a:cubicBezTo>
                  <a:cubicBezTo>
                    <a:pt x="1671" y="1315"/>
                    <a:pt x="1721" y="1216"/>
                    <a:pt x="1745" y="1103"/>
                  </a:cubicBezTo>
                  <a:cubicBezTo>
                    <a:pt x="1786" y="998"/>
                    <a:pt x="1799" y="890"/>
                    <a:pt x="1783" y="776"/>
                  </a:cubicBezTo>
                  <a:cubicBezTo>
                    <a:pt x="1762" y="567"/>
                    <a:pt x="1646" y="326"/>
                    <a:pt x="1474" y="198"/>
                  </a:cubicBezTo>
                  <a:cubicBezTo>
                    <a:pt x="1321" y="83"/>
                    <a:pt x="1132" y="0"/>
                    <a:pt x="93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71"/>
            <p:cNvSpPr/>
            <p:nvPr/>
          </p:nvSpPr>
          <p:spPr>
            <a:xfrm>
              <a:off x="1945202" y="4343331"/>
              <a:ext cx="42422" cy="42994"/>
            </a:xfrm>
            <a:custGeom>
              <a:avLst/>
              <a:gdLst/>
              <a:ahLst/>
              <a:cxnLst/>
              <a:rect l="l" t="t" r="r" b="b"/>
              <a:pathLst>
                <a:path w="890" h="902" extrusionOk="0">
                  <a:moveTo>
                    <a:pt x="513" y="0"/>
                  </a:moveTo>
                  <a:cubicBezTo>
                    <a:pt x="436" y="0"/>
                    <a:pt x="348" y="26"/>
                    <a:pt x="293" y="69"/>
                  </a:cubicBezTo>
                  <a:lnTo>
                    <a:pt x="223" y="125"/>
                  </a:lnTo>
                  <a:cubicBezTo>
                    <a:pt x="212" y="132"/>
                    <a:pt x="204" y="140"/>
                    <a:pt x="193" y="148"/>
                  </a:cubicBezTo>
                  <a:cubicBezTo>
                    <a:pt x="123" y="203"/>
                    <a:pt x="78" y="252"/>
                    <a:pt x="40" y="334"/>
                  </a:cubicBezTo>
                  <a:cubicBezTo>
                    <a:pt x="4" y="414"/>
                    <a:pt x="1" y="503"/>
                    <a:pt x="19" y="587"/>
                  </a:cubicBezTo>
                  <a:cubicBezTo>
                    <a:pt x="39" y="671"/>
                    <a:pt x="82" y="756"/>
                    <a:pt x="153" y="810"/>
                  </a:cubicBezTo>
                  <a:cubicBezTo>
                    <a:pt x="211" y="851"/>
                    <a:pt x="276" y="881"/>
                    <a:pt x="346" y="895"/>
                  </a:cubicBezTo>
                  <a:cubicBezTo>
                    <a:pt x="366" y="899"/>
                    <a:pt x="386" y="901"/>
                    <a:pt x="407" y="901"/>
                  </a:cubicBezTo>
                  <a:cubicBezTo>
                    <a:pt x="489" y="901"/>
                    <a:pt x="579" y="871"/>
                    <a:pt x="641" y="827"/>
                  </a:cubicBezTo>
                  <a:cubicBezTo>
                    <a:pt x="715" y="775"/>
                    <a:pt x="753" y="721"/>
                    <a:pt x="795" y="641"/>
                  </a:cubicBezTo>
                  <a:cubicBezTo>
                    <a:pt x="799" y="630"/>
                    <a:pt x="807" y="619"/>
                    <a:pt x="812" y="607"/>
                  </a:cubicBezTo>
                  <a:cubicBezTo>
                    <a:pt x="825" y="581"/>
                    <a:pt x="838" y="555"/>
                    <a:pt x="853" y="529"/>
                  </a:cubicBezTo>
                  <a:cubicBezTo>
                    <a:pt x="861" y="497"/>
                    <a:pt x="871" y="466"/>
                    <a:pt x="880" y="436"/>
                  </a:cubicBezTo>
                  <a:cubicBezTo>
                    <a:pt x="889" y="387"/>
                    <a:pt x="886" y="339"/>
                    <a:pt x="872" y="293"/>
                  </a:cubicBezTo>
                  <a:cubicBezTo>
                    <a:pt x="854" y="215"/>
                    <a:pt x="813" y="136"/>
                    <a:pt x="748" y="86"/>
                  </a:cubicBezTo>
                  <a:cubicBezTo>
                    <a:pt x="694" y="46"/>
                    <a:pt x="634" y="18"/>
                    <a:pt x="568" y="5"/>
                  </a:cubicBezTo>
                  <a:cubicBezTo>
                    <a:pt x="551" y="2"/>
                    <a:pt x="532" y="0"/>
                    <a:pt x="51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71"/>
            <p:cNvSpPr/>
            <p:nvPr/>
          </p:nvSpPr>
          <p:spPr>
            <a:xfrm>
              <a:off x="1826087" y="4422884"/>
              <a:ext cx="78790" cy="76788"/>
            </a:xfrm>
            <a:custGeom>
              <a:avLst/>
              <a:gdLst/>
              <a:ahLst/>
              <a:cxnLst/>
              <a:rect l="l" t="t" r="r" b="b"/>
              <a:pathLst>
                <a:path w="1653" h="1611" extrusionOk="0">
                  <a:moveTo>
                    <a:pt x="910" y="1"/>
                  </a:moveTo>
                  <a:cubicBezTo>
                    <a:pt x="884" y="1"/>
                    <a:pt x="858" y="3"/>
                    <a:pt x="832" y="6"/>
                  </a:cubicBezTo>
                  <a:cubicBezTo>
                    <a:pt x="628" y="35"/>
                    <a:pt x="484" y="127"/>
                    <a:pt x="338" y="271"/>
                  </a:cubicBezTo>
                  <a:cubicBezTo>
                    <a:pt x="300" y="308"/>
                    <a:pt x="264" y="344"/>
                    <a:pt x="225" y="381"/>
                  </a:cubicBezTo>
                  <a:cubicBezTo>
                    <a:pt x="53" y="548"/>
                    <a:pt x="1" y="900"/>
                    <a:pt x="101" y="1116"/>
                  </a:cubicBezTo>
                  <a:cubicBezTo>
                    <a:pt x="157" y="1236"/>
                    <a:pt x="214" y="1356"/>
                    <a:pt x="326" y="1438"/>
                  </a:cubicBezTo>
                  <a:cubicBezTo>
                    <a:pt x="438" y="1522"/>
                    <a:pt x="548" y="1562"/>
                    <a:pt x="685" y="1596"/>
                  </a:cubicBezTo>
                  <a:cubicBezTo>
                    <a:pt x="724" y="1606"/>
                    <a:pt x="766" y="1610"/>
                    <a:pt x="809" y="1610"/>
                  </a:cubicBezTo>
                  <a:cubicBezTo>
                    <a:pt x="1023" y="1610"/>
                    <a:pt x="1273" y="1499"/>
                    <a:pt x="1384" y="1331"/>
                  </a:cubicBezTo>
                  <a:cubicBezTo>
                    <a:pt x="1412" y="1289"/>
                    <a:pt x="1440" y="1244"/>
                    <a:pt x="1470" y="1201"/>
                  </a:cubicBezTo>
                  <a:cubicBezTo>
                    <a:pt x="1579" y="1033"/>
                    <a:pt x="1653" y="873"/>
                    <a:pt x="1633" y="665"/>
                  </a:cubicBezTo>
                  <a:cubicBezTo>
                    <a:pt x="1616" y="485"/>
                    <a:pt x="1516" y="279"/>
                    <a:pt x="1369" y="169"/>
                  </a:cubicBezTo>
                  <a:cubicBezTo>
                    <a:pt x="1238" y="71"/>
                    <a:pt x="1076" y="1"/>
                    <a:pt x="91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71"/>
            <p:cNvSpPr/>
            <p:nvPr/>
          </p:nvSpPr>
          <p:spPr>
            <a:xfrm>
              <a:off x="1677658" y="4444476"/>
              <a:ext cx="68876" cy="66064"/>
            </a:xfrm>
            <a:custGeom>
              <a:avLst/>
              <a:gdLst/>
              <a:ahLst/>
              <a:cxnLst/>
              <a:rect l="l" t="t" r="r" b="b"/>
              <a:pathLst>
                <a:path w="1445" h="1386" extrusionOk="0">
                  <a:moveTo>
                    <a:pt x="625" y="0"/>
                  </a:moveTo>
                  <a:cubicBezTo>
                    <a:pt x="505" y="13"/>
                    <a:pt x="395" y="52"/>
                    <a:pt x="297" y="123"/>
                  </a:cubicBezTo>
                  <a:cubicBezTo>
                    <a:pt x="243" y="157"/>
                    <a:pt x="198" y="201"/>
                    <a:pt x="162" y="249"/>
                  </a:cubicBezTo>
                  <a:lnTo>
                    <a:pt x="162" y="248"/>
                  </a:lnTo>
                  <a:cubicBezTo>
                    <a:pt x="119" y="296"/>
                    <a:pt x="87" y="349"/>
                    <a:pt x="65" y="406"/>
                  </a:cubicBezTo>
                  <a:cubicBezTo>
                    <a:pt x="39" y="459"/>
                    <a:pt x="21" y="515"/>
                    <a:pt x="14" y="575"/>
                  </a:cubicBezTo>
                  <a:cubicBezTo>
                    <a:pt x="14" y="579"/>
                    <a:pt x="14" y="581"/>
                    <a:pt x="13" y="585"/>
                  </a:cubicBezTo>
                  <a:cubicBezTo>
                    <a:pt x="4" y="639"/>
                    <a:pt x="0" y="694"/>
                    <a:pt x="9" y="751"/>
                  </a:cubicBezTo>
                  <a:cubicBezTo>
                    <a:pt x="14" y="808"/>
                    <a:pt x="27" y="866"/>
                    <a:pt x="48" y="921"/>
                  </a:cubicBezTo>
                  <a:cubicBezTo>
                    <a:pt x="92" y="1039"/>
                    <a:pt x="161" y="1135"/>
                    <a:pt x="256" y="1214"/>
                  </a:cubicBezTo>
                  <a:cubicBezTo>
                    <a:pt x="387" y="1307"/>
                    <a:pt x="459" y="1347"/>
                    <a:pt x="616" y="1378"/>
                  </a:cubicBezTo>
                  <a:cubicBezTo>
                    <a:pt x="624" y="1379"/>
                    <a:pt x="631" y="1380"/>
                    <a:pt x="637" y="1380"/>
                  </a:cubicBezTo>
                  <a:cubicBezTo>
                    <a:pt x="693" y="1381"/>
                    <a:pt x="751" y="1384"/>
                    <a:pt x="808" y="1385"/>
                  </a:cubicBezTo>
                  <a:lnTo>
                    <a:pt x="812" y="1385"/>
                  </a:lnTo>
                  <a:cubicBezTo>
                    <a:pt x="815" y="1385"/>
                    <a:pt x="819" y="1384"/>
                    <a:pt x="821" y="1384"/>
                  </a:cubicBezTo>
                  <a:cubicBezTo>
                    <a:pt x="1002" y="1363"/>
                    <a:pt x="1170" y="1278"/>
                    <a:pt x="1285" y="1135"/>
                  </a:cubicBezTo>
                  <a:cubicBezTo>
                    <a:pt x="1360" y="1043"/>
                    <a:pt x="1411" y="933"/>
                    <a:pt x="1428" y="815"/>
                  </a:cubicBezTo>
                  <a:cubicBezTo>
                    <a:pt x="1438" y="755"/>
                    <a:pt x="1444" y="690"/>
                    <a:pt x="1433" y="630"/>
                  </a:cubicBezTo>
                  <a:cubicBezTo>
                    <a:pt x="1421" y="577"/>
                    <a:pt x="1407" y="525"/>
                    <a:pt x="1396" y="470"/>
                  </a:cubicBezTo>
                  <a:cubicBezTo>
                    <a:pt x="1369" y="389"/>
                    <a:pt x="1324" y="318"/>
                    <a:pt x="1261" y="261"/>
                  </a:cubicBezTo>
                  <a:cubicBezTo>
                    <a:pt x="1227" y="214"/>
                    <a:pt x="1183" y="177"/>
                    <a:pt x="1130" y="154"/>
                  </a:cubicBezTo>
                  <a:cubicBezTo>
                    <a:pt x="1120" y="146"/>
                    <a:pt x="1108" y="139"/>
                    <a:pt x="1096" y="131"/>
                  </a:cubicBezTo>
                  <a:cubicBezTo>
                    <a:pt x="1008" y="67"/>
                    <a:pt x="909" y="24"/>
                    <a:pt x="800" y="5"/>
                  </a:cubicBezTo>
                  <a:cubicBezTo>
                    <a:pt x="742" y="4"/>
                    <a:pt x="684" y="2"/>
                    <a:pt x="62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71"/>
            <p:cNvSpPr/>
            <p:nvPr/>
          </p:nvSpPr>
          <p:spPr>
            <a:xfrm>
              <a:off x="2246397" y="3887749"/>
              <a:ext cx="43423" cy="42660"/>
            </a:xfrm>
            <a:custGeom>
              <a:avLst/>
              <a:gdLst/>
              <a:ahLst/>
              <a:cxnLst/>
              <a:rect l="l" t="t" r="r" b="b"/>
              <a:pathLst>
                <a:path w="911" h="895" extrusionOk="0">
                  <a:moveTo>
                    <a:pt x="474" y="0"/>
                  </a:moveTo>
                  <a:cubicBezTo>
                    <a:pt x="426" y="0"/>
                    <a:pt x="378" y="9"/>
                    <a:pt x="331" y="25"/>
                  </a:cubicBezTo>
                  <a:cubicBezTo>
                    <a:pt x="261" y="52"/>
                    <a:pt x="202" y="94"/>
                    <a:pt x="153" y="152"/>
                  </a:cubicBezTo>
                  <a:cubicBezTo>
                    <a:pt x="106" y="211"/>
                    <a:pt x="77" y="277"/>
                    <a:pt x="64" y="351"/>
                  </a:cubicBezTo>
                  <a:cubicBezTo>
                    <a:pt x="53" y="398"/>
                    <a:pt x="41" y="446"/>
                    <a:pt x="30" y="493"/>
                  </a:cubicBezTo>
                  <a:cubicBezTo>
                    <a:pt x="0" y="608"/>
                    <a:pt x="63" y="743"/>
                    <a:pt x="151" y="813"/>
                  </a:cubicBezTo>
                  <a:cubicBezTo>
                    <a:pt x="209" y="862"/>
                    <a:pt x="294" y="894"/>
                    <a:pt x="375" y="894"/>
                  </a:cubicBezTo>
                  <a:cubicBezTo>
                    <a:pt x="414" y="894"/>
                    <a:pt x="453" y="887"/>
                    <a:pt x="487" y="870"/>
                  </a:cubicBezTo>
                  <a:cubicBezTo>
                    <a:pt x="531" y="849"/>
                    <a:pt x="576" y="828"/>
                    <a:pt x="619" y="807"/>
                  </a:cubicBezTo>
                  <a:cubicBezTo>
                    <a:pt x="690" y="781"/>
                    <a:pt x="749" y="739"/>
                    <a:pt x="797" y="681"/>
                  </a:cubicBezTo>
                  <a:cubicBezTo>
                    <a:pt x="844" y="623"/>
                    <a:pt x="875" y="556"/>
                    <a:pt x="886" y="482"/>
                  </a:cubicBezTo>
                  <a:cubicBezTo>
                    <a:pt x="910" y="336"/>
                    <a:pt x="853" y="188"/>
                    <a:pt x="740" y="95"/>
                  </a:cubicBezTo>
                  <a:cubicBezTo>
                    <a:pt x="664" y="33"/>
                    <a:pt x="570" y="0"/>
                    <a:pt x="47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71"/>
            <p:cNvSpPr/>
            <p:nvPr/>
          </p:nvSpPr>
          <p:spPr>
            <a:xfrm>
              <a:off x="2120466" y="3974737"/>
              <a:ext cx="25548" cy="18494"/>
            </a:xfrm>
            <a:custGeom>
              <a:avLst/>
              <a:gdLst/>
              <a:ahLst/>
              <a:cxnLst/>
              <a:rect l="l" t="t" r="r" b="b"/>
              <a:pathLst>
                <a:path w="536" h="388" extrusionOk="0">
                  <a:moveTo>
                    <a:pt x="258" y="1"/>
                  </a:moveTo>
                  <a:cubicBezTo>
                    <a:pt x="209" y="1"/>
                    <a:pt x="159" y="21"/>
                    <a:pt x="118" y="71"/>
                  </a:cubicBezTo>
                  <a:cubicBezTo>
                    <a:pt x="1" y="214"/>
                    <a:pt x="136" y="388"/>
                    <a:pt x="278" y="388"/>
                  </a:cubicBezTo>
                  <a:cubicBezTo>
                    <a:pt x="327" y="388"/>
                    <a:pt x="377" y="367"/>
                    <a:pt x="418" y="317"/>
                  </a:cubicBezTo>
                  <a:cubicBezTo>
                    <a:pt x="535" y="174"/>
                    <a:pt x="400" y="1"/>
                    <a:pt x="25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71"/>
            <p:cNvSpPr/>
            <p:nvPr/>
          </p:nvSpPr>
          <p:spPr>
            <a:xfrm>
              <a:off x="2016366" y="4098285"/>
              <a:ext cx="28742" cy="20830"/>
            </a:xfrm>
            <a:custGeom>
              <a:avLst/>
              <a:gdLst/>
              <a:ahLst/>
              <a:cxnLst/>
              <a:rect l="l" t="t" r="r" b="b"/>
              <a:pathLst>
                <a:path w="603" h="437" extrusionOk="0">
                  <a:moveTo>
                    <a:pt x="290" y="1"/>
                  </a:moveTo>
                  <a:cubicBezTo>
                    <a:pt x="235" y="1"/>
                    <a:pt x="179" y="24"/>
                    <a:pt x="132" y="80"/>
                  </a:cubicBezTo>
                  <a:cubicBezTo>
                    <a:pt x="0" y="241"/>
                    <a:pt x="153" y="436"/>
                    <a:pt x="313" y="436"/>
                  </a:cubicBezTo>
                  <a:cubicBezTo>
                    <a:pt x="369" y="436"/>
                    <a:pt x="425" y="413"/>
                    <a:pt x="470" y="357"/>
                  </a:cubicBezTo>
                  <a:cubicBezTo>
                    <a:pt x="603" y="195"/>
                    <a:pt x="451" y="1"/>
                    <a:pt x="29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71"/>
            <p:cNvSpPr/>
            <p:nvPr/>
          </p:nvSpPr>
          <p:spPr>
            <a:xfrm>
              <a:off x="1906117" y="4209249"/>
              <a:ext cx="92089" cy="66540"/>
            </a:xfrm>
            <a:custGeom>
              <a:avLst/>
              <a:gdLst/>
              <a:ahLst/>
              <a:cxnLst/>
              <a:rect l="l" t="t" r="r" b="b"/>
              <a:pathLst>
                <a:path w="1932" h="1396" extrusionOk="0">
                  <a:moveTo>
                    <a:pt x="929" y="1"/>
                  </a:moveTo>
                  <a:cubicBezTo>
                    <a:pt x="752" y="1"/>
                    <a:pt x="572" y="75"/>
                    <a:pt x="425" y="254"/>
                  </a:cubicBezTo>
                  <a:cubicBezTo>
                    <a:pt x="0" y="771"/>
                    <a:pt x="487" y="1396"/>
                    <a:pt x="1001" y="1396"/>
                  </a:cubicBezTo>
                  <a:cubicBezTo>
                    <a:pt x="1179" y="1396"/>
                    <a:pt x="1359" y="1321"/>
                    <a:pt x="1506" y="1142"/>
                  </a:cubicBezTo>
                  <a:cubicBezTo>
                    <a:pt x="1931" y="625"/>
                    <a:pt x="1443" y="1"/>
                    <a:pt x="92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71"/>
            <p:cNvSpPr/>
            <p:nvPr/>
          </p:nvSpPr>
          <p:spPr>
            <a:xfrm>
              <a:off x="1852493" y="4317020"/>
              <a:ext cx="30744" cy="30887"/>
            </a:xfrm>
            <a:custGeom>
              <a:avLst/>
              <a:gdLst/>
              <a:ahLst/>
              <a:cxnLst/>
              <a:rect l="l" t="t" r="r" b="b"/>
              <a:pathLst>
                <a:path w="645" h="648" extrusionOk="0">
                  <a:moveTo>
                    <a:pt x="351" y="0"/>
                  </a:moveTo>
                  <a:cubicBezTo>
                    <a:pt x="341" y="0"/>
                    <a:pt x="330" y="1"/>
                    <a:pt x="320" y="3"/>
                  </a:cubicBezTo>
                  <a:cubicBezTo>
                    <a:pt x="249" y="13"/>
                    <a:pt x="166" y="44"/>
                    <a:pt x="124" y="107"/>
                  </a:cubicBezTo>
                  <a:cubicBezTo>
                    <a:pt x="97" y="148"/>
                    <a:pt x="60" y="194"/>
                    <a:pt x="40" y="237"/>
                  </a:cubicBezTo>
                  <a:cubicBezTo>
                    <a:pt x="31" y="259"/>
                    <a:pt x="20" y="300"/>
                    <a:pt x="14" y="328"/>
                  </a:cubicBezTo>
                  <a:cubicBezTo>
                    <a:pt x="1" y="383"/>
                    <a:pt x="11" y="428"/>
                    <a:pt x="26" y="480"/>
                  </a:cubicBezTo>
                  <a:cubicBezTo>
                    <a:pt x="48" y="563"/>
                    <a:pt x="141" y="639"/>
                    <a:pt x="225" y="645"/>
                  </a:cubicBezTo>
                  <a:cubicBezTo>
                    <a:pt x="243" y="647"/>
                    <a:pt x="260" y="648"/>
                    <a:pt x="276" y="648"/>
                  </a:cubicBezTo>
                  <a:cubicBezTo>
                    <a:pt x="310" y="648"/>
                    <a:pt x="341" y="643"/>
                    <a:pt x="376" y="629"/>
                  </a:cubicBezTo>
                  <a:cubicBezTo>
                    <a:pt x="404" y="616"/>
                    <a:pt x="442" y="598"/>
                    <a:pt x="461" y="585"/>
                  </a:cubicBezTo>
                  <a:cubicBezTo>
                    <a:pt x="501" y="557"/>
                    <a:pt x="539" y="513"/>
                    <a:pt x="573" y="478"/>
                  </a:cubicBezTo>
                  <a:cubicBezTo>
                    <a:pt x="622" y="428"/>
                    <a:pt x="644" y="331"/>
                    <a:pt x="638" y="264"/>
                  </a:cubicBezTo>
                  <a:cubicBezTo>
                    <a:pt x="632" y="194"/>
                    <a:pt x="591" y="111"/>
                    <a:pt x="533" y="69"/>
                  </a:cubicBezTo>
                  <a:cubicBezTo>
                    <a:pt x="482" y="29"/>
                    <a:pt x="417" y="0"/>
                    <a:pt x="35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71"/>
            <p:cNvSpPr/>
            <p:nvPr/>
          </p:nvSpPr>
          <p:spPr>
            <a:xfrm>
              <a:off x="1742816" y="4345953"/>
              <a:ext cx="79601" cy="78647"/>
            </a:xfrm>
            <a:custGeom>
              <a:avLst/>
              <a:gdLst/>
              <a:ahLst/>
              <a:cxnLst/>
              <a:rect l="l" t="t" r="r" b="b"/>
              <a:pathLst>
                <a:path w="1670" h="1650" extrusionOk="0">
                  <a:moveTo>
                    <a:pt x="836" y="1"/>
                  </a:moveTo>
                  <a:cubicBezTo>
                    <a:pt x="809" y="1"/>
                    <a:pt x="782" y="2"/>
                    <a:pt x="754" y="5"/>
                  </a:cubicBezTo>
                  <a:cubicBezTo>
                    <a:pt x="686" y="21"/>
                    <a:pt x="616" y="36"/>
                    <a:pt x="548" y="52"/>
                  </a:cubicBezTo>
                  <a:cubicBezTo>
                    <a:pt x="410" y="104"/>
                    <a:pt x="292" y="187"/>
                    <a:pt x="197" y="302"/>
                  </a:cubicBezTo>
                  <a:cubicBezTo>
                    <a:pt x="122" y="387"/>
                    <a:pt x="74" y="484"/>
                    <a:pt x="51" y="593"/>
                  </a:cubicBezTo>
                  <a:cubicBezTo>
                    <a:pt x="12" y="694"/>
                    <a:pt x="1" y="797"/>
                    <a:pt x="14" y="906"/>
                  </a:cubicBezTo>
                  <a:cubicBezTo>
                    <a:pt x="22" y="1015"/>
                    <a:pt x="54" y="1116"/>
                    <a:pt x="112" y="1206"/>
                  </a:cubicBezTo>
                  <a:cubicBezTo>
                    <a:pt x="155" y="1307"/>
                    <a:pt x="222" y="1394"/>
                    <a:pt x="312" y="1462"/>
                  </a:cubicBezTo>
                  <a:cubicBezTo>
                    <a:pt x="374" y="1501"/>
                    <a:pt x="437" y="1538"/>
                    <a:pt x="500" y="1578"/>
                  </a:cubicBezTo>
                  <a:cubicBezTo>
                    <a:pt x="608" y="1625"/>
                    <a:pt x="718" y="1650"/>
                    <a:pt x="832" y="1650"/>
                  </a:cubicBezTo>
                  <a:cubicBezTo>
                    <a:pt x="860" y="1650"/>
                    <a:pt x="888" y="1648"/>
                    <a:pt x="917" y="1645"/>
                  </a:cubicBezTo>
                  <a:cubicBezTo>
                    <a:pt x="985" y="1630"/>
                    <a:pt x="1054" y="1614"/>
                    <a:pt x="1122" y="1598"/>
                  </a:cubicBezTo>
                  <a:cubicBezTo>
                    <a:pt x="1260" y="1546"/>
                    <a:pt x="1378" y="1463"/>
                    <a:pt x="1473" y="1348"/>
                  </a:cubicBezTo>
                  <a:cubicBezTo>
                    <a:pt x="1548" y="1263"/>
                    <a:pt x="1597" y="1166"/>
                    <a:pt x="1619" y="1057"/>
                  </a:cubicBezTo>
                  <a:cubicBezTo>
                    <a:pt x="1658" y="956"/>
                    <a:pt x="1669" y="853"/>
                    <a:pt x="1656" y="745"/>
                  </a:cubicBezTo>
                  <a:cubicBezTo>
                    <a:pt x="1649" y="635"/>
                    <a:pt x="1616" y="536"/>
                    <a:pt x="1558" y="445"/>
                  </a:cubicBezTo>
                  <a:cubicBezTo>
                    <a:pt x="1515" y="343"/>
                    <a:pt x="1448" y="256"/>
                    <a:pt x="1358" y="188"/>
                  </a:cubicBezTo>
                  <a:cubicBezTo>
                    <a:pt x="1296" y="149"/>
                    <a:pt x="1233" y="112"/>
                    <a:pt x="1170" y="72"/>
                  </a:cubicBezTo>
                  <a:cubicBezTo>
                    <a:pt x="1063" y="24"/>
                    <a:pt x="952" y="1"/>
                    <a:pt x="83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71"/>
            <p:cNvSpPr/>
            <p:nvPr/>
          </p:nvSpPr>
          <p:spPr>
            <a:xfrm>
              <a:off x="1656447" y="4404962"/>
              <a:ext cx="35558" cy="33413"/>
            </a:xfrm>
            <a:custGeom>
              <a:avLst/>
              <a:gdLst/>
              <a:ahLst/>
              <a:cxnLst/>
              <a:rect l="l" t="t" r="r" b="b"/>
              <a:pathLst>
                <a:path w="746" h="701" extrusionOk="0">
                  <a:moveTo>
                    <a:pt x="322" y="0"/>
                  </a:moveTo>
                  <a:cubicBezTo>
                    <a:pt x="299" y="0"/>
                    <a:pt x="276" y="3"/>
                    <a:pt x="252" y="8"/>
                  </a:cubicBezTo>
                  <a:cubicBezTo>
                    <a:pt x="188" y="22"/>
                    <a:pt x="124" y="57"/>
                    <a:pt x="83" y="110"/>
                  </a:cubicBezTo>
                  <a:cubicBezTo>
                    <a:pt x="51" y="153"/>
                    <a:pt x="29" y="203"/>
                    <a:pt x="18" y="256"/>
                  </a:cubicBezTo>
                  <a:cubicBezTo>
                    <a:pt x="1" y="338"/>
                    <a:pt x="31" y="414"/>
                    <a:pt x="71" y="482"/>
                  </a:cubicBezTo>
                  <a:cubicBezTo>
                    <a:pt x="122" y="572"/>
                    <a:pt x="234" y="621"/>
                    <a:pt x="322" y="674"/>
                  </a:cubicBezTo>
                  <a:cubicBezTo>
                    <a:pt x="346" y="682"/>
                    <a:pt x="370" y="689"/>
                    <a:pt x="395" y="696"/>
                  </a:cubicBezTo>
                  <a:cubicBezTo>
                    <a:pt x="410" y="699"/>
                    <a:pt x="424" y="701"/>
                    <a:pt x="439" y="701"/>
                  </a:cubicBezTo>
                  <a:cubicBezTo>
                    <a:pt x="462" y="701"/>
                    <a:pt x="485" y="697"/>
                    <a:pt x="507" y="690"/>
                  </a:cubicBezTo>
                  <a:cubicBezTo>
                    <a:pt x="569" y="675"/>
                    <a:pt x="632" y="644"/>
                    <a:pt x="669" y="591"/>
                  </a:cubicBezTo>
                  <a:cubicBezTo>
                    <a:pt x="701" y="550"/>
                    <a:pt x="722" y="503"/>
                    <a:pt x="732" y="450"/>
                  </a:cubicBezTo>
                  <a:cubicBezTo>
                    <a:pt x="746" y="387"/>
                    <a:pt x="726" y="283"/>
                    <a:pt x="683" y="233"/>
                  </a:cubicBezTo>
                  <a:cubicBezTo>
                    <a:pt x="614" y="156"/>
                    <a:pt x="546" y="57"/>
                    <a:pt x="445" y="24"/>
                  </a:cubicBezTo>
                  <a:cubicBezTo>
                    <a:pt x="403" y="9"/>
                    <a:pt x="364" y="0"/>
                    <a:pt x="32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71"/>
            <p:cNvSpPr/>
            <p:nvPr/>
          </p:nvSpPr>
          <p:spPr>
            <a:xfrm>
              <a:off x="1551108" y="4396239"/>
              <a:ext cx="56483" cy="40754"/>
            </a:xfrm>
            <a:custGeom>
              <a:avLst/>
              <a:gdLst/>
              <a:ahLst/>
              <a:cxnLst/>
              <a:rect l="l" t="t" r="r" b="b"/>
              <a:pathLst>
                <a:path w="1185" h="855" extrusionOk="0">
                  <a:moveTo>
                    <a:pt x="571" y="1"/>
                  </a:moveTo>
                  <a:cubicBezTo>
                    <a:pt x="462" y="1"/>
                    <a:pt x="351" y="46"/>
                    <a:pt x="261" y="156"/>
                  </a:cubicBezTo>
                  <a:cubicBezTo>
                    <a:pt x="1" y="473"/>
                    <a:pt x="300" y="855"/>
                    <a:pt x="615" y="855"/>
                  </a:cubicBezTo>
                  <a:cubicBezTo>
                    <a:pt x="724" y="855"/>
                    <a:pt x="834" y="809"/>
                    <a:pt x="924" y="700"/>
                  </a:cubicBezTo>
                  <a:cubicBezTo>
                    <a:pt x="1185" y="383"/>
                    <a:pt x="885" y="1"/>
                    <a:pt x="57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71"/>
            <p:cNvSpPr/>
            <p:nvPr/>
          </p:nvSpPr>
          <p:spPr>
            <a:xfrm>
              <a:off x="1753875" y="4499815"/>
              <a:ext cx="49000" cy="35415"/>
            </a:xfrm>
            <a:custGeom>
              <a:avLst/>
              <a:gdLst/>
              <a:ahLst/>
              <a:cxnLst/>
              <a:rect l="l" t="t" r="r" b="b"/>
              <a:pathLst>
                <a:path w="1028" h="743" extrusionOk="0">
                  <a:moveTo>
                    <a:pt x="495" y="1"/>
                  </a:moveTo>
                  <a:cubicBezTo>
                    <a:pt x="401" y="1"/>
                    <a:pt x="305" y="40"/>
                    <a:pt x="227" y="135"/>
                  </a:cubicBezTo>
                  <a:cubicBezTo>
                    <a:pt x="1" y="411"/>
                    <a:pt x="260" y="742"/>
                    <a:pt x="533" y="742"/>
                  </a:cubicBezTo>
                  <a:cubicBezTo>
                    <a:pt x="628" y="742"/>
                    <a:pt x="724" y="702"/>
                    <a:pt x="802" y="607"/>
                  </a:cubicBezTo>
                  <a:cubicBezTo>
                    <a:pt x="1028" y="333"/>
                    <a:pt x="768" y="1"/>
                    <a:pt x="49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71"/>
            <p:cNvSpPr/>
            <p:nvPr/>
          </p:nvSpPr>
          <p:spPr>
            <a:xfrm>
              <a:off x="1616027" y="4547385"/>
              <a:ext cx="47093" cy="46044"/>
            </a:xfrm>
            <a:custGeom>
              <a:avLst/>
              <a:gdLst/>
              <a:ahLst/>
              <a:cxnLst/>
              <a:rect l="l" t="t" r="r" b="b"/>
              <a:pathLst>
                <a:path w="988" h="966" extrusionOk="0">
                  <a:moveTo>
                    <a:pt x="434" y="0"/>
                  </a:moveTo>
                  <a:cubicBezTo>
                    <a:pt x="421" y="0"/>
                    <a:pt x="409" y="1"/>
                    <a:pt x="396" y="2"/>
                  </a:cubicBezTo>
                  <a:cubicBezTo>
                    <a:pt x="353" y="6"/>
                    <a:pt x="306" y="19"/>
                    <a:pt x="265" y="36"/>
                  </a:cubicBezTo>
                  <a:cubicBezTo>
                    <a:pt x="202" y="63"/>
                    <a:pt x="135" y="99"/>
                    <a:pt x="92" y="156"/>
                  </a:cubicBezTo>
                  <a:cubicBezTo>
                    <a:pt x="29" y="239"/>
                    <a:pt x="5" y="328"/>
                    <a:pt x="3" y="428"/>
                  </a:cubicBezTo>
                  <a:cubicBezTo>
                    <a:pt x="1" y="489"/>
                    <a:pt x="4" y="544"/>
                    <a:pt x="30" y="604"/>
                  </a:cubicBezTo>
                  <a:cubicBezTo>
                    <a:pt x="46" y="643"/>
                    <a:pt x="70" y="682"/>
                    <a:pt x="92" y="717"/>
                  </a:cubicBezTo>
                  <a:cubicBezTo>
                    <a:pt x="103" y="734"/>
                    <a:pt x="115" y="750"/>
                    <a:pt x="127" y="769"/>
                  </a:cubicBezTo>
                  <a:cubicBezTo>
                    <a:pt x="216" y="900"/>
                    <a:pt x="361" y="966"/>
                    <a:pt x="507" y="966"/>
                  </a:cubicBezTo>
                  <a:cubicBezTo>
                    <a:pt x="644" y="966"/>
                    <a:pt x="780" y="909"/>
                    <a:pt x="872" y="796"/>
                  </a:cubicBezTo>
                  <a:cubicBezTo>
                    <a:pt x="947" y="703"/>
                    <a:pt x="988" y="572"/>
                    <a:pt x="976" y="454"/>
                  </a:cubicBezTo>
                  <a:cubicBezTo>
                    <a:pt x="961" y="289"/>
                    <a:pt x="853" y="136"/>
                    <a:pt x="700" y="70"/>
                  </a:cubicBezTo>
                  <a:cubicBezTo>
                    <a:pt x="615" y="33"/>
                    <a:pt x="527" y="0"/>
                    <a:pt x="43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71"/>
            <p:cNvSpPr/>
            <p:nvPr/>
          </p:nvSpPr>
          <p:spPr>
            <a:xfrm>
              <a:off x="1588525" y="4484610"/>
              <a:ext cx="54719" cy="55005"/>
            </a:xfrm>
            <a:custGeom>
              <a:avLst/>
              <a:gdLst/>
              <a:ahLst/>
              <a:cxnLst/>
              <a:rect l="l" t="t" r="r" b="b"/>
              <a:pathLst>
                <a:path w="1148" h="1154" extrusionOk="0">
                  <a:moveTo>
                    <a:pt x="610" y="1"/>
                  </a:moveTo>
                  <a:cubicBezTo>
                    <a:pt x="590" y="1"/>
                    <a:pt x="569" y="2"/>
                    <a:pt x="549" y="5"/>
                  </a:cubicBezTo>
                  <a:lnTo>
                    <a:pt x="416" y="35"/>
                  </a:lnTo>
                  <a:cubicBezTo>
                    <a:pt x="325" y="70"/>
                    <a:pt x="249" y="123"/>
                    <a:pt x="187" y="199"/>
                  </a:cubicBezTo>
                  <a:lnTo>
                    <a:pt x="141" y="271"/>
                  </a:lnTo>
                  <a:cubicBezTo>
                    <a:pt x="123" y="300"/>
                    <a:pt x="104" y="329"/>
                    <a:pt x="88" y="359"/>
                  </a:cubicBezTo>
                  <a:cubicBezTo>
                    <a:pt x="46" y="415"/>
                    <a:pt x="21" y="478"/>
                    <a:pt x="11" y="548"/>
                  </a:cubicBezTo>
                  <a:cubicBezTo>
                    <a:pt x="3" y="597"/>
                    <a:pt x="1" y="644"/>
                    <a:pt x="9" y="691"/>
                  </a:cubicBezTo>
                  <a:cubicBezTo>
                    <a:pt x="29" y="819"/>
                    <a:pt x="87" y="957"/>
                    <a:pt x="193" y="1038"/>
                  </a:cubicBezTo>
                  <a:cubicBezTo>
                    <a:pt x="231" y="1061"/>
                    <a:pt x="271" y="1086"/>
                    <a:pt x="310" y="1109"/>
                  </a:cubicBezTo>
                  <a:cubicBezTo>
                    <a:pt x="377" y="1139"/>
                    <a:pt x="446" y="1154"/>
                    <a:pt x="518" y="1154"/>
                  </a:cubicBezTo>
                  <a:cubicBezTo>
                    <a:pt x="535" y="1154"/>
                    <a:pt x="552" y="1153"/>
                    <a:pt x="569" y="1151"/>
                  </a:cubicBezTo>
                  <a:cubicBezTo>
                    <a:pt x="660" y="1148"/>
                    <a:pt x="751" y="1107"/>
                    <a:pt x="828" y="1059"/>
                  </a:cubicBezTo>
                  <a:cubicBezTo>
                    <a:pt x="864" y="1035"/>
                    <a:pt x="915" y="979"/>
                    <a:pt x="955" y="941"/>
                  </a:cubicBezTo>
                  <a:lnTo>
                    <a:pt x="1018" y="882"/>
                  </a:lnTo>
                  <a:cubicBezTo>
                    <a:pt x="1068" y="827"/>
                    <a:pt x="1099" y="763"/>
                    <a:pt x="1114" y="693"/>
                  </a:cubicBezTo>
                  <a:cubicBezTo>
                    <a:pt x="1140" y="627"/>
                    <a:pt x="1147" y="559"/>
                    <a:pt x="1137" y="489"/>
                  </a:cubicBezTo>
                  <a:cubicBezTo>
                    <a:pt x="1133" y="416"/>
                    <a:pt x="1113" y="353"/>
                    <a:pt x="1074" y="292"/>
                  </a:cubicBezTo>
                  <a:cubicBezTo>
                    <a:pt x="1046" y="225"/>
                    <a:pt x="1003" y="169"/>
                    <a:pt x="943" y="124"/>
                  </a:cubicBezTo>
                  <a:cubicBezTo>
                    <a:pt x="848" y="52"/>
                    <a:pt x="731" y="1"/>
                    <a:pt x="61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1" name="Google Shape;1071;p71"/>
          <p:cNvGrpSpPr/>
          <p:nvPr/>
        </p:nvGrpSpPr>
        <p:grpSpPr>
          <a:xfrm rot="-917266" flipH="1">
            <a:off x="5635953" y="4249988"/>
            <a:ext cx="640431" cy="564330"/>
            <a:chOff x="2006404" y="4069782"/>
            <a:chExt cx="447431" cy="394237"/>
          </a:xfrm>
        </p:grpSpPr>
        <p:sp>
          <p:nvSpPr>
            <p:cNvPr id="1072" name="Google Shape;1072;p71"/>
            <p:cNvSpPr/>
            <p:nvPr/>
          </p:nvSpPr>
          <p:spPr>
            <a:xfrm>
              <a:off x="2006404" y="4069782"/>
              <a:ext cx="413494" cy="394237"/>
            </a:xfrm>
            <a:custGeom>
              <a:avLst/>
              <a:gdLst/>
              <a:ahLst/>
              <a:cxnLst/>
              <a:rect l="l" t="t" r="r" b="b"/>
              <a:pathLst>
                <a:path w="8675" h="8271" extrusionOk="0">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71"/>
            <p:cNvSpPr/>
            <p:nvPr/>
          </p:nvSpPr>
          <p:spPr>
            <a:xfrm>
              <a:off x="2029736" y="4286943"/>
              <a:ext cx="276886" cy="133510"/>
            </a:xfrm>
            <a:custGeom>
              <a:avLst/>
              <a:gdLst/>
              <a:ahLst/>
              <a:cxnLst/>
              <a:rect l="l" t="t" r="r" b="b"/>
              <a:pathLst>
                <a:path w="5809" h="2801" extrusionOk="0">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71"/>
            <p:cNvSpPr/>
            <p:nvPr/>
          </p:nvSpPr>
          <p:spPr>
            <a:xfrm>
              <a:off x="2151139" y="4111536"/>
              <a:ext cx="270547" cy="201718"/>
            </a:xfrm>
            <a:custGeom>
              <a:avLst/>
              <a:gdLst/>
              <a:ahLst/>
              <a:cxnLst/>
              <a:rect l="l" t="t" r="r" b="b"/>
              <a:pathLst>
                <a:path w="5676" h="4232" extrusionOk="0">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71"/>
            <p:cNvSpPr/>
            <p:nvPr/>
          </p:nvSpPr>
          <p:spPr>
            <a:xfrm>
              <a:off x="2058788" y="4081888"/>
              <a:ext cx="194187" cy="92136"/>
            </a:xfrm>
            <a:custGeom>
              <a:avLst/>
              <a:gdLst/>
              <a:ahLst/>
              <a:cxnLst/>
              <a:rect l="l" t="t" r="r" b="b"/>
              <a:pathLst>
                <a:path w="4074" h="1933" extrusionOk="0">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71"/>
            <p:cNvSpPr/>
            <p:nvPr/>
          </p:nvSpPr>
          <p:spPr>
            <a:xfrm>
              <a:off x="2227998" y="4337706"/>
              <a:ext cx="178648" cy="123643"/>
            </a:xfrm>
            <a:custGeom>
              <a:avLst/>
              <a:gdLst/>
              <a:ahLst/>
              <a:cxnLst/>
              <a:rect l="l" t="t" r="r" b="b"/>
              <a:pathLst>
                <a:path w="3748" h="2594" extrusionOk="0">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71"/>
            <p:cNvSpPr/>
            <p:nvPr/>
          </p:nvSpPr>
          <p:spPr>
            <a:xfrm>
              <a:off x="2007309" y="4141613"/>
              <a:ext cx="184035" cy="319213"/>
            </a:xfrm>
            <a:custGeom>
              <a:avLst/>
              <a:gdLst/>
              <a:ahLst/>
              <a:cxnLst/>
              <a:rect l="l" t="t" r="r" b="b"/>
              <a:pathLst>
                <a:path w="3861" h="6697" extrusionOk="0">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71"/>
            <p:cNvSpPr/>
            <p:nvPr/>
          </p:nvSpPr>
          <p:spPr>
            <a:xfrm>
              <a:off x="2283433" y="4080744"/>
              <a:ext cx="170402" cy="273692"/>
            </a:xfrm>
            <a:custGeom>
              <a:avLst/>
              <a:gdLst/>
              <a:ahLst/>
              <a:cxnLst/>
              <a:rect l="l" t="t" r="r" b="b"/>
              <a:pathLst>
                <a:path w="3575" h="5742" extrusionOk="0">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71"/>
            <p:cNvSpPr/>
            <p:nvPr/>
          </p:nvSpPr>
          <p:spPr>
            <a:xfrm>
              <a:off x="2150972" y="4183510"/>
              <a:ext cx="57007" cy="33080"/>
            </a:xfrm>
            <a:custGeom>
              <a:avLst/>
              <a:gdLst/>
              <a:ahLst/>
              <a:cxnLst/>
              <a:rect l="l" t="t" r="r" b="b"/>
              <a:pathLst>
                <a:path w="1196" h="694" extrusionOk="0">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71"/>
            <p:cNvSpPr/>
            <p:nvPr/>
          </p:nvSpPr>
          <p:spPr>
            <a:xfrm>
              <a:off x="2074422" y="4194235"/>
              <a:ext cx="56817" cy="52574"/>
            </a:xfrm>
            <a:custGeom>
              <a:avLst/>
              <a:gdLst/>
              <a:ahLst/>
              <a:cxnLst/>
              <a:rect l="l" t="t" r="r" b="b"/>
              <a:pathLst>
                <a:path w="1192" h="1103" extrusionOk="0">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71"/>
            <p:cNvSpPr/>
            <p:nvPr/>
          </p:nvSpPr>
          <p:spPr>
            <a:xfrm>
              <a:off x="2227140" y="4194187"/>
              <a:ext cx="56769" cy="52574"/>
            </a:xfrm>
            <a:custGeom>
              <a:avLst/>
              <a:gdLst/>
              <a:ahLst/>
              <a:cxnLst/>
              <a:rect l="l" t="t" r="r" b="b"/>
              <a:pathLst>
                <a:path w="1191" h="1103" extrusionOk="0">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71"/>
            <p:cNvSpPr/>
            <p:nvPr/>
          </p:nvSpPr>
          <p:spPr>
            <a:xfrm>
              <a:off x="2099493" y="4157151"/>
              <a:ext cx="45615" cy="28885"/>
            </a:xfrm>
            <a:custGeom>
              <a:avLst/>
              <a:gdLst/>
              <a:ahLst/>
              <a:cxnLst/>
              <a:rect l="l" t="t" r="r" b="b"/>
              <a:pathLst>
                <a:path w="957" h="606" extrusionOk="0">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71"/>
            <p:cNvSpPr/>
            <p:nvPr/>
          </p:nvSpPr>
          <p:spPr>
            <a:xfrm>
              <a:off x="2208122" y="4157151"/>
              <a:ext cx="45520" cy="28885"/>
            </a:xfrm>
            <a:custGeom>
              <a:avLst/>
              <a:gdLst/>
              <a:ahLst/>
              <a:cxnLst/>
              <a:rect l="l" t="t" r="r" b="b"/>
              <a:pathLst>
                <a:path w="955" h="606" extrusionOk="0">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4" name="Google Shape;1084;p71"/>
          <p:cNvGrpSpPr/>
          <p:nvPr/>
        </p:nvGrpSpPr>
        <p:grpSpPr>
          <a:xfrm rot="2211803">
            <a:off x="17161" y="3426730"/>
            <a:ext cx="1134370" cy="2210852"/>
            <a:chOff x="1099958" y="4292329"/>
            <a:chExt cx="269022" cy="524316"/>
          </a:xfrm>
        </p:grpSpPr>
        <p:sp>
          <p:nvSpPr>
            <p:cNvPr id="1085" name="Google Shape;1085;p71"/>
            <p:cNvSpPr/>
            <p:nvPr/>
          </p:nvSpPr>
          <p:spPr>
            <a:xfrm>
              <a:off x="1184754" y="4370452"/>
              <a:ext cx="132652" cy="261395"/>
            </a:xfrm>
            <a:custGeom>
              <a:avLst/>
              <a:gdLst/>
              <a:ahLst/>
              <a:cxnLst/>
              <a:rect l="l" t="t" r="r" b="b"/>
              <a:pathLst>
                <a:path w="2783" h="5484" extrusionOk="0">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71"/>
            <p:cNvSpPr/>
            <p:nvPr/>
          </p:nvSpPr>
          <p:spPr>
            <a:xfrm>
              <a:off x="1131894" y="4364399"/>
              <a:ext cx="203339" cy="376363"/>
            </a:xfrm>
            <a:custGeom>
              <a:avLst/>
              <a:gdLst/>
              <a:ahLst/>
              <a:cxnLst/>
              <a:rect l="l" t="t" r="r" b="b"/>
              <a:pathLst>
                <a:path w="4266" h="7896" extrusionOk="0">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71"/>
            <p:cNvSpPr/>
            <p:nvPr/>
          </p:nvSpPr>
          <p:spPr>
            <a:xfrm>
              <a:off x="1163782" y="4292329"/>
              <a:ext cx="186418" cy="213158"/>
            </a:xfrm>
            <a:custGeom>
              <a:avLst/>
              <a:gdLst/>
              <a:ahLst/>
              <a:cxnLst/>
              <a:rect l="l" t="t" r="r" b="b"/>
              <a:pathLst>
                <a:path w="3911" h="4472" extrusionOk="0">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71"/>
            <p:cNvSpPr/>
            <p:nvPr/>
          </p:nvSpPr>
          <p:spPr>
            <a:xfrm>
              <a:off x="1099958" y="4550674"/>
              <a:ext cx="138705" cy="265971"/>
            </a:xfrm>
            <a:custGeom>
              <a:avLst/>
              <a:gdLst/>
              <a:ahLst/>
              <a:cxnLst/>
              <a:rect l="l" t="t" r="r" b="b"/>
              <a:pathLst>
                <a:path w="2910" h="5580" extrusionOk="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71"/>
            <p:cNvSpPr/>
            <p:nvPr/>
          </p:nvSpPr>
          <p:spPr>
            <a:xfrm>
              <a:off x="1322268" y="4387755"/>
              <a:ext cx="45568" cy="192948"/>
            </a:xfrm>
            <a:custGeom>
              <a:avLst/>
              <a:gdLst/>
              <a:ahLst/>
              <a:cxnLst/>
              <a:rect l="l" t="t" r="r" b="b"/>
              <a:pathLst>
                <a:path w="956" h="4048" extrusionOk="0">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71"/>
            <p:cNvSpPr/>
            <p:nvPr/>
          </p:nvSpPr>
          <p:spPr>
            <a:xfrm>
              <a:off x="1249960" y="4323741"/>
              <a:ext cx="78838" cy="53385"/>
            </a:xfrm>
            <a:custGeom>
              <a:avLst/>
              <a:gdLst/>
              <a:ahLst/>
              <a:cxnLst/>
              <a:rect l="l" t="t" r="r" b="b"/>
              <a:pathLst>
                <a:path w="1654" h="1120" extrusionOk="0">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71"/>
            <p:cNvSpPr/>
            <p:nvPr/>
          </p:nvSpPr>
          <p:spPr>
            <a:xfrm>
              <a:off x="1229893" y="4446907"/>
              <a:ext cx="59200" cy="139086"/>
            </a:xfrm>
            <a:custGeom>
              <a:avLst/>
              <a:gdLst/>
              <a:ahLst/>
              <a:cxnLst/>
              <a:rect l="l" t="t" r="r" b="b"/>
              <a:pathLst>
                <a:path w="1242" h="2918" extrusionOk="0">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71"/>
            <p:cNvSpPr/>
            <p:nvPr/>
          </p:nvSpPr>
          <p:spPr>
            <a:xfrm>
              <a:off x="1161113" y="4612734"/>
              <a:ext cx="45139" cy="75263"/>
            </a:xfrm>
            <a:custGeom>
              <a:avLst/>
              <a:gdLst/>
              <a:ahLst/>
              <a:cxnLst/>
              <a:rect l="l" t="t" r="r" b="b"/>
              <a:pathLst>
                <a:path w="947" h="1579" extrusionOk="0">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71"/>
            <p:cNvSpPr/>
            <p:nvPr/>
          </p:nvSpPr>
          <p:spPr>
            <a:xfrm>
              <a:off x="1153820" y="4722077"/>
              <a:ext cx="78361" cy="52050"/>
            </a:xfrm>
            <a:custGeom>
              <a:avLst/>
              <a:gdLst/>
              <a:ahLst/>
              <a:cxnLst/>
              <a:rect l="l" t="t" r="r" b="b"/>
              <a:pathLst>
                <a:path w="1644" h="1092" extrusionOk="0">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71"/>
            <p:cNvSpPr/>
            <p:nvPr/>
          </p:nvSpPr>
          <p:spPr>
            <a:xfrm>
              <a:off x="1285423" y="4422312"/>
              <a:ext cx="4528" cy="5672"/>
            </a:xfrm>
            <a:custGeom>
              <a:avLst/>
              <a:gdLst/>
              <a:ahLst/>
              <a:cxnLst/>
              <a:rect l="l" t="t" r="r" b="b"/>
              <a:pathLst>
                <a:path w="95" h="119" extrusionOk="0">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71"/>
            <p:cNvSpPr/>
            <p:nvPr/>
          </p:nvSpPr>
          <p:spPr>
            <a:xfrm>
              <a:off x="1282420" y="4392712"/>
              <a:ext cx="11916" cy="10391"/>
            </a:xfrm>
            <a:custGeom>
              <a:avLst/>
              <a:gdLst/>
              <a:ahLst/>
              <a:cxnLst/>
              <a:rect l="l" t="t" r="r" b="b"/>
              <a:pathLst>
                <a:path w="250" h="218" extrusionOk="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71"/>
            <p:cNvSpPr/>
            <p:nvPr/>
          </p:nvSpPr>
          <p:spPr>
            <a:xfrm>
              <a:off x="1325319" y="4399719"/>
              <a:ext cx="6530" cy="5005"/>
            </a:xfrm>
            <a:custGeom>
              <a:avLst/>
              <a:gdLst/>
              <a:ahLst/>
              <a:cxnLst/>
              <a:rect l="l" t="t" r="r" b="b"/>
              <a:pathLst>
                <a:path w="137" h="105" extrusionOk="0">
                  <a:moveTo>
                    <a:pt x="69" y="0"/>
                  </a:moveTo>
                  <a:cubicBezTo>
                    <a:pt x="1" y="0"/>
                    <a:pt x="1" y="105"/>
                    <a:pt x="69" y="105"/>
                  </a:cubicBezTo>
                  <a:cubicBezTo>
                    <a:pt x="136" y="105"/>
                    <a:pt x="137" y="0"/>
                    <a:pt x="6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71"/>
            <p:cNvSpPr/>
            <p:nvPr/>
          </p:nvSpPr>
          <p:spPr>
            <a:xfrm>
              <a:off x="1334041" y="4432083"/>
              <a:ext cx="10057" cy="9295"/>
            </a:xfrm>
            <a:custGeom>
              <a:avLst/>
              <a:gdLst/>
              <a:ahLst/>
              <a:cxnLst/>
              <a:rect l="l" t="t" r="r" b="b"/>
              <a:pathLst>
                <a:path w="211" h="195" extrusionOk="0">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71"/>
            <p:cNvSpPr/>
            <p:nvPr/>
          </p:nvSpPr>
          <p:spPr>
            <a:xfrm>
              <a:off x="1362450" y="4367735"/>
              <a:ext cx="5672" cy="7007"/>
            </a:xfrm>
            <a:custGeom>
              <a:avLst/>
              <a:gdLst/>
              <a:ahLst/>
              <a:cxnLst/>
              <a:rect l="l" t="t" r="r" b="b"/>
              <a:pathLst>
                <a:path w="119" h="147" extrusionOk="0">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71"/>
            <p:cNvSpPr/>
            <p:nvPr/>
          </p:nvSpPr>
          <p:spPr>
            <a:xfrm>
              <a:off x="1361449" y="4330318"/>
              <a:ext cx="7531" cy="5863"/>
            </a:xfrm>
            <a:custGeom>
              <a:avLst/>
              <a:gdLst/>
              <a:ahLst/>
              <a:cxnLst/>
              <a:rect l="l" t="t" r="r" b="b"/>
              <a:pathLst>
                <a:path w="158" h="123" extrusionOk="0">
                  <a:moveTo>
                    <a:pt x="79" y="1"/>
                  </a:moveTo>
                  <a:cubicBezTo>
                    <a:pt x="1" y="1"/>
                    <a:pt x="1" y="122"/>
                    <a:pt x="79" y="122"/>
                  </a:cubicBezTo>
                  <a:cubicBezTo>
                    <a:pt x="158" y="122"/>
                    <a:pt x="158"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71"/>
            <p:cNvSpPr/>
            <p:nvPr/>
          </p:nvSpPr>
          <p:spPr>
            <a:xfrm>
              <a:off x="1256204" y="4698292"/>
              <a:ext cx="8532" cy="6768"/>
            </a:xfrm>
            <a:custGeom>
              <a:avLst/>
              <a:gdLst/>
              <a:ahLst/>
              <a:cxnLst/>
              <a:rect l="l" t="t" r="r" b="b"/>
              <a:pathLst>
                <a:path w="179" h="142" extrusionOk="0">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71"/>
            <p:cNvSpPr/>
            <p:nvPr/>
          </p:nvSpPr>
          <p:spPr>
            <a:xfrm>
              <a:off x="1277320" y="4657729"/>
              <a:ext cx="7769" cy="6006"/>
            </a:xfrm>
            <a:custGeom>
              <a:avLst/>
              <a:gdLst/>
              <a:ahLst/>
              <a:cxnLst/>
              <a:rect l="l" t="t" r="r" b="b"/>
              <a:pathLst>
                <a:path w="163" h="126" extrusionOk="0">
                  <a:moveTo>
                    <a:pt x="81" y="0"/>
                  </a:moveTo>
                  <a:cubicBezTo>
                    <a:pt x="1" y="0"/>
                    <a:pt x="1" y="126"/>
                    <a:pt x="81" y="126"/>
                  </a:cubicBezTo>
                  <a:cubicBezTo>
                    <a:pt x="163" y="126"/>
                    <a:pt x="163"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71"/>
            <p:cNvSpPr/>
            <p:nvPr/>
          </p:nvSpPr>
          <p:spPr>
            <a:xfrm>
              <a:off x="1297149" y="4626938"/>
              <a:ext cx="5005" cy="3051"/>
            </a:xfrm>
            <a:custGeom>
              <a:avLst/>
              <a:gdLst/>
              <a:ahLst/>
              <a:cxnLst/>
              <a:rect l="l" t="t" r="r" b="b"/>
              <a:pathLst>
                <a:path w="105" h="64" extrusionOk="0">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71"/>
            <p:cNvSpPr/>
            <p:nvPr/>
          </p:nvSpPr>
          <p:spPr>
            <a:xfrm>
              <a:off x="1218263" y="4662543"/>
              <a:ext cx="6959" cy="5148"/>
            </a:xfrm>
            <a:custGeom>
              <a:avLst/>
              <a:gdLst/>
              <a:ahLst/>
              <a:cxnLst/>
              <a:rect l="l" t="t" r="r" b="b"/>
              <a:pathLst>
                <a:path w="146" h="108" extrusionOk="0">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71"/>
            <p:cNvSpPr/>
            <p:nvPr/>
          </p:nvSpPr>
          <p:spPr>
            <a:xfrm>
              <a:off x="1234755" y="4640951"/>
              <a:ext cx="6673" cy="5195"/>
            </a:xfrm>
            <a:custGeom>
              <a:avLst/>
              <a:gdLst/>
              <a:ahLst/>
              <a:cxnLst/>
              <a:rect l="l" t="t" r="r" b="b"/>
              <a:pathLst>
                <a:path w="140" h="109" extrusionOk="0">
                  <a:moveTo>
                    <a:pt x="71" y="1"/>
                  </a:moveTo>
                  <a:cubicBezTo>
                    <a:pt x="3" y="1"/>
                    <a:pt x="1" y="108"/>
                    <a:pt x="71" y="108"/>
                  </a:cubicBezTo>
                  <a:cubicBezTo>
                    <a:pt x="140" y="108"/>
                    <a:pt x="140" y="1"/>
                    <a:pt x="7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71"/>
            <p:cNvSpPr/>
            <p:nvPr/>
          </p:nvSpPr>
          <p:spPr>
            <a:xfrm>
              <a:off x="1134659" y="4740809"/>
              <a:ext cx="4433" cy="6196"/>
            </a:xfrm>
            <a:custGeom>
              <a:avLst/>
              <a:gdLst/>
              <a:ahLst/>
              <a:cxnLst/>
              <a:rect l="l" t="t" r="r" b="b"/>
              <a:pathLst>
                <a:path w="93" h="130" extrusionOk="0">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71"/>
            <p:cNvSpPr/>
            <p:nvPr/>
          </p:nvSpPr>
          <p:spPr>
            <a:xfrm>
              <a:off x="1129225" y="4705633"/>
              <a:ext cx="6625" cy="5148"/>
            </a:xfrm>
            <a:custGeom>
              <a:avLst/>
              <a:gdLst/>
              <a:ahLst/>
              <a:cxnLst/>
              <a:rect l="l" t="t" r="r" b="b"/>
              <a:pathLst>
                <a:path w="139" h="108" extrusionOk="0">
                  <a:moveTo>
                    <a:pt x="69" y="0"/>
                  </a:moveTo>
                  <a:cubicBezTo>
                    <a:pt x="1" y="0"/>
                    <a:pt x="1" y="107"/>
                    <a:pt x="69" y="107"/>
                  </a:cubicBezTo>
                  <a:cubicBezTo>
                    <a:pt x="137" y="107"/>
                    <a:pt x="139" y="0"/>
                    <a:pt x="6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7" name="Google Shape;1107;p71"/>
          <p:cNvSpPr txBox="1">
            <a:spLocks noGrp="1"/>
          </p:cNvSpPr>
          <p:nvPr>
            <p:ph type="title"/>
          </p:nvPr>
        </p:nvSpPr>
        <p:spPr>
          <a:xfrm>
            <a:off x="808800" y="1604900"/>
            <a:ext cx="2127900" cy="783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4800">
                <a:solidFill>
                  <a:schemeClr val="accent3"/>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108" name="Google Shape;1108;p71"/>
          <p:cNvSpPr txBox="1">
            <a:spLocks noGrp="1"/>
          </p:cNvSpPr>
          <p:nvPr>
            <p:ph type="title" idx="2"/>
          </p:nvPr>
        </p:nvSpPr>
        <p:spPr>
          <a:xfrm>
            <a:off x="6235850" y="1604900"/>
            <a:ext cx="2070900" cy="783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4800">
                <a:solidFill>
                  <a:schemeClr val="accent6"/>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109" name="Google Shape;1109;p71"/>
          <p:cNvSpPr txBox="1">
            <a:spLocks noGrp="1"/>
          </p:cNvSpPr>
          <p:nvPr>
            <p:ph type="title" idx="3"/>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a:endParaRPr/>
          </a:p>
        </p:txBody>
      </p:sp>
      <p:sp>
        <p:nvSpPr>
          <p:cNvPr id="1110" name="Google Shape;1110;p71"/>
          <p:cNvSpPr txBox="1">
            <a:spLocks noGrp="1"/>
          </p:cNvSpPr>
          <p:nvPr>
            <p:ph type="title" idx="4"/>
          </p:nvPr>
        </p:nvSpPr>
        <p:spPr>
          <a:xfrm>
            <a:off x="720000" y="2974225"/>
            <a:ext cx="2305500" cy="43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111" name="Google Shape;1111;p71"/>
          <p:cNvSpPr txBox="1">
            <a:spLocks noGrp="1"/>
          </p:cNvSpPr>
          <p:nvPr>
            <p:ph type="subTitle" idx="1"/>
          </p:nvPr>
        </p:nvSpPr>
        <p:spPr>
          <a:xfrm>
            <a:off x="720000" y="3332725"/>
            <a:ext cx="2305500" cy="78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12" name="Google Shape;1112;p71"/>
          <p:cNvSpPr txBox="1">
            <a:spLocks noGrp="1"/>
          </p:cNvSpPr>
          <p:nvPr>
            <p:ph type="title" idx="5"/>
          </p:nvPr>
        </p:nvSpPr>
        <p:spPr>
          <a:xfrm>
            <a:off x="3419271" y="2974225"/>
            <a:ext cx="2305500" cy="43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113" name="Google Shape;1113;p71"/>
          <p:cNvSpPr txBox="1">
            <a:spLocks noGrp="1"/>
          </p:cNvSpPr>
          <p:nvPr>
            <p:ph type="subTitle" idx="6"/>
          </p:nvPr>
        </p:nvSpPr>
        <p:spPr>
          <a:xfrm>
            <a:off x="3419271" y="3332725"/>
            <a:ext cx="2305500" cy="78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14" name="Google Shape;1114;p71"/>
          <p:cNvSpPr txBox="1">
            <a:spLocks noGrp="1"/>
          </p:cNvSpPr>
          <p:nvPr>
            <p:ph type="title" idx="7"/>
          </p:nvPr>
        </p:nvSpPr>
        <p:spPr>
          <a:xfrm>
            <a:off x="6118549" y="2974225"/>
            <a:ext cx="2305500" cy="43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115" name="Google Shape;1115;p71"/>
          <p:cNvSpPr txBox="1">
            <a:spLocks noGrp="1"/>
          </p:cNvSpPr>
          <p:nvPr>
            <p:ph type="subTitle" idx="8"/>
          </p:nvPr>
        </p:nvSpPr>
        <p:spPr>
          <a:xfrm>
            <a:off x="6118550" y="3332725"/>
            <a:ext cx="2305500" cy="78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16" name="Google Shape;1116;p71"/>
          <p:cNvSpPr txBox="1">
            <a:spLocks noGrp="1"/>
          </p:cNvSpPr>
          <p:nvPr>
            <p:ph type="title" idx="9"/>
          </p:nvPr>
        </p:nvSpPr>
        <p:spPr>
          <a:xfrm>
            <a:off x="3508075" y="1604900"/>
            <a:ext cx="2127900" cy="783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4800">
                <a:solidFill>
                  <a:schemeClr val="accen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117" name="Google Shape;1117;p71"/>
          <p:cNvSpPr/>
          <p:nvPr/>
        </p:nvSpPr>
        <p:spPr>
          <a:xfrm>
            <a:off x="3664750" y="4781071"/>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71"/>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71"/>
          <p:cNvSpPr/>
          <p:nvPr/>
        </p:nvSpPr>
        <p:spPr>
          <a:xfrm>
            <a:off x="8636341" y="3075109"/>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71"/>
          <p:cNvSpPr/>
          <p:nvPr/>
        </p:nvSpPr>
        <p:spPr>
          <a:xfrm>
            <a:off x="1711341" y="4571138"/>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71"/>
          <p:cNvSpPr/>
          <p:nvPr/>
        </p:nvSpPr>
        <p:spPr>
          <a:xfrm>
            <a:off x="352496" y="4175546"/>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71"/>
          <p:cNvSpPr/>
          <p:nvPr/>
        </p:nvSpPr>
        <p:spPr>
          <a:xfrm>
            <a:off x="417252" y="351810"/>
            <a:ext cx="129829" cy="129829"/>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71"/>
          <p:cNvSpPr/>
          <p:nvPr/>
        </p:nvSpPr>
        <p:spPr>
          <a:xfrm>
            <a:off x="7144350" y="456741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71"/>
          <p:cNvSpPr/>
          <p:nvPr/>
        </p:nvSpPr>
        <p:spPr>
          <a:xfrm>
            <a:off x="655083" y="3152770"/>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71"/>
          <p:cNvSpPr/>
          <p:nvPr/>
        </p:nvSpPr>
        <p:spPr>
          <a:xfrm>
            <a:off x="8632566" y="507592"/>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71"/>
          <p:cNvSpPr/>
          <p:nvPr/>
        </p:nvSpPr>
        <p:spPr>
          <a:xfrm>
            <a:off x="8535348" y="4551515"/>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71"/>
          <p:cNvSpPr/>
          <p:nvPr/>
        </p:nvSpPr>
        <p:spPr>
          <a:xfrm>
            <a:off x="7011540" y="530253"/>
            <a:ext cx="129829" cy="129829"/>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128"/>
        <p:cNvGrpSpPr/>
        <p:nvPr/>
      </p:nvGrpSpPr>
      <p:grpSpPr>
        <a:xfrm>
          <a:off x="0" y="0"/>
          <a:ext cx="0" cy="0"/>
          <a:chOff x="0" y="0"/>
          <a:chExt cx="0" cy="0"/>
        </a:xfrm>
      </p:grpSpPr>
      <p:grpSp>
        <p:nvGrpSpPr>
          <p:cNvPr id="1129" name="Google Shape;1129;p72"/>
          <p:cNvGrpSpPr/>
          <p:nvPr/>
        </p:nvGrpSpPr>
        <p:grpSpPr>
          <a:xfrm>
            <a:off x="7708256" y="3219792"/>
            <a:ext cx="1597538" cy="708015"/>
            <a:chOff x="4059002" y="793671"/>
            <a:chExt cx="401482" cy="177933"/>
          </a:xfrm>
        </p:grpSpPr>
        <p:sp>
          <p:nvSpPr>
            <p:cNvPr id="1130" name="Google Shape;1130;p72"/>
            <p:cNvSpPr/>
            <p:nvPr/>
          </p:nvSpPr>
          <p:spPr>
            <a:xfrm>
              <a:off x="4419301" y="862833"/>
              <a:ext cx="20925" cy="15014"/>
            </a:xfrm>
            <a:custGeom>
              <a:avLst/>
              <a:gdLst/>
              <a:ahLst/>
              <a:cxnLst/>
              <a:rect l="l" t="t" r="r" b="b"/>
              <a:pathLst>
                <a:path w="439" h="315" extrusionOk="0">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72"/>
            <p:cNvSpPr/>
            <p:nvPr/>
          </p:nvSpPr>
          <p:spPr>
            <a:xfrm>
              <a:off x="4359148" y="868123"/>
              <a:ext cx="21449" cy="19161"/>
            </a:xfrm>
            <a:custGeom>
              <a:avLst/>
              <a:gdLst/>
              <a:ahLst/>
              <a:cxnLst/>
              <a:rect l="l" t="t" r="r" b="b"/>
              <a:pathLst>
                <a:path w="450" h="402" extrusionOk="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72"/>
            <p:cNvSpPr/>
            <p:nvPr/>
          </p:nvSpPr>
          <p:spPr>
            <a:xfrm>
              <a:off x="4285649" y="845006"/>
              <a:ext cx="34748" cy="37036"/>
            </a:xfrm>
            <a:custGeom>
              <a:avLst/>
              <a:gdLst/>
              <a:ahLst/>
              <a:cxnLst/>
              <a:rect l="l" t="t" r="r" b="b"/>
              <a:pathLst>
                <a:path w="729" h="777" extrusionOk="0">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72"/>
            <p:cNvSpPr/>
            <p:nvPr/>
          </p:nvSpPr>
          <p:spPr>
            <a:xfrm>
              <a:off x="4214104" y="807065"/>
              <a:ext cx="32508" cy="30649"/>
            </a:xfrm>
            <a:custGeom>
              <a:avLst/>
              <a:gdLst/>
              <a:ahLst/>
              <a:cxnLst/>
              <a:rect l="l" t="t" r="r" b="b"/>
              <a:pathLst>
                <a:path w="682" h="643" extrusionOk="0">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72"/>
            <p:cNvSpPr/>
            <p:nvPr/>
          </p:nvSpPr>
          <p:spPr>
            <a:xfrm>
              <a:off x="4122587" y="793671"/>
              <a:ext cx="39085" cy="31602"/>
            </a:xfrm>
            <a:custGeom>
              <a:avLst/>
              <a:gdLst/>
              <a:ahLst/>
              <a:cxnLst/>
              <a:rect l="l" t="t" r="r" b="b"/>
              <a:pathLst>
                <a:path w="820" h="663" extrusionOk="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72"/>
            <p:cNvSpPr/>
            <p:nvPr/>
          </p:nvSpPr>
          <p:spPr>
            <a:xfrm>
              <a:off x="4059002" y="822651"/>
              <a:ext cx="31745" cy="27598"/>
            </a:xfrm>
            <a:custGeom>
              <a:avLst/>
              <a:gdLst/>
              <a:ahLst/>
              <a:cxnLst/>
              <a:rect l="l" t="t" r="r" b="b"/>
              <a:pathLst>
                <a:path w="666" h="579" extrusionOk="0">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72"/>
            <p:cNvSpPr/>
            <p:nvPr/>
          </p:nvSpPr>
          <p:spPr>
            <a:xfrm>
              <a:off x="4438415" y="889239"/>
              <a:ext cx="22069" cy="17159"/>
            </a:xfrm>
            <a:custGeom>
              <a:avLst/>
              <a:gdLst/>
              <a:ahLst/>
              <a:cxnLst/>
              <a:rect l="l" t="t" r="r" b="b"/>
              <a:pathLst>
                <a:path w="463" h="360" extrusionOk="0">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72"/>
            <p:cNvSpPr/>
            <p:nvPr/>
          </p:nvSpPr>
          <p:spPr>
            <a:xfrm>
              <a:off x="4383743" y="914883"/>
              <a:ext cx="31793" cy="27884"/>
            </a:xfrm>
            <a:custGeom>
              <a:avLst/>
              <a:gdLst/>
              <a:ahLst/>
              <a:cxnLst/>
              <a:rect l="l" t="t" r="r" b="b"/>
              <a:pathLst>
                <a:path w="667" h="585" extrusionOk="0">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72"/>
            <p:cNvSpPr/>
            <p:nvPr/>
          </p:nvSpPr>
          <p:spPr>
            <a:xfrm>
              <a:off x="4325878" y="935283"/>
              <a:ext cx="26645" cy="22450"/>
            </a:xfrm>
            <a:custGeom>
              <a:avLst/>
              <a:gdLst/>
              <a:ahLst/>
              <a:cxnLst/>
              <a:rect l="l" t="t" r="r" b="b"/>
              <a:pathLst>
                <a:path w="559" h="471" extrusionOk="0">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72"/>
            <p:cNvSpPr/>
            <p:nvPr/>
          </p:nvSpPr>
          <p:spPr>
            <a:xfrm>
              <a:off x="4274543" y="925512"/>
              <a:ext cx="15253" cy="13013"/>
            </a:xfrm>
            <a:custGeom>
              <a:avLst/>
              <a:gdLst/>
              <a:ahLst/>
              <a:cxnLst/>
              <a:rect l="l" t="t" r="r" b="b"/>
              <a:pathLst>
                <a:path w="320" h="273" extrusionOk="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72"/>
            <p:cNvSpPr/>
            <p:nvPr/>
          </p:nvSpPr>
          <p:spPr>
            <a:xfrm>
              <a:off x="4204857" y="894625"/>
              <a:ext cx="31173" cy="30982"/>
            </a:xfrm>
            <a:custGeom>
              <a:avLst/>
              <a:gdLst/>
              <a:ahLst/>
              <a:cxnLst/>
              <a:rect l="l" t="t" r="r" b="b"/>
              <a:pathLst>
                <a:path w="654" h="650" extrusionOk="0">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72"/>
            <p:cNvSpPr/>
            <p:nvPr/>
          </p:nvSpPr>
          <p:spPr>
            <a:xfrm>
              <a:off x="4139746" y="912214"/>
              <a:ext cx="27264" cy="24261"/>
            </a:xfrm>
            <a:custGeom>
              <a:avLst/>
              <a:gdLst/>
              <a:ahLst/>
              <a:cxnLst/>
              <a:rect l="l" t="t" r="r" b="b"/>
              <a:pathLst>
                <a:path w="572" h="509" extrusionOk="0">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72"/>
            <p:cNvSpPr/>
            <p:nvPr/>
          </p:nvSpPr>
          <p:spPr>
            <a:xfrm>
              <a:off x="4104712" y="950727"/>
              <a:ext cx="28933" cy="20877"/>
            </a:xfrm>
            <a:custGeom>
              <a:avLst/>
              <a:gdLst/>
              <a:ahLst/>
              <a:cxnLst/>
              <a:rect l="l" t="t" r="r" b="b"/>
              <a:pathLst>
                <a:path w="607" h="438" extrusionOk="0">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72"/>
            <p:cNvSpPr/>
            <p:nvPr/>
          </p:nvSpPr>
          <p:spPr>
            <a:xfrm>
              <a:off x="4393658" y="889620"/>
              <a:ext cx="14776" cy="12298"/>
            </a:xfrm>
            <a:custGeom>
              <a:avLst/>
              <a:gdLst/>
              <a:ahLst/>
              <a:cxnLst/>
              <a:rect l="l" t="t" r="r" b="b"/>
              <a:pathLst>
                <a:path w="310" h="258" extrusionOk="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72"/>
            <p:cNvSpPr/>
            <p:nvPr/>
          </p:nvSpPr>
          <p:spPr>
            <a:xfrm>
              <a:off x="4330930" y="896818"/>
              <a:ext cx="30124" cy="21640"/>
            </a:xfrm>
            <a:custGeom>
              <a:avLst/>
              <a:gdLst/>
              <a:ahLst/>
              <a:cxnLst/>
              <a:rect l="l" t="t" r="r" b="b"/>
              <a:pathLst>
                <a:path w="632" h="454" extrusionOk="0">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72"/>
            <p:cNvSpPr/>
            <p:nvPr/>
          </p:nvSpPr>
          <p:spPr>
            <a:xfrm>
              <a:off x="4256192" y="879706"/>
              <a:ext cx="29123" cy="27407"/>
            </a:xfrm>
            <a:custGeom>
              <a:avLst/>
              <a:gdLst/>
              <a:ahLst/>
              <a:cxnLst/>
              <a:rect l="l" t="t" r="r" b="b"/>
              <a:pathLst>
                <a:path w="611" h="575" extrusionOk="0">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72"/>
            <p:cNvSpPr/>
            <p:nvPr/>
          </p:nvSpPr>
          <p:spPr>
            <a:xfrm>
              <a:off x="4188984" y="856827"/>
              <a:ext cx="21497" cy="21926"/>
            </a:xfrm>
            <a:custGeom>
              <a:avLst/>
              <a:gdLst/>
              <a:ahLst/>
              <a:cxnLst/>
              <a:rect l="l" t="t" r="r" b="b"/>
              <a:pathLst>
                <a:path w="451" h="460" extrusionOk="0">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72"/>
            <p:cNvSpPr/>
            <p:nvPr/>
          </p:nvSpPr>
          <p:spPr>
            <a:xfrm>
              <a:off x="4124779" y="855349"/>
              <a:ext cx="24166" cy="22021"/>
            </a:xfrm>
            <a:custGeom>
              <a:avLst/>
              <a:gdLst/>
              <a:ahLst/>
              <a:cxnLst/>
              <a:rect l="l" t="t" r="r" b="b"/>
              <a:pathLst>
                <a:path w="507" h="462" extrusionOk="0">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72"/>
            <p:cNvSpPr/>
            <p:nvPr/>
          </p:nvSpPr>
          <p:spPr>
            <a:xfrm>
              <a:off x="4074207" y="888476"/>
              <a:ext cx="25024" cy="23642"/>
            </a:xfrm>
            <a:custGeom>
              <a:avLst/>
              <a:gdLst/>
              <a:ahLst/>
              <a:cxnLst/>
              <a:rect l="l" t="t" r="r" b="b"/>
              <a:pathLst>
                <a:path w="525" h="496" extrusionOk="0">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9" name="Google Shape;1149;p72"/>
          <p:cNvGrpSpPr/>
          <p:nvPr/>
        </p:nvGrpSpPr>
        <p:grpSpPr>
          <a:xfrm rot="-2700000">
            <a:off x="5065732" y="4277675"/>
            <a:ext cx="993627" cy="1108915"/>
            <a:chOff x="5072836" y="892909"/>
            <a:chExt cx="282225" cy="314971"/>
          </a:xfrm>
        </p:grpSpPr>
        <p:sp>
          <p:nvSpPr>
            <p:cNvPr id="1150" name="Google Shape;1150;p72"/>
            <p:cNvSpPr/>
            <p:nvPr/>
          </p:nvSpPr>
          <p:spPr>
            <a:xfrm>
              <a:off x="5084705" y="892909"/>
              <a:ext cx="16969" cy="37894"/>
            </a:xfrm>
            <a:custGeom>
              <a:avLst/>
              <a:gdLst/>
              <a:ahLst/>
              <a:cxnLst/>
              <a:rect l="l" t="t" r="r" b="b"/>
              <a:pathLst>
                <a:path w="356" h="795" extrusionOk="0">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72"/>
            <p:cNvSpPr/>
            <p:nvPr/>
          </p:nvSpPr>
          <p:spPr>
            <a:xfrm>
              <a:off x="5100148" y="956351"/>
              <a:ext cx="26549" cy="40134"/>
            </a:xfrm>
            <a:custGeom>
              <a:avLst/>
              <a:gdLst/>
              <a:ahLst/>
              <a:cxnLst/>
              <a:rect l="l" t="t" r="r" b="b"/>
              <a:pathLst>
                <a:path w="557" h="842" extrusionOk="0">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72"/>
            <p:cNvSpPr/>
            <p:nvPr/>
          </p:nvSpPr>
          <p:spPr>
            <a:xfrm>
              <a:off x="5136231" y="1013549"/>
              <a:ext cx="28933" cy="31459"/>
            </a:xfrm>
            <a:custGeom>
              <a:avLst/>
              <a:gdLst/>
              <a:ahLst/>
              <a:cxnLst/>
              <a:rect l="l" t="t" r="r" b="b"/>
              <a:pathLst>
                <a:path w="607" h="660" extrusionOk="0">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72"/>
            <p:cNvSpPr/>
            <p:nvPr/>
          </p:nvSpPr>
          <p:spPr>
            <a:xfrm>
              <a:off x="5179749" y="1060928"/>
              <a:ext cx="48189" cy="34748"/>
            </a:xfrm>
            <a:custGeom>
              <a:avLst/>
              <a:gdLst/>
              <a:ahLst/>
              <a:cxnLst/>
              <a:rect l="l" t="t" r="r" b="b"/>
              <a:pathLst>
                <a:path w="1011" h="729" extrusionOk="0">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72"/>
            <p:cNvSpPr/>
            <p:nvPr/>
          </p:nvSpPr>
          <p:spPr>
            <a:xfrm>
              <a:off x="5241761" y="1097630"/>
              <a:ext cx="46855" cy="30458"/>
            </a:xfrm>
            <a:custGeom>
              <a:avLst/>
              <a:gdLst/>
              <a:ahLst/>
              <a:cxnLst/>
              <a:rect l="l" t="t" r="r" b="b"/>
              <a:pathLst>
                <a:path w="983" h="639" extrusionOk="0">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72"/>
            <p:cNvSpPr/>
            <p:nvPr/>
          </p:nvSpPr>
          <p:spPr>
            <a:xfrm>
              <a:off x="5307682" y="1141292"/>
              <a:ext cx="47379" cy="66588"/>
            </a:xfrm>
            <a:custGeom>
              <a:avLst/>
              <a:gdLst/>
              <a:ahLst/>
              <a:cxnLst/>
              <a:rect l="l" t="t" r="r" b="b"/>
              <a:pathLst>
                <a:path w="994" h="1397" extrusionOk="0">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72"/>
            <p:cNvSpPr/>
            <p:nvPr/>
          </p:nvSpPr>
          <p:spPr>
            <a:xfrm>
              <a:off x="5116497" y="921556"/>
              <a:ext cx="19924" cy="32698"/>
            </a:xfrm>
            <a:custGeom>
              <a:avLst/>
              <a:gdLst/>
              <a:ahLst/>
              <a:cxnLst/>
              <a:rect l="l" t="t" r="r" b="b"/>
              <a:pathLst>
                <a:path w="418" h="686" extrusionOk="0">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72"/>
            <p:cNvSpPr/>
            <p:nvPr/>
          </p:nvSpPr>
          <p:spPr>
            <a:xfrm>
              <a:off x="5148290" y="978849"/>
              <a:ext cx="27312" cy="30506"/>
            </a:xfrm>
            <a:custGeom>
              <a:avLst/>
              <a:gdLst/>
              <a:ahLst/>
              <a:cxnLst/>
              <a:rect l="l" t="t" r="r" b="b"/>
              <a:pathLst>
                <a:path w="573" h="640" extrusionOk="0">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72"/>
            <p:cNvSpPr/>
            <p:nvPr/>
          </p:nvSpPr>
          <p:spPr>
            <a:xfrm>
              <a:off x="5198958" y="1032901"/>
              <a:ext cx="27360" cy="19638"/>
            </a:xfrm>
            <a:custGeom>
              <a:avLst/>
              <a:gdLst/>
              <a:ahLst/>
              <a:cxnLst/>
              <a:rect l="l" t="t" r="r" b="b"/>
              <a:pathLst>
                <a:path w="574" h="412" extrusionOk="0">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72"/>
            <p:cNvSpPr/>
            <p:nvPr/>
          </p:nvSpPr>
          <p:spPr>
            <a:xfrm>
              <a:off x="5255965" y="1068221"/>
              <a:ext cx="36750" cy="20258"/>
            </a:xfrm>
            <a:custGeom>
              <a:avLst/>
              <a:gdLst/>
              <a:ahLst/>
              <a:cxnLst/>
              <a:rect l="l" t="t" r="r" b="b"/>
              <a:pathLst>
                <a:path w="771" h="425" extrusionOk="0">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72"/>
            <p:cNvSpPr/>
            <p:nvPr/>
          </p:nvSpPr>
          <p:spPr>
            <a:xfrm>
              <a:off x="5317787" y="1100395"/>
              <a:ext cx="25119" cy="23690"/>
            </a:xfrm>
            <a:custGeom>
              <a:avLst/>
              <a:gdLst/>
              <a:ahLst/>
              <a:cxnLst/>
              <a:rect l="l" t="t" r="r" b="b"/>
              <a:pathLst>
                <a:path w="527" h="497" extrusionOk="0">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72"/>
            <p:cNvSpPr/>
            <p:nvPr/>
          </p:nvSpPr>
          <p:spPr>
            <a:xfrm>
              <a:off x="5072836" y="956685"/>
              <a:ext cx="20258" cy="40754"/>
            </a:xfrm>
            <a:custGeom>
              <a:avLst/>
              <a:gdLst/>
              <a:ahLst/>
              <a:cxnLst/>
              <a:rect l="l" t="t" r="r" b="b"/>
              <a:pathLst>
                <a:path w="425" h="855" extrusionOk="0">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72"/>
            <p:cNvSpPr/>
            <p:nvPr/>
          </p:nvSpPr>
          <p:spPr>
            <a:xfrm>
              <a:off x="5101816" y="1021605"/>
              <a:ext cx="32126" cy="34509"/>
            </a:xfrm>
            <a:custGeom>
              <a:avLst/>
              <a:gdLst/>
              <a:ahLst/>
              <a:cxnLst/>
              <a:rect l="l" t="t" r="r" b="b"/>
              <a:pathLst>
                <a:path w="674" h="724" extrusionOk="0">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72"/>
            <p:cNvSpPr/>
            <p:nvPr/>
          </p:nvSpPr>
          <p:spPr>
            <a:xfrm>
              <a:off x="5147813" y="1069222"/>
              <a:ext cx="28647" cy="15872"/>
            </a:xfrm>
            <a:custGeom>
              <a:avLst/>
              <a:gdLst/>
              <a:ahLst/>
              <a:cxnLst/>
              <a:rect l="l" t="t" r="r" b="b"/>
              <a:pathLst>
                <a:path w="601" h="333" extrusionOk="0">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72"/>
            <p:cNvSpPr/>
            <p:nvPr/>
          </p:nvSpPr>
          <p:spPr>
            <a:xfrm>
              <a:off x="5201961" y="1104923"/>
              <a:ext cx="27932" cy="20353"/>
            </a:xfrm>
            <a:custGeom>
              <a:avLst/>
              <a:gdLst/>
              <a:ahLst/>
              <a:cxnLst/>
              <a:rect l="l" t="t" r="r" b="b"/>
              <a:pathLst>
                <a:path w="586" h="427" extrusionOk="0">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72"/>
            <p:cNvSpPr/>
            <p:nvPr/>
          </p:nvSpPr>
          <p:spPr>
            <a:xfrm>
              <a:off x="5256156" y="1140624"/>
              <a:ext cx="32412" cy="36654"/>
            </a:xfrm>
            <a:custGeom>
              <a:avLst/>
              <a:gdLst/>
              <a:ahLst/>
              <a:cxnLst/>
              <a:rect l="l" t="t" r="r" b="b"/>
              <a:pathLst>
                <a:path w="680" h="769" extrusionOk="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6" name="Google Shape;1166;p72"/>
          <p:cNvGrpSpPr/>
          <p:nvPr/>
        </p:nvGrpSpPr>
        <p:grpSpPr>
          <a:xfrm>
            <a:off x="6059398" y="4755586"/>
            <a:ext cx="466198" cy="463516"/>
            <a:chOff x="4789992" y="5348109"/>
            <a:chExt cx="351768" cy="349718"/>
          </a:xfrm>
        </p:grpSpPr>
        <p:sp>
          <p:nvSpPr>
            <p:cNvPr id="1167" name="Google Shape;1167;p72"/>
            <p:cNvSpPr/>
            <p:nvPr/>
          </p:nvSpPr>
          <p:spPr>
            <a:xfrm>
              <a:off x="4789992" y="5348109"/>
              <a:ext cx="351768" cy="349718"/>
            </a:xfrm>
            <a:custGeom>
              <a:avLst/>
              <a:gdLst/>
              <a:ahLst/>
              <a:cxnLst/>
              <a:rect l="l" t="t" r="r" b="b"/>
              <a:pathLst>
                <a:path w="7380" h="7337" extrusionOk="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72"/>
            <p:cNvSpPr/>
            <p:nvPr/>
          </p:nvSpPr>
          <p:spPr>
            <a:xfrm>
              <a:off x="4901195" y="5384525"/>
              <a:ext cx="13632" cy="74119"/>
            </a:xfrm>
            <a:custGeom>
              <a:avLst/>
              <a:gdLst/>
              <a:ahLst/>
              <a:cxnLst/>
              <a:rect l="l" t="t" r="r" b="b"/>
              <a:pathLst>
                <a:path w="286" h="1555" extrusionOk="0">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72"/>
            <p:cNvSpPr/>
            <p:nvPr/>
          </p:nvSpPr>
          <p:spPr>
            <a:xfrm>
              <a:off x="4916161" y="5386861"/>
              <a:ext cx="7388" cy="43041"/>
            </a:xfrm>
            <a:custGeom>
              <a:avLst/>
              <a:gdLst/>
              <a:ahLst/>
              <a:cxnLst/>
              <a:rect l="l" t="t" r="r" b="b"/>
              <a:pathLst>
                <a:path w="155" h="903" extrusionOk="0">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72"/>
            <p:cNvSpPr/>
            <p:nvPr/>
          </p:nvSpPr>
          <p:spPr>
            <a:xfrm>
              <a:off x="5062779" y="5547635"/>
              <a:ext cx="38847" cy="43089"/>
            </a:xfrm>
            <a:custGeom>
              <a:avLst/>
              <a:gdLst/>
              <a:ahLst/>
              <a:cxnLst/>
              <a:rect l="l" t="t" r="r" b="b"/>
              <a:pathLst>
                <a:path w="815" h="904" extrusionOk="0">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72"/>
            <p:cNvSpPr/>
            <p:nvPr/>
          </p:nvSpPr>
          <p:spPr>
            <a:xfrm>
              <a:off x="5065639" y="5570800"/>
              <a:ext cx="29934" cy="30601"/>
            </a:xfrm>
            <a:custGeom>
              <a:avLst/>
              <a:gdLst/>
              <a:ahLst/>
              <a:cxnLst/>
              <a:rect l="l" t="t" r="r" b="b"/>
              <a:pathLst>
                <a:path w="628" h="642" extrusionOk="0">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72"/>
            <p:cNvSpPr/>
            <p:nvPr/>
          </p:nvSpPr>
          <p:spPr>
            <a:xfrm>
              <a:off x="4969641" y="5495156"/>
              <a:ext cx="37846" cy="28456"/>
            </a:xfrm>
            <a:custGeom>
              <a:avLst/>
              <a:gdLst/>
              <a:ahLst/>
              <a:cxnLst/>
              <a:rect l="l" t="t" r="r" b="b"/>
              <a:pathLst>
                <a:path w="794" h="597" extrusionOk="0">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72"/>
            <p:cNvSpPr/>
            <p:nvPr/>
          </p:nvSpPr>
          <p:spPr>
            <a:xfrm>
              <a:off x="4928840" y="5526281"/>
              <a:ext cx="39514" cy="34795"/>
            </a:xfrm>
            <a:custGeom>
              <a:avLst/>
              <a:gdLst/>
              <a:ahLst/>
              <a:cxnLst/>
              <a:rect l="l" t="t" r="r" b="b"/>
              <a:pathLst>
                <a:path w="829" h="730" extrusionOk="0">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72"/>
            <p:cNvSpPr/>
            <p:nvPr/>
          </p:nvSpPr>
          <p:spPr>
            <a:xfrm>
              <a:off x="5022216" y="5487529"/>
              <a:ext cx="39514" cy="34795"/>
            </a:xfrm>
            <a:custGeom>
              <a:avLst/>
              <a:gdLst/>
              <a:ahLst/>
              <a:cxnLst/>
              <a:rect l="l" t="t" r="r" b="b"/>
              <a:pathLst>
                <a:path w="829" h="730" extrusionOk="0">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72"/>
            <p:cNvSpPr/>
            <p:nvPr/>
          </p:nvSpPr>
          <p:spPr>
            <a:xfrm>
              <a:off x="4932081" y="5494822"/>
              <a:ext cx="28694" cy="23451"/>
            </a:xfrm>
            <a:custGeom>
              <a:avLst/>
              <a:gdLst/>
              <a:ahLst/>
              <a:cxnLst/>
              <a:rect l="l" t="t" r="r" b="b"/>
              <a:pathLst>
                <a:path w="602" h="492" extrusionOk="0">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72"/>
            <p:cNvSpPr/>
            <p:nvPr/>
          </p:nvSpPr>
          <p:spPr>
            <a:xfrm>
              <a:off x="4998479" y="5467272"/>
              <a:ext cx="30935" cy="23451"/>
            </a:xfrm>
            <a:custGeom>
              <a:avLst/>
              <a:gdLst/>
              <a:ahLst/>
              <a:cxnLst/>
              <a:rect l="l" t="t" r="r" b="b"/>
              <a:pathLst>
                <a:path w="649" h="492" extrusionOk="0">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7" name="Google Shape;1177;p72"/>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a:endParaRPr/>
          </a:p>
        </p:txBody>
      </p:sp>
      <p:sp>
        <p:nvSpPr>
          <p:cNvPr id="1178" name="Google Shape;1178;p72"/>
          <p:cNvSpPr/>
          <p:nvPr/>
        </p:nvSpPr>
        <p:spPr>
          <a:xfrm>
            <a:off x="7023975" y="4574771"/>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72"/>
          <p:cNvSpPr/>
          <p:nvPr/>
        </p:nvSpPr>
        <p:spPr>
          <a:xfrm>
            <a:off x="1704693" y="297818"/>
            <a:ext cx="57348"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72"/>
          <p:cNvSpPr/>
          <p:nvPr/>
        </p:nvSpPr>
        <p:spPr>
          <a:xfrm>
            <a:off x="1508904" y="4860851"/>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72"/>
          <p:cNvSpPr/>
          <p:nvPr/>
        </p:nvSpPr>
        <p:spPr>
          <a:xfrm>
            <a:off x="352496" y="3872946"/>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72"/>
          <p:cNvSpPr/>
          <p:nvPr/>
        </p:nvSpPr>
        <p:spPr>
          <a:xfrm>
            <a:off x="8535310" y="1602212"/>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72"/>
          <p:cNvSpPr/>
          <p:nvPr/>
        </p:nvSpPr>
        <p:spPr>
          <a:xfrm>
            <a:off x="2465050" y="475556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72"/>
          <p:cNvSpPr/>
          <p:nvPr/>
        </p:nvSpPr>
        <p:spPr>
          <a:xfrm>
            <a:off x="4921593" y="393030"/>
            <a:ext cx="64914" cy="64914"/>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72"/>
          <p:cNvSpPr/>
          <p:nvPr/>
        </p:nvSpPr>
        <p:spPr>
          <a:xfrm>
            <a:off x="352491" y="393080"/>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72"/>
          <p:cNvSpPr/>
          <p:nvPr/>
        </p:nvSpPr>
        <p:spPr>
          <a:xfrm>
            <a:off x="7793423" y="4702528"/>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6">
  <p:cSld name="TITLE_ONLY_5_1">
    <p:spTree>
      <p:nvGrpSpPr>
        <p:cNvPr id="1" name="Shape 1187"/>
        <p:cNvGrpSpPr/>
        <p:nvPr/>
      </p:nvGrpSpPr>
      <p:grpSpPr>
        <a:xfrm>
          <a:off x="0" y="0"/>
          <a:ext cx="0" cy="0"/>
          <a:chOff x="0" y="0"/>
          <a:chExt cx="0" cy="0"/>
        </a:xfrm>
      </p:grpSpPr>
      <p:grpSp>
        <p:nvGrpSpPr>
          <p:cNvPr id="1188" name="Google Shape;1188;p73"/>
          <p:cNvGrpSpPr/>
          <p:nvPr/>
        </p:nvGrpSpPr>
        <p:grpSpPr>
          <a:xfrm rot="1586299">
            <a:off x="7841007" y="400765"/>
            <a:ext cx="1414192" cy="2756263"/>
            <a:chOff x="1099958" y="4292329"/>
            <a:chExt cx="269022" cy="524316"/>
          </a:xfrm>
        </p:grpSpPr>
        <p:sp>
          <p:nvSpPr>
            <p:cNvPr id="1189" name="Google Shape;1189;p73"/>
            <p:cNvSpPr/>
            <p:nvPr/>
          </p:nvSpPr>
          <p:spPr>
            <a:xfrm>
              <a:off x="1184754" y="4370452"/>
              <a:ext cx="132652" cy="261395"/>
            </a:xfrm>
            <a:custGeom>
              <a:avLst/>
              <a:gdLst/>
              <a:ahLst/>
              <a:cxnLst/>
              <a:rect l="l" t="t" r="r" b="b"/>
              <a:pathLst>
                <a:path w="2783" h="5484" extrusionOk="0">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73"/>
            <p:cNvSpPr/>
            <p:nvPr/>
          </p:nvSpPr>
          <p:spPr>
            <a:xfrm>
              <a:off x="1131894" y="4364399"/>
              <a:ext cx="203339" cy="376363"/>
            </a:xfrm>
            <a:custGeom>
              <a:avLst/>
              <a:gdLst/>
              <a:ahLst/>
              <a:cxnLst/>
              <a:rect l="l" t="t" r="r" b="b"/>
              <a:pathLst>
                <a:path w="4266" h="7896" extrusionOk="0">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73"/>
            <p:cNvSpPr/>
            <p:nvPr/>
          </p:nvSpPr>
          <p:spPr>
            <a:xfrm>
              <a:off x="1163782" y="4292329"/>
              <a:ext cx="186418" cy="213158"/>
            </a:xfrm>
            <a:custGeom>
              <a:avLst/>
              <a:gdLst/>
              <a:ahLst/>
              <a:cxnLst/>
              <a:rect l="l" t="t" r="r" b="b"/>
              <a:pathLst>
                <a:path w="3911" h="4472" extrusionOk="0">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73"/>
            <p:cNvSpPr/>
            <p:nvPr/>
          </p:nvSpPr>
          <p:spPr>
            <a:xfrm>
              <a:off x="1099958" y="4550674"/>
              <a:ext cx="138705" cy="265971"/>
            </a:xfrm>
            <a:custGeom>
              <a:avLst/>
              <a:gdLst/>
              <a:ahLst/>
              <a:cxnLst/>
              <a:rect l="l" t="t" r="r" b="b"/>
              <a:pathLst>
                <a:path w="2910" h="5580" extrusionOk="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73"/>
            <p:cNvSpPr/>
            <p:nvPr/>
          </p:nvSpPr>
          <p:spPr>
            <a:xfrm>
              <a:off x="1322268" y="4387755"/>
              <a:ext cx="45568" cy="192948"/>
            </a:xfrm>
            <a:custGeom>
              <a:avLst/>
              <a:gdLst/>
              <a:ahLst/>
              <a:cxnLst/>
              <a:rect l="l" t="t" r="r" b="b"/>
              <a:pathLst>
                <a:path w="956" h="4048" extrusionOk="0">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73"/>
            <p:cNvSpPr/>
            <p:nvPr/>
          </p:nvSpPr>
          <p:spPr>
            <a:xfrm>
              <a:off x="1249960" y="4323741"/>
              <a:ext cx="78838" cy="53385"/>
            </a:xfrm>
            <a:custGeom>
              <a:avLst/>
              <a:gdLst/>
              <a:ahLst/>
              <a:cxnLst/>
              <a:rect l="l" t="t" r="r" b="b"/>
              <a:pathLst>
                <a:path w="1654" h="1120" extrusionOk="0">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73"/>
            <p:cNvSpPr/>
            <p:nvPr/>
          </p:nvSpPr>
          <p:spPr>
            <a:xfrm>
              <a:off x="1229893" y="4446907"/>
              <a:ext cx="59200" cy="139086"/>
            </a:xfrm>
            <a:custGeom>
              <a:avLst/>
              <a:gdLst/>
              <a:ahLst/>
              <a:cxnLst/>
              <a:rect l="l" t="t" r="r" b="b"/>
              <a:pathLst>
                <a:path w="1242" h="2918" extrusionOk="0">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73"/>
            <p:cNvSpPr/>
            <p:nvPr/>
          </p:nvSpPr>
          <p:spPr>
            <a:xfrm>
              <a:off x="1161113" y="4612734"/>
              <a:ext cx="45139" cy="75263"/>
            </a:xfrm>
            <a:custGeom>
              <a:avLst/>
              <a:gdLst/>
              <a:ahLst/>
              <a:cxnLst/>
              <a:rect l="l" t="t" r="r" b="b"/>
              <a:pathLst>
                <a:path w="947" h="1579" extrusionOk="0">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73"/>
            <p:cNvSpPr/>
            <p:nvPr/>
          </p:nvSpPr>
          <p:spPr>
            <a:xfrm>
              <a:off x="1153820" y="4722077"/>
              <a:ext cx="78361" cy="52050"/>
            </a:xfrm>
            <a:custGeom>
              <a:avLst/>
              <a:gdLst/>
              <a:ahLst/>
              <a:cxnLst/>
              <a:rect l="l" t="t" r="r" b="b"/>
              <a:pathLst>
                <a:path w="1644" h="1092" extrusionOk="0">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73"/>
            <p:cNvSpPr/>
            <p:nvPr/>
          </p:nvSpPr>
          <p:spPr>
            <a:xfrm>
              <a:off x="1285423" y="4422312"/>
              <a:ext cx="4528" cy="5672"/>
            </a:xfrm>
            <a:custGeom>
              <a:avLst/>
              <a:gdLst/>
              <a:ahLst/>
              <a:cxnLst/>
              <a:rect l="l" t="t" r="r" b="b"/>
              <a:pathLst>
                <a:path w="95" h="119" extrusionOk="0">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73"/>
            <p:cNvSpPr/>
            <p:nvPr/>
          </p:nvSpPr>
          <p:spPr>
            <a:xfrm>
              <a:off x="1282420" y="4392712"/>
              <a:ext cx="11916" cy="10391"/>
            </a:xfrm>
            <a:custGeom>
              <a:avLst/>
              <a:gdLst/>
              <a:ahLst/>
              <a:cxnLst/>
              <a:rect l="l" t="t" r="r" b="b"/>
              <a:pathLst>
                <a:path w="250" h="218" extrusionOk="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73"/>
            <p:cNvSpPr/>
            <p:nvPr/>
          </p:nvSpPr>
          <p:spPr>
            <a:xfrm>
              <a:off x="1325319" y="4399719"/>
              <a:ext cx="6530" cy="5005"/>
            </a:xfrm>
            <a:custGeom>
              <a:avLst/>
              <a:gdLst/>
              <a:ahLst/>
              <a:cxnLst/>
              <a:rect l="l" t="t" r="r" b="b"/>
              <a:pathLst>
                <a:path w="137" h="105" extrusionOk="0">
                  <a:moveTo>
                    <a:pt x="69" y="0"/>
                  </a:moveTo>
                  <a:cubicBezTo>
                    <a:pt x="1" y="0"/>
                    <a:pt x="1" y="105"/>
                    <a:pt x="69" y="105"/>
                  </a:cubicBezTo>
                  <a:cubicBezTo>
                    <a:pt x="136" y="105"/>
                    <a:pt x="137" y="0"/>
                    <a:pt x="69"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73"/>
            <p:cNvSpPr/>
            <p:nvPr/>
          </p:nvSpPr>
          <p:spPr>
            <a:xfrm>
              <a:off x="1334041" y="4432083"/>
              <a:ext cx="10057" cy="9295"/>
            </a:xfrm>
            <a:custGeom>
              <a:avLst/>
              <a:gdLst/>
              <a:ahLst/>
              <a:cxnLst/>
              <a:rect l="l" t="t" r="r" b="b"/>
              <a:pathLst>
                <a:path w="211" h="195" extrusionOk="0">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73"/>
            <p:cNvSpPr/>
            <p:nvPr/>
          </p:nvSpPr>
          <p:spPr>
            <a:xfrm>
              <a:off x="1362450" y="4367735"/>
              <a:ext cx="5672" cy="7007"/>
            </a:xfrm>
            <a:custGeom>
              <a:avLst/>
              <a:gdLst/>
              <a:ahLst/>
              <a:cxnLst/>
              <a:rect l="l" t="t" r="r" b="b"/>
              <a:pathLst>
                <a:path w="119" h="147" extrusionOk="0">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73"/>
            <p:cNvSpPr/>
            <p:nvPr/>
          </p:nvSpPr>
          <p:spPr>
            <a:xfrm>
              <a:off x="1361449" y="4330318"/>
              <a:ext cx="7531" cy="5863"/>
            </a:xfrm>
            <a:custGeom>
              <a:avLst/>
              <a:gdLst/>
              <a:ahLst/>
              <a:cxnLst/>
              <a:rect l="l" t="t" r="r" b="b"/>
              <a:pathLst>
                <a:path w="158" h="123" extrusionOk="0">
                  <a:moveTo>
                    <a:pt x="79" y="1"/>
                  </a:moveTo>
                  <a:cubicBezTo>
                    <a:pt x="1" y="1"/>
                    <a:pt x="1" y="122"/>
                    <a:pt x="79" y="122"/>
                  </a:cubicBezTo>
                  <a:cubicBezTo>
                    <a:pt x="158" y="122"/>
                    <a:pt x="158" y="1"/>
                    <a:pt x="79"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73"/>
            <p:cNvSpPr/>
            <p:nvPr/>
          </p:nvSpPr>
          <p:spPr>
            <a:xfrm>
              <a:off x="1256204" y="4698292"/>
              <a:ext cx="8532" cy="6768"/>
            </a:xfrm>
            <a:custGeom>
              <a:avLst/>
              <a:gdLst/>
              <a:ahLst/>
              <a:cxnLst/>
              <a:rect l="l" t="t" r="r" b="b"/>
              <a:pathLst>
                <a:path w="179" h="142" extrusionOk="0">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73"/>
            <p:cNvSpPr/>
            <p:nvPr/>
          </p:nvSpPr>
          <p:spPr>
            <a:xfrm>
              <a:off x="1277320" y="4657729"/>
              <a:ext cx="7769" cy="6006"/>
            </a:xfrm>
            <a:custGeom>
              <a:avLst/>
              <a:gdLst/>
              <a:ahLst/>
              <a:cxnLst/>
              <a:rect l="l" t="t" r="r" b="b"/>
              <a:pathLst>
                <a:path w="163" h="126" extrusionOk="0">
                  <a:moveTo>
                    <a:pt x="81" y="0"/>
                  </a:moveTo>
                  <a:cubicBezTo>
                    <a:pt x="1" y="0"/>
                    <a:pt x="1" y="126"/>
                    <a:pt x="81" y="126"/>
                  </a:cubicBezTo>
                  <a:cubicBezTo>
                    <a:pt x="163" y="126"/>
                    <a:pt x="163" y="0"/>
                    <a:pt x="81"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73"/>
            <p:cNvSpPr/>
            <p:nvPr/>
          </p:nvSpPr>
          <p:spPr>
            <a:xfrm>
              <a:off x="1297149" y="4626938"/>
              <a:ext cx="5005" cy="3051"/>
            </a:xfrm>
            <a:custGeom>
              <a:avLst/>
              <a:gdLst/>
              <a:ahLst/>
              <a:cxnLst/>
              <a:rect l="l" t="t" r="r" b="b"/>
              <a:pathLst>
                <a:path w="105" h="64" extrusionOk="0">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73"/>
            <p:cNvSpPr/>
            <p:nvPr/>
          </p:nvSpPr>
          <p:spPr>
            <a:xfrm>
              <a:off x="1218263" y="4662543"/>
              <a:ext cx="6959" cy="5148"/>
            </a:xfrm>
            <a:custGeom>
              <a:avLst/>
              <a:gdLst/>
              <a:ahLst/>
              <a:cxnLst/>
              <a:rect l="l" t="t" r="r" b="b"/>
              <a:pathLst>
                <a:path w="146" h="108" extrusionOk="0">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73"/>
            <p:cNvSpPr/>
            <p:nvPr/>
          </p:nvSpPr>
          <p:spPr>
            <a:xfrm>
              <a:off x="1234755" y="4640951"/>
              <a:ext cx="6673" cy="5195"/>
            </a:xfrm>
            <a:custGeom>
              <a:avLst/>
              <a:gdLst/>
              <a:ahLst/>
              <a:cxnLst/>
              <a:rect l="l" t="t" r="r" b="b"/>
              <a:pathLst>
                <a:path w="140" h="109" extrusionOk="0">
                  <a:moveTo>
                    <a:pt x="71" y="1"/>
                  </a:moveTo>
                  <a:cubicBezTo>
                    <a:pt x="3" y="1"/>
                    <a:pt x="1" y="108"/>
                    <a:pt x="71" y="108"/>
                  </a:cubicBezTo>
                  <a:cubicBezTo>
                    <a:pt x="140" y="108"/>
                    <a:pt x="140" y="1"/>
                    <a:pt x="71"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73"/>
            <p:cNvSpPr/>
            <p:nvPr/>
          </p:nvSpPr>
          <p:spPr>
            <a:xfrm>
              <a:off x="1134659" y="4740809"/>
              <a:ext cx="4433" cy="6196"/>
            </a:xfrm>
            <a:custGeom>
              <a:avLst/>
              <a:gdLst/>
              <a:ahLst/>
              <a:cxnLst/>
              <a:rect l="l" t="t" r="r" b="b"/>
              <a:pathLst>
                <a:path w="93" h="130" extrusionOk="0">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73"/>
            <p:cNvSpPr/>
            <p:nvPr/>
          </p:nvSpPr>
          <p:spPr>
            <a:xfrm>
              <a:off x="1129225" y="4705633"/>
              <a:ext cx="6625" cy="5148"/>
            </a:xfrm>
            <a:custGeom>
              <a:avLst/>
              <a:gdLst/>
              <a:ahLst/>
              <a:cxnLst/>
              <a:rect l="l" t="t" r="r" b="b"/>
              <a:pathLst>
                <a:path w="139" h="108" extrusionOk="0">
                  <a:moveTo>
                    <a:pt x="69" y="0"/>
                  </a:moveTo>
                  <a:cubicBezTo>
                    <a:pt x="1" y="0"/>
                    <a:pt x="1" y="107"/>
                    <a:pt x="69" y="107"/>
                  </a:cubicBezTo>
                  <a:cubicBezTo>
                    <a:pt x="137" y="107"/>
                    <a:pt x="139" y="0"/>
                    <a:pt x="69"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1" name="Google Shape;1211;p73"/>
          <p:cNvGrpSpPr/>
          <p:nvPr/>
        </p:nvGrpSpPr>
        <p:grpSpPr>
          <a:xfrm rot="-2555880">
            <a:off x="1342198" y="3304317"/>
            <a:ext cx="1324785" cy="2510311"/>
            <a:chOff x="177688" y="2854372"/>
            <a:chExt cx="568167" cy="1076609"/>
          </a:xfrm>
        </p:grpSpPr>
        <p:sp>
          <p:nvSpPr>
            <p:cNvPr id="1212" name="Google Shape;1212;p73"/>
            <p:cNvSpPr/>
            <p:nvPr/>
          </p:nvSpPr>
          <p:spPr>
            <a:xfrm>
              <a:off x="662632" y="3784363"/>
              <a:ext cx="69448" cy="70449"/>
            </a:xfrm>
            <a:custGeom>
              <a:avLst/>
              <a:gdLst/>
              <a:ahLst/>
              <a:cxnLst/>
              <a:rect l="l" t="t" r="r" b="b"/>
              <a:pathLst>
                <a:path w="1457" h="1478" extrusionOk="0">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73"/>
            <p:cNvSpPr/>
            <p:nvPr/>
          </p:nvSpPr>
          <p:spPr>
            <a:xfrm>
              <a:off x="698238" y="3668919"/>
              <a:ext cx="47617" cy="48761"/>
            </a:xfrm>
            <a:custGeom>
              <a:avLst/>
              <a:gdLst/>
              <a:ahLst/>
              <a:cxnLst/>
              <a:rect l="l" t="t" r="r" b="b"/>
              <a:pathLst>
                <a:path w="999" h="1023" extrusionOk="0">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73"/>
            <p:cNvSpPr/>
            <p:nvPr/>
          </p:nvSpPr>
          <p:spPr>
            <a:xfrm>
              <a:off x="671116" y="3564771"/>
              <a:ext cx="63013" cy="69114"/>
            </a:xfrm>
            <a:custGeom>
              <a:avLst/>
              <a:gdLst/>
              <a:ahLst/>
              <a:cxnLst/>
              <a:rect l="l" t="t" r="r" b="b"/>
              <a:pathLst>
                <a:path w="1322" h="1450" extrusionOk="0">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73"/>
            <p:cNvSpPr/>
            <p:nvPr/>
          </p:nvSpPr>
          <p:spPr>
            <a:xfrm>
              <a:off x="631840" y="3436171"/>
              <a:ext cx="64157" cy="65873"/>
            </a:xfrm>
            <a:custGeom>
              <a:avLst/>
              <a:gdLst/>
              <a:ahLst/>
              <a:cxnLst/>
              <a:rect l="l" t="t" r="r" b="b"/>
              <a:pathLst>
                <a:path w="1346" h="1382" extrusionOk="0">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73"/>
            <p:cNvSpPr/>
            <p:nvPr/>
          </p:nvSpPr>
          <p:spPr>
            <a:xfrm>
              <a:off x="526977" y="3286503"/>
              <a:ext cx="57484" cy="59248"/>
            </a:xfrm>
            <a:custGeom>
              <a:avLst/>
              <a:gdLst/>
              <a:ahLst/>
              <a:cxnLst/>
              <a:rect l="l" t="t" r="r" b="b"/>
              <a:pathLst>
                <a:path w="1206" h="1243" extrusionOk="0">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73"/>
            <p:cNvSpPr/>
            <p:nvPr/>
          </p:nvSpPr>
          <p:spPr>
            <a:xfrm>
              <a:off x="409293" y="3147845"/>
              <a:ext cx="112108" cy="83175"/>
            </a:xfrm>
            <a:custGeom>
              <a:avLst/>
              <a:gdLst/>
              <a:ahLst/>
              <a:cxnLst/>
              <a:rect l="l" t="t" r="r" b="b"/>
              <a:pathLst>
                <a:path w="2352" h="1745" extrusionOk="0">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73"/>
            <p:cNvSpPr/>
            <p:nvPr/>
          </p:nvSpPr>
          <p:spPr>
            <a:xfrm>
              <a:off x="410389" y="3010665"/>
              <a:ext cx="38990" cy="38180"/>
            </a:xfrm>
            <a:custGeom>
              <a:avLst/>
              <a:gdLst/>
              <a:ahLst/>
              <a:cxnLst/>
              <a:rect l="l" t="t" r="r" b="b"/>
              <a:pathLst>
                <a:path w="818" h="801" extrusionOk="0">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73"/>
            <p:cNvSpPr/>
            <p:nvPr/>
          </p:nvSpPr>
          <p:spPr>
            <a:xfrm>
              <a:off x="431981" y="2905373"/>
              <a:ext cx="53480" cy="39657"/>
            </a:xfrm>
            <a:custGeom>
              <a:avLst/>
              <a:gdLst/>
              <a:ahLst/>
              <a:cxnLst/>
              <a:rect l="l" t="t" r="r" b="b"/>
              <a:pathLst>
                <a:path w="1122" h="832" extrusionOk="0">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73"/>
            <p:cNvSpPr/>
            <p:nvPr/>
          </p:nvSpPr>
          <p:spPr>
            <a:xfrm>
              <a:off x="523736" y="3896662"/>
              <a:ext cx="46330" cy="34319"/>
            </a:xfrm>
            <a:custGeom>
              <a:avLst/>
              <a:gdLst/>
              <a:ahLst/>
              <a:cxnLst/>
              <a:rect l="l" t="t" r="r" b="b"/>
              <a:pathLst>
                <a:path w="972" h="720" extrusionOk="0">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73"/>
            <p:cNvSpPr/>
            <p:nvPr/>
          </p:nvSpPr>
          <p:spPr>
            <a:xfrm>
              <a:off x="541468" y="3800379"/>
              <a:ext cx="72022" cy="53432"/>
            </a:xfrm>
            <a:custGeom>
              <a:avLst/>
              <a:gdLst/>
              <a:ahLst/>
              <a:cxnLst/>
              <a:rect l="l" t="t" r="r" b="b"/>
              <a:pathLst>
                <a:path w="1511" h="1121" extrusionOk="0">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73"/>
            <p:cNvSpPr/>
            <p:nvPr/>
          </p:nvSpPr>
          <p:spPr>
            <a:xfrm>
              <a:off x="563298" y="3705764"/>
              <a:ext cx="49858" cy="37083"/>
            </a:xfrm>
            <a:custGeom>
              <a:avLst/>
              <a:gdLst/>
              <a:ahLst/>
              <a:cxnLst/>
              <a:rect l="l" t="t" r="r" b="b"/>
              <a:pathLst>
                <a:path w="1046" h="778" extrusionOk="0">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73"/>
            <p:cNvSpPr/>
            <p:nvPr/>
          </p:nvSpPr>
          <p:spPr>
            <a:xfrm>
              <a:off x="541277" y="3570395"/>
              <a:ext cx="58151" cy="43137"/>
            </a:xfrm>
            <a:custGeom>
              <a:avLst/>
              <a:gdLst/>
              <a:ahLst/>
              <a:cxnLst/>
              <a:rect l="l" t="t" r="r" b="b"/>
              <a:pathLst>
                <a:path w="1220" h="905" extrusionOk="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73"/>
            <p:cNvSpPr/>
            <p:nvPr/>
          </p:nvSpPr>
          <p:spPr>
            <a:xfrm>
              <a:off x="442563" y="3438602"/>
              <a:ext cx="95187" cy="91993"/>
            </a:xfrm>
            <a:custGeom>
              <a:avLst/>
              <a:gdLst/>
              <a:ahLst/>
              <a:cxnLst/>
              <a:rect l="l" t="t" r="r" b="b"/>
              <a:pathLst>
                <a:path w="1997" h="1930" extrusionOk="0">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73"/>
            <p:cNvSpPr/>
            <p:nvPr/>
          </p:nvSpPr>
          <p:spPr>
            <a:xfrm>
              <a:off x="348567" y="3344892"/>
              <a:ext cx="85559" cy="85559"/>
            </a:xfrm>
            <a:custGeom>
              <a:avLst/>
              <a:gdLst/>
              <a:ahLst/>
              <a:cxnLst/>
              <a:rect l="l" t="t" r="r" b="b"/>
              <a:pathLst>
                <a:path w="1795" h="1795" extrusionOk="0">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73"/>
            <p:cNvSpPr/>
            <p:nvPr/>
          </p:nvSpPr>
          <p:spPr>
            <a:xfrm>
              <a:off x="279119" y="3239600"/>
              <a:ext cx="42422" cy="43184"/>
            </a:xfrm>
            <a:custGeom>
              <a:avLst/>
              <a:gdLst/>
              <a:ahLst/>
              <a:cxnLst/>
              <a:rect l="l" t="t" r="r" b="b"/>
              <a:pathLst>
                <a:path w="890" h="906" extrusionOk="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73"/>
            <p:cNvSpPr/>
            <p:nvPr/>
          </p:nvSpPr>
          <p:spPr>
            <a:xfrm>
              <a:off x="199900" y="3097701"/>
              <a:ext cx="77551" cy="76979"/>
            </a:xfrm>
            <a:custGeom>
              <a:avLst/>
              <a:gdLst/>
              <a:ahLst/>
              <a:cxnLst/>
              <a:rect l="l" t="t" r="r" b="b"/>
              <a:pathLst>
                <a:path w="1627" h="1615" extrusionOk="0">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73"/>
            <p:cNvSpPr/>
            <p:nvPr/>
          </p:nvSpPr>
          <p:spPr>
            <a:xfrm>
              <a:off x="236793" y="2950178"/>
              <a:ext cx="68495" cy="68066"/>
            </a:xfrm>
            <a:custGeom>
              <a:avLst/>
              <a:gdLst/>
              <a:ahLst/>
              <a:cxnLst/>
              <a:rect l="l" t="t" r="r" b="b"/>
              <a:pathLst>
                <a:path w="1437" h="1428" extrusionOk="0">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73"/>
            <p:cNvSpPr/>
            <p:nvPr/>
          </p:nvSpPr>
          <p:spPr>
            <a:xfrm>
              <a:off x="621116" y="3666154"/>
              <a:ext cx="41516" cy="43137"/>
            </a:xfrm>
            <a:custGeom>
              <a:avLst/>
              <a:gdLst/>
              <a:ahLst/>
              <a:cxnLst/>
              <a:rect l="l" t="t" r="r" b="b"/>
              <a:pathLst>
                <a:path w="871" h="905" extrusionOk="0">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73"/>
            <p:cNvSpPr/>
            <p:nvPr/>
          </p:nvSpPr>
          <p:spPr>
            <a:xfrm>
              <a:off x="599238" y="3527497"/>
              <a:ext cx="24786" cy="18351"/>
            </a:xfrm>
            <a:custGeom>
              <a:avLst/>
              <a:gdLst/>
              <a:ahLst/>
              <a:cxnLst/>
              <a:rect l="l" t="t" r="r" b="b"/>
              <a:pathLst>
                <a:path w="520" h="385" extrusionOk="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73"/>
            <p:cNvSpPr/>
            <p:nvPr/>
          </p:nvSpPr>
          <p:spPr>
            <a:xfrm>
              <a:off x="510533" y="3390555"/>
              <a:ext cx="27789" cy="20639"/>
            </a:xfrm>
            <a:custGeom>
              <a:avLst/>
              <a:gdLst/>
              <a:ahLst/>
              <a:cxnLst/>
              <a:rect l="l" t="t" r="r" b="b"/>
              <a:pathLst>
                <a:path w="583" h="433" extrusionOk="0">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73"/>
            <p:cNvSpPr/>
            <p:nvPr/>
          </p:nvSpPr>
          <p:spPr>
            <a:xfrm>
              <a:off x="376737" y="3251898"/>
              <a:ext cx="88991" cy="66064"/>
            </a:xfrm>
            <a:custGeom>
              <a:avLst/>
              <a:gdLst/>
              <a:ahLst/>
              <a:cxnLst/>
              <a:rect l="l" t="t" r="r" b="b"/>
              <a:pathLst>
                <a:path w="1867" h="1386" extrusionOk="0">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73"/>
            <p:cNvSpPr/>
            <p:nvPr/>
          </p:nvSpPr>
          <p:spPr>
            <a:xfrm>
              <a:off x="346708" y="3161239"/>
              <a:ext cx="30124" cy="31316"/>
            </a:xfrm>
            <a:custGeom>
              <a:avLst/>
              <a:gdLst/>
              <a:ahLst/>
              <a:cxnLst/>
              <a:rect l="l" t="t" r="r" b="b"/>
              <a:pathLst>
                <a:path w="632" h="657" extrusionOk="0">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73"/>
            <p:cNvSpPr/>
            <p:nvPr/>
          </p:nvSpPr>
          <p:spPr>
            <a:xfrm>
              <a:off x="298185" y="3040360"/>
              <a:ext cx="78552" cy="78886"/>
            </a:xfrm>
            <a:custGeom>
              <a:avLst/>
              <a:gdLst/>
              <a:ahLst/>
              <a:cxnLst/>
              <a:rect l="l" t="t" r="r" b="b"/>
              <a:pathLst>
                <a:path w="1648" h="1655" extrusionOk="0">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73"/>
            <p:cNvSpPr/>
            <p:nvPr/>
          </p:nvSpPr>
          <p:spPr>
            <a:xfrm>
              <a:off x="318443" y="2949130"/>
              <a:ext cx="35129" cy="32794"/>
            </a:xfrm>
            <a:custGeom>
              <a:avLst/>
              <a:gdLst/>
              <a:ahLst/>
              <a:cxnLst/>
              <a:rect l="l" t="t" r="r" b="b"/>
              <a:pathLst>
                <a:path w="737" h="688" extrusionOk="0">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73"/>
            <p:cNvSpPr/>
            <p:nvPr/>
          </p:nvSpPr>
          <p:spPr>
            <a:xfrm>
              <a:off x="342752" y="2856421"/>
              <a:ext cx="54529" cy="40468"/>
            </a:xfrm>
            <a:custGeom>
              <a:avLst/>
              <a:gdLst/>
              <a:ahLst/>
              <a:cxnLst/>
              <a:rect l="l" t="t" r="r" b="b"/>
              <a:pathLst>
                <a:path w="1144" h="849" extrusionOk="0">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73"/>
            <p:cNvSpPr/>
            <p:nvPr/>
          </p:nvSpPr>
          <p:spPr>
            <a:xfrm>
              <a:off x="189223" y="3017529"/>
              <a:ext cx="47236" cy="35129"/>
            </a:xfrm>
            <a:custGeom>
              <a:avLst/>
              <a:gdLst/>
              <a:ahLst/>
              <a:cxnLst/>
              <a:rect l="l" t="t" r="r" b="b"/>
              <a:pathLst>
                <a:path w="991" h="737" extrusionOk="0">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73"/>
            <p:cNvSpPr/>
            <p:nvPr/>
          </p:nvSpPr>
          <p:spPr>
            <a:xfrm>
              <a:off x="177688" y="2863809"/>
              <a:ext cx="51335" cy="45806"/>
            </a:xfrm>
            <a:custGeom>
              <a:avLst/>
              <a:gdLst/>
              <a:ahLst/>
              <a:cxnLst/>
              <a:rect l="l" t="t" r="r" b="b"/>
              <a:pathLst>
                <a:path w="1077" h="961" extrusionOk="0">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73"/>
            <p:cNvSpPr/>
            <p:nvPr/>
          </p:nvSpPr>
          <p:spPr>
            <a:xfrm>
              <a:off x="240749" y="2854372"/>
              <a:ext cx="53957" cy="55244"/>
            </a:xfrm>
            <a:custGeom>
              <a:avLst/>
              <a:gdLst/>
              <a:ahLst/>
              <a:cxnLst/>
              <a:rect l="l" t="t" r="r" b="b"/>
              <a:pathLst>
                <a:path w="1132" h="1159" extrusionOk="0">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0" name="Google Shape;1240;p73"/>
          <p:cNvGrpSpPr/>
          <p:nvPr/>
        </p:nvGrpSpPr>
        <p:grpSpPr>
          <a:xfrm rot="6058539">
            <a:off x="6218889" y="4202514"/>
            <a:ext cx="994444" cy="1515133"/>
            <a:chOff x="2251545" y="3095652"/>
            <a:chExt cx="344808" cy="525316"/>
          </a:xfrm>
        </p:grpSpPr>
        <p:sp>
          <p:nvSpPr>
            <p:cNvPr id="1241" name="Google Shape;1241;p73"/>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73"/>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73"/>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73"/>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73"/>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73"/>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73"/>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73"/>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73"/>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73"/>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73"/>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73"/>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3" name="Google Shape;1253;p73"/>
          <p:cNvGrpSpPr/>
          <p:nvPr/>
        </p:nvGrpSpPr>
        <p:grpSpPr>
          <a:xfrm>
            <a:off x="188483" y="1533537"/>
            <a:ext cx="453851" cy="411916"/>
            <a:chOff x="2345588" y="3008044"/>
            <a:chExt cx="250194" cy="227076"/>
          </a:xfrm>
        </p:grpSpPr>
        <p:sp>
          <p:nvSpPr>
            <p:cNvPr id="1254" name="Google Shape;1254;p73"/>
            <p:cNvSpPr/>
            <p:nvPr/>
          </p:nvSpPr>
          <p:spPr>
            <a:xfrm>
              <a:off x="2345588" y="3008044"/>
              <a:ext cx="250194" cy="227076"/>
            </a:xfrm>
            <a:custGeom>
              <a:avLst/>
              <a:gdLst/>
              <a:ahLst/>
              <a:cxnLst/>
              <a:rect l="l" t="t" r="r" b="b"/>
              <a:pathLst>
                <a:path w="5249" h="4764" extrusionOk="0">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73"/>
            <p:cNvSpPr/>
            <p:nvPr/>
          </p:nvSpPr>
          <p:spPr>
            <a:xfrm>
              <a:off x="2444445" y="3089551"/>
              <a:ext cx="129458" cy="139658"/>
            </a:xfrm>
            <a:custGeom>
              <a:avLst/>
              <a:gdLst/>
              <a:ahLst/>
              <a:cxnLst/>
              <a:rect l="l" t="t" r="r" b="b"/>
              <a:pathLst>
                <a:path w="2716" h="2930" extrusionOk="0">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73"/>
            <p:cNvSpPr/>
            <p:nvPr/>
          </p:nvSpPr>
          <p:spPr>
            <a:xfrm>
              <a:off x="2494017" y="3154280"/>
              <a:ext cx="90516" cy="67970"/>
            </a:xfrm>
            <a:custGeom>
              <a:avLst/>
              <a:gdLst/>
              <a:ahLst/>
              <a:cxnLst/>
              <a:rect l="l" t="t" r="r" b="b"/>
              <a:pathLst>
                <a:path w="1899" h="1426" extrusionOk="0">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73"/>
            <p:cNvSpPr/>
            <p:nvPr/>
          </p:nvSpPr>
          <p:spPr>
            <a:xfrm>
              <a:off x="2453644" y="3145652"/>
              <a:ext cx="84653" cy="84653"/>
            </a:xfrm>
            <a:custGeom>
              <a:avLst/>
              <a:gdLst/>
              <a:ahLst/>
              <a:cxnLst/>
              <a:rect l="l" t="t" r="r" b="b"/>
              <a:pathLst>
                <a:path w="1776" h="1776" extrusionOk="0">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73"/>
            <p:cNvSpPr/>
            <p:nvPr/>
          </p:nvSpPr>
          <p:spPr>
            <a:xfrm>
              <a:off x="2505266" y="3201182"/>
              <a:ext cx="47713" cy="20830"/>
            </a:xfrm>
            <a:custGeom>
              <a:avLst/>
              <a:gdLst/>
              <a:ahLst/>
              <a:cxnLst/>
              <a:rect l="l" t="t" r="r" b="b"/>
              <a:pathLst>
                <a:path w="1001" h="437" extrusionOk="0">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73"/>
            <p:cNvSpPr/>
            <p:nvPr/>
          </p:nvSpPr>
          <p:spPr>
            <a:xfrm>
              <a:off x="2499593" y="3154042"/>
              <a:ext cx="40658" cy="20115"/>
            </a:xfrm>
            <a:custGeom>
              <a:avLst/>
              <a:gdLst/>
              <a:ahLst/>
              <a:cxnLst/>
              <a:rect l="l" t="t" r="r" b="b"/>
              <a:pathLst>
                <a:path w="853" h="422" extrusionOk="0">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73"/>
            <p:cNvSpPr/>
            <p:nvPr/>
          </p:nvSpPr>
          <p:spPr>
            <a:xfrm>
              <a:off x="2445065" y="3089169"/>
              <a:ext cx="67541" cy="38084"/>
            </a:xfrm>
            <a:custGeom>
              <a:avLst/>
              <a:gdLst/>
              <a:ahLst/>
              <a:cxnLst/>
              <a:rect l="l" t="t" r="r" b="b"/>
              <a:pathLst>
                <a:path w="1417" h="799" extrusionOk="0">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73"/>
            <p:cNvSpPr/>
            <p:nvPr/>
          </p:nvSpPr>
          <p:spPr>
            <a:xfrm>
              <a:off x="2414035" y="3028492"/>
              <a:ext cx="71974" cy="53766"/>
            </a:xfrm>
            <a:custGeom>
              <a:avLst/>
              <a:gdLst/>
              <a:ahLst/>
              <a:cxnLst/>
              <a:rect l="l" t="t" r="r" b="b"/>
              <a:pathLst>
                <a:path w="1510" h="1128" extrusionOk="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2" name="Google Shape;1262;p73"/>
          <p:cNvGrpSpPr/>
          <p:nvPr/>
        </p:nvGrpSpPr>
        <p:grpSpPr>
          <a:xfrm>
            <a:off x="4015692" y="4327752"/>
            <a:ext cx="1035689" cy="1391890"/>
            <a:chOff x="5631708" y="678274"/>
            <a:chExt cx="362636" cy="487374"/>
          </a:xfrm>
        </p:grpSpPr>
        <p:sp>
          <p:nvSpPr>
            <p:cNvPr id="1263" name="Google Shape;1263;p73"/>
            <p:cNvSpPr/>
            <p:nvPr/>
          </p:nvSpPr>
          <p:spPr>
            <a:xfrm>
              <a:off x="5643958" y="689666"/>
              <a:ext cx="286467" cy="234798"/>
            </a:xfrm>
            <a:custGeom>
              <a:avLst/>
              <a:gdLst/>
              <a:ahLst/>
              <a:cxnLst/>
              <a:rect l="l" t="t" r="r" b="b"/>
              <a:pathLst>
                <a:path w="6010" h="4926" extrusionOk="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73"/>
            <p:cNvSpPr/>
            <p:nvPr/>
          </p:nvSpPr>
          <p:spPr>
            <a:xfrm>
              <a:off x="5811310" y="796721"/>
              <a:ext cx="6101" cy="115540"/>
            </a:xfrm>
            <a:custGeom>
              <a:avLst/>
              <a:gdLst/>
              <a:ahLst/>
              <a:cxnLst/>
              <a:rect l="l" t="t" r="r" b="b"/>
              <a:pathLst>
                <a:path w="128" h="2424" extrusionOk="0">
                  <a:moveTo>
                    <a:pt x="84" y="1"/>
                  </a:moveTo>
                  <a:lnTo>
                    <a:pt x="1" y="2422"/>
                  </a:lnTo>
                  <a:lnTo>
                    <a:pt x="44" y="2423"/>
                  </a:lnTo>
                  <a:lnTo>
                    <a:pt x="127" y="3"/>
                  </a:lnTo>
                  <a:lnTo>
                    <a:pt x="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73"/>
            <p:cNvSpPr/>
            <p:nvPr/>
          </p:nvSpPr>
          <p:spPr>
            <a:xfrm>
              <a:off x="5805543" y="932519"/>
              <a:ext cx="183939" cy="223072"/>
            </a:xfrm>
            <a:custGeom>
              <a:avLst/>
              <a:gdLst/>
              <a:ahLst/>
              <a:cxnLst/>
              <a:rect l="l" t="t" r="r" b="b"/>
              <a:pathLst>
                <a:path w="3859" h="4680" extrusionOk="0">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73"/>
            <p:cNvSpPr/>
            <p:nvPr/>
          </p:nvSpPr>
          <p:spPr>
            <a:xfrm>
              <a:off x="5806305" y="786569"/>
              <a:ext cx="20258" cy="20258"/>
            </a:xfrm>
            <a:custGeom>
              <a:avLst/>
              <a:gdLst/>
              <a:ahLst/>
              <a:cxnLst/>
              <a:rect l="l" t="t" r="r" b="b"/>
              <a:pathLst>
                <a:path w="425" h="425" extrusionOk="0">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73"/>
            <p:cNvSpPr/>
            <p:nvPr/>
          </p:nvSpPr>
          <p:spPr>
            <a:xfrm>
              <a:off x="5898728" y="915264"/>
              <a:ext cx="20258" cy="20258"/>
            </a:xfrm>
            <a:custGeom>
              <a:avLst/>
              <a:gdLst/>
              <a:ahLst/>
              <a:cxnLst/>
              <a:rect l="l" t="t" r="r" b="b"/>
              <a:pathLst>
                <a:path w="425" h="425" extrusionOk="0">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73"/>
            <p:cNvSpPr/>
            <p:nvPr/>
          </p:nvSpPr>
          <p:spPr>
            <a:xfrm>
              <a:off x="5917031" y="864358"/>
              <a:ext cx="24118" cy="24071"/>
            </a:xfrm>
            <a:custGeom>
              <a:avLst/>
              <a:gdLst/>
              <a:ahLst/>
              <a:cxnLst/>
              <a:rect l="l" t="t" r="r" b="b"/>
              <a:pathLst>
                <a:path w="506" h="505" extrusionOk="0">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73"/>
            <p:cNvSpPr/>
            <p:nvPr/>
          </p:nvSpPr>
          <p:spPr>
            <a:xfrm>
              <a:off x="5917031" y="1141530"/>
              <a:ext cx="24118" cy="24118"/>
            </a:xfrm>
            <a:custGeom>
              <a:avLst/>
              <a:gdLst/>
              <a:ahLst/>
              <a:cxnLst/>
              <a:rect l="l" t="t" r="r" b="b"/>
              <a:pathLst>
                <a:path w="506" h="506" extrusionOk="0">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73"/>
            <p:cNvSpPr/>
            <p:nvPr/>
          </p:nvSpPr>
          <p:spPr>
            <a:xfrm>
              <a:off x="5716123" y="678274"/>
              <a:ext cx="24118" cy="24166"/>
            </a:xfrm>
            <a:custGeom>
              <a:avLst/>
              <a:gdLst/>
              <a:ahLst/>
              <a:cxnLst/>
              <a:rect l="l" t="t" r="r" b="b"/>
              <a:pathLst>
                <a:path w="506" h="507" extrusionOk="0">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73"/>
            <p:cNvSpPr/>
            <p:nvPr/>
          </p:nvSpPr>
          <p:spPr>
            <a:xfrm>
              <a:off x="5982046" y="992910"/>
              <a:ext cx="12298" cy="12250"/>
            </a:xfrm>
            <a:custGeom>
              <a:avLst/>
              <a:gdLst/>
              <a:ahLst/>
              <a:cxnLst/>
              <a:rect l="l" t="t" r="r" b="b"/>
              <a:pathLst>
                <a:path w="258" h="257" extrusionOk="0">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73"/>
            <p:cNvSpPr/>
            <p:nvPr/>
          </p:nvSpPr>
          <p:spPr>
            <a:xfrm>
              <a:off x="5798107" y="1007210"/>
              <a:ext cx="12250" cy="12345"/>
            </a:xfrm>
            <a:custGeom>
              <a:avLst/>
              <a:gdLst/>
              <a:ahLst/>
              <a:cxnLst/>
              <a:rect l="l" t="t" r="r" b="b"/>
              <a:pathLst>
                <a:path w="257" h="259" extrusionOk="0">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73"/>
            <p:cNvSpPr/>
            <p:nvPr/>
          </p:nvSpPr>
          <p:spPr>
            <a:xfrm>
              <a:off x="5806305" y="899821"/>
              <a:ext cx="12298" cy="12298"/>
            </a:xfrm>
            <a:custGeom>
              <a:avLst/>
              <a:gdLst/>
              <a:ahLst/>
              <a:cxnLst/>
              <a:rect l="l" t="t" r="r" b="b"/>
              <a:pathLst>
                <a:path w="258" h="258" extrusionOk="0">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73"/>
            <p:cNvSpPr/>
            <p:nvPr/>
          </p:nvSpPr>
          <p:spPr>
            <a:xfrm>
              <a:off x="5631708" y="899821"/>
              <a:ext cx="12298" cy="12298"/>
            </a:xfrm>
            <a:custGeom>
              <a:avLst/>
              <a:gdLst/>
              <a:ahLst/>
              <a:cxnLst/>
              <a:rect l="l" t="t" r="r" b="b"/>
              <a:pathLst>
                <a:path w="258" h="258" extrusionOk="0">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75" name="Google Shape;1275;p73"/>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a:endParaRPr/>
          </a:p>
        </p:txBody>
      </p:sp>
      <p:sp>
        <p:nvSpPr>
          <p:cNvPr id="1276" name="Google Shape;1276;p73"/>
          <p:cNvSpPr/>
          <p:nvPr/>
        </p:nvSpPr>
        <p:spPr>
          <a:xfrm>
            <a:off x="3550175" y="4632546"/>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73"/>
          <p:cNvSpPr/>
          <p:nvPr/>
        </p:nvSpPr>
        <p:spPr>
          <a:xfrm>
            <a:off x="8723893" y="3306418"/>
            <a:ext cx="57348"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73"/>
          <p:cNvSpPr/>
          <p:nvPr/>
        </p:nvSpPr>
        <p:spPr>
          <a:xfrm>
            <a:off x="6643259" y="230079"/>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73"/>
          <p:cNvSpPr/>
          <p:nvPr/>
        </p:nvSpPr>
        <p:spPr>
          <a:xfrm>
            <a:off x="5483174" y="477317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73"/>
          <p:cNvSpPr/>
          <p:nvPr/>
        </p:nvSpPr>
        <p:spPr>
          <a:xfrm>
            <a:off x="386716" y="968934"/>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73"/>
          <p:cNvSpPr/>
          <p:nvPr/>
        </p:nvSpPr>
        <p:spPr>
          <a:xfrm>
            <a:off x="453966" y="320226"/>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73"/>
          <p:cNvSpPr/>
          <p:nvPr/>
        </p:nvSpPr>
        <p:spPr>
          <a:xfrm>
            <a:off x="8304646" y="4672346"/>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73"/>
          <p:cNvSpPr/>
          <p:nvPr/>
        </p:nvSpPr>
        <p:spPr>
          <a:xfrm>
            <a:off x="8622739" y="1815610"/>
            <a:ext cx="129829" cy="129829"/>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73"/>
          <p:cNvSpPr/>
          <p:nvPr/>
        </p:nvSpPr>
        <p:spPr>
          <a:xfrm>
            <a:off x="8492927" y="2945428"/>
            <a:ext cx="129829" cy="129829"/>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73"/>
          <p:cNvSpPr/>
          <p:nvPr/>
        </p:nvSpPr>
        <p:spPr>
          <a:xfrm>
            <a:off x="8423998" y="368574"/>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73"/>
          <p:cNvSpPr/>
          <p:nvPr/>
        </p:nvSpPr>
        <p:spPr>
          <a:xfrm>
            <a:off x="781075" y="492761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73"/>
          <p:cNvSpPr/>
          <p:nvPr/>
        </p:nvSpPr>
        <p:spPr>
          <a:xfrm>
            <a:off x="1933564" y="4603510"/>
            <a:ext cx="259438" cy="25932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73"/>
          <p:cNvSpPr/>
          <p:nvPr/>
        </p:nvSpPr>
        <p:spPr>
          <a:xfrm>
            <a:off x="4876193" y="316493"/>
            <a:ext cx="64914" cy="64914"/>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73"/>
          <p:cNvSpPr/>
          <p:nvPr/>
        </p:nvSpPr>
        <p:spPr>
          <a:xfrm>
            <a:off x="492508" y="239429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73"/>
          <p:cNvSpPr/>
          <p:nvPr/>
        </p:nvSpPr>
        <p:spPr>
          <a:xfrm>
            <a:off x="321804" y="4205367"/>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73"/>
          <p:cNvSpPr/>
          <p:nvPr/>
        </p:nvSpPr>
        <p:spPr>
          <a:xfrm>
            <a:off x="2353838" y="175812"/>
            <a:ext cx="57348"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73"/>
          <p:cNvSpPr/>
          <p:nvPr/>
        </p:nvSpPr>
        <p:spPr>
          <a:xfrm>
            <a:off x="2810110" y="219340"/>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MAIN_POINT_1_1">
    <p:spTree>
      <p:nvGrpSpPr>
        <p:cNvPr id="1" name="Shape 1293"/>
        <p:cNvGrpSpPr/>
        <p:nvPr/>
      </p:nvGrpSpPr>
      <p:grpSpPr>
        <a:xfrm>
          <a:off x="0" y="0"/>
          <a:ext cx="0" cy="0"/>
          <a:chOff x="0" y="0"/>
          <a:chExt cx="0" cy="0"/>
        </a:xfrm>
      </p:grpSpPr>
      <p:grpSp>
        <p:nvGrpSpPr>
          <p:cNvPr id="1294" name="Google Shape;1294;p74"/>
          <p:cNvGrpSpPr/>
          <p:nvPr/>
        </p:nvGrpSpPr>
        <p:grpSpPr>
          <a:xfrm>
            <a:off x="752192" y="2813724"/>
            <a:ext cx="997804" cy="1520159"/>
            <a:chOff x="2251545" y="3095652"/>
            <a:chExt cx="344808" cy="525316"/>
          </a:xfrm>
        </p:grpSpPr>
        <p:sp>
          <p:nvSpPr>
            <p:cNvPr id="1295" name="Google Shape;1295;p74"/>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74"/>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74"/>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74"/>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74"/>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74"/>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74"/>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74"/>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74"/>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74"/>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74"/>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74"/>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7" name="Google Shape;1307;p74"/>
          <p:cNvGrpSpPr/>
          <p:nvPr/>
        </p:nvGrpSpPr>
        <p:grpSpPr>
          <a:xfrm>
            <a:off x="7708256" y="3219792"/>
            <a:ext cx="1597538" cy="708015"/>
            <a:chOff x="4059002" y="793671"/>
            <a:chExt cx="401482" cy="177933"/>
          </a:xfrm>
        </p:grpSpPr>
        <p:sp>
          <p:nvSpPr>
            <p:cNvPr id="1308" name="Google Shape;1308;p74"/>
            <p:cNvSpPr/>
            <p:nvPr/>
          </p:nvSpPr>
          <p:spPr>
            <a:xfrm>
              <a:off x="4419301" y="862833"/>
              <a:ext cx="20925" cy="15014"/>
            </a:xfrm>
            <a:custGeom>
              <a:avLst/>
              <a:gdLst/>
              <a:ahLst/>
              <a:cxnLst/>
              <a:rect l="l" t="t" r="r" b="b"/>
              <a:pathLst>
                <a:path w="439" h="315" extrusionOk="0">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74"/>
            <p:cNvSpPr/>
            <p:nvPr/>
          </p:nvSpPr>
          <p:spPr>
            <a:xfrm>
              <a:off x="4359148" y="868123"/>
              <a:ext cx="21449" cy="19161"/>
            </a:xfrm>
            <a:custGeom>
              <a:avLst/>
              <a:gdLst/>
              <a:ahLst/>
              <a:cxnLst/>
              <a:rect l="l" t="t" r="r" b="b"/>
              <a:pathLst>
                <a:path w="450" h="402" extrusionOk="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74"/>
            <p:cNvSpPr/>
            <p:nvPr/>
          </p:nvSpPr>
          <p:spPr>
            <a:xfrm>
              <a:off x="4285649" y="845006"/>
              <a:ext cx="34748" cy="37036"/>
            </a:xfrm>
            <a:custGeom>
              <a:avLst/>
              <a:gdLst/>
              <a:ahLst/>
              <a:cxnLst/>
              <a:rect l="l" t="t" r="r" b="b"/>
              <a:pathLst>
                <a:path w="729" h="777" extrusionOk="0">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74"/>
            <p:cNvSpPr/>
            <p:nvPr/>
          </p:nvSpPr>
          <p:spPr>
            <a:xfrm>
              <a:off x="4214104" y="807065"/>
              <a:ext cx="32508" cy="30649"/>
            </a:xfrm>
            <a:custGeom>
              <a:avLst/>
              <a:gdLst/>
              <a:ahLst/>
              <a:cxnLst/>
              <a:rect l="l" t="t" r="r" b="b"/>
              <a:pathLst>
                <a:path w="682" h="643" extrusionOk="0">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74"/>
            <p:cNvSpPr/>
            <p:nvPr/>
          </p:nvSpPr>
          <p:spPr>
            <a:xfrm>
              <a:off x="4122587" y="793671"/>
              <a:ext cx="39085" cy="31602"/>
            </a:xfrm>
            <a:custGeom>
              <a:avLst/>
              <a:gdLst/>
              <a:ahLst/>
              <a:cxnLst/>
              <a:rect l="l" t="t" r="r" b="b"/>
              <a:pathLst>
                <a:path w="820" h="663" extrusionOk="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74"/>
            <p:cNvSpPr/>
            <p:nvPr/>
          </p:nvSpPr>
          <p:spPr>
            <a:xfrm>
              <a:off x="4059002" y="822651"/>
              <a:ext cx="31745" cy="27598"/>
            </a:xfrm>
            <a:custGeom>
              <a:avLst/>
              <a:gdLst/>
              <a:ahLst/>
              <a:cxnLst/>
              <a:rect l="l" t="t" r="r" b="b"/>
              <a:pathLst>
                <a:path w="666" h="579" extrusionOk="0">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74"/>
            <p:cNvSpPr/>
            <p:nvPr/>
          </p:nvSpPr>
          <p:spPr>
            <a:xfrm>
              <a:off x="4438415" y="889239"/>
              <a:ext cx="22069" cy="17159"/>
            </a:xfrm>
            <a:custGeom>
              <a:avLst/>
              <a:gdLst/>
              <a:ahLst/>
              <a:cxnLst/>
              <a:rect l="l" t="t" r="r" b="b"/>
              <a:pathLst>
                <a:path w="463" h="360" extrusionOk="0">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74"/>
            <p:cNvSpPr/>
            <p:nvPr/>
          </p:nvSpPr>
          <p:spPr>
            <a:xfrm>
              <a:off x="4383743" y="914883"/>
              <a:ext cx="31793" cy="27884"/>
            </a:xfrm>
            <a:custGeom>
              <a:avLst/>
              <a:gdLst/>
              <a:ahLst/>
              <a:cxnLst/>
              <a:rect l="l" t="t" r="r" b="b"/>
              <a:pathLst>
                <a:path w="667" h="585" extrusionOk="0">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74"/>
            <p:cNvSpPr/>
            <p:nvPr/>
          </p:nvSpPr>
          <p:spPr>
            <a:xfrm>
              <a:off x="4325878" y="935283"/>
              <a:ext cx="26645" cy="22450"/>
            </a:xfrm>
            <a:custGeom>
              <a:avLst/>
              <a:gdLst/>
              <a:ahLst/>
              <a:cxnLst/>
              <a:rect l="l" t="t" r="r" b="b"/>
              <a:pathLst>
                <a:path w="559" h="471" extrusionOk="0">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74"/>
            <p:cNvSpPr/>
            <p:nvPr/>
          </p:nvSpPr>
          <p:spPr>
            <a:xfrm>
              <a:off x="4274543" y="925512"/>
              <a:ext cx="15253" cy="13013"/>
            </a:xfrm>
            <a:custGeom>
              <a:avLst/>
              <a:gdLst/>
              <a:ahLst/>
              <a:cxnLst/>
              <a:rect l="l" t="t" r="r" b="b"/>
              <a:pathLst>
                <a:path w="320" h="273" extrusionOk="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74"/>
            <p:cNvSpPr/>
            <p:nvPr/>
          </p:nvSpPr>
          <p:spPr>
            <a:xfrm>
              <a:off x="4204857" y="894625"/>
              <a:ext cx="31173" cy="30982"/>
            </a:xfrm>
            <a:custGeom>
              <a:avLst/>
              <a:gdLst/>
              <a:ahLst/>
              <a:cxnLst/>
              <a:rect l="l" t="t" r="r" b="b"/>
              <a:pathLst>
                <a:path w="654" h="650" extrusionOk="0">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74"/>
            <p:cNvSpPr/>
            <p:nvPr/>
          </p:nvSpPr>
          <p:spPr>
            <a:xfrm>
              <a:off x="4139746" y="912214"/>
              <a:ext cx="27264" cy="24261"/>
            </a:xfrm>
            <a:custGeom>
              <a:avLst/>
              <a:gdLst/>
              <a:ahLst/>
              <a:cxnLst/>
              <a:rect l="l" t="t" r="r" b="b"/>
              <a:pathLst>
                <a:path w="572" h="509" extrusionOk="0">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74"/>
            <p:cNvSpPr/>
            <p:nvPr/>
          </p:nvSpPr>
          <p:spPr>
            <a:xfrm>
              <a:off x="4104712" y="950727"/>
              <a:ext cx="28933" cy="20877"/>
            </a:xfrm>
            <a:custGeom>
              <a:avLst/>
              <a:gdLst/>
              <a:ahLst/>
              <a:cxnLst/>
              <a:rect l="l" t="t" r="r" b="b"/>
              <a:pathLst>
                <a:path w="607" h="438" extrusionOk="0">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74"/>
            <p:cNvSpPr/>
            <p:nvPr/>
          </p:nvSpPr>
          <p:spPr>
            <a:xfrm>
              <a:off x="4393658" y="889620"/>
              <a:ext cx="14776" cy="12298"/>
            </a:xfrm>
            <a:custGeom>
              <a:avLst/>
              <a:gdLst/>
              <a:ahLst/>
              <a:cxnLst/>
              <a:rect l="l" t="t" r="r" b="b"/>
              <a:pathLst>
                <a:path w="310" h="258" extrusionOk="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74"/>
            <p:cNvSpPr/>
            <p:nvPr/>
          </p:nvSpPr>
          <p:spPr>
            <a:xfrm>
              <a:off x="4330930" y="896818"/>
              <a:ext cx="30124" cy="21640"/>
            </a:xfrm>
            <a:custGeom>
              <a:avLst/>
              <a:gdLst/>
              <a:ahLst/>
              <a:cxnLst/>
              <a:rect l="l" t="t" r="r" b="b"/>
              <a:pathLst>
                <a:path w="632" h="454" extrusionOk="0">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74"/>
            <p:cNvSpPr/>
            <p:nvPr/>
          </p:nvSpPr>
          <p:spPr>
            <a:xfrm>
              <a:off x="4256192" y="879706"/>
              <a:ext cx="29123" cy="27407"/>
            </a:xfrm>
            <a:custGeom>
              <a:avLst/>
              <a:gdLst/>
              <a:ahLst/>
              <a:cxnLst/>
              <a:rect l="l" t="t" r="r" b="b"/>
              <a:pathLst>
                <a:path w="611" h="575" extrusionOk="0">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74"/>
            <p:cNvSpPr/>
            <p:nvPr/>
          </p:nvSpPr>
          <p:spPr>
            <a:xfrm>
              <a:off x="4188984" y="856827"/>
              <a:ext cx="21497" cy="21926"/>
            </a:xfrm>
            <a:custGeom>
              <a:avLst/>
              <a:gdLst/>
              <a:ahLst/>
              <a:cxnLst/>
              <a:rect l="l" t="t" r="r" b="b"/>
              <a:pathLst>
                <a:path w="451" h="460" extrusionOk="0">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74"/>
            <p:cNvSpPr/>
            <p:nvPr/>
          </p:nvSpPr>
          <p:spPr>
            <a:xfrm>
              <a:off x="4124779" y="855349"/>
              <a:ext cx="24166" cy="22021"/>
            </a:xfrm>
            <a:custGeom>
              <a:avLst/>
              <a:gdLst/>
              <a:ahLst/>
              <a:cxnLst/>
              <a:rect l="l" t="t" r="r" b="b"/>
              <a:pathLst>
                <a:path w="507" h="462" extrusionOk="0">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74"/>
            <p:cNvSpPr/>
            <p:nvPr/>
          </p:nvSpPr>
          <p:spPr>
            <a:xfrm>
              <a:off x="4074207" y="888476"/>
              <a:ext cx="25024" cy="23642"/>
            </a:xfrm>
            <a:custGeom>
              <a:avLst/>
              <a:gdLst/>
              <a:ahLst/>
              <a:cxnLst/>
              <a:rect l="l" t="t" r="r" b="b"/>
              <a:pathLst>
                <a:path w="525" h="496" extrusionOk="0">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7" name="Google Shape;1327;p74"/>
          <p:cNvGrpSpPr/>
          <p:nvPr/>
        </p:nvGrpSpPr>
        <p:grpSpPr>
          <a:xfrm rot="-2700000">
            <a:off x="5065732" y="4277675"/>
            <a:ext cx="993627" cy="1108915"/>
            <a:chOff x="5072836" y="892909"/>
            <a:chExt cx="282225" cy="314971"/>
          </a:xfrm>
        </p:grpSpPr>
        <p:sp>
          <p:nvSpPr>
            <p:cNvPr id="1328" name="Google Shape;1328;p74"/>
            <p:cNvSpPr/>
            <p:nvPr/>
          </p:nvSpPr>
          <p:spPr>
            <a:xfrm>
              <a:off x="5084705" y="892909"/>
              <a:ext cx="16969" cy="37894"/>
            </a:xfrm>
            <a:custGeom>
              <a:avLst/>
              <a:gdLst/>
              <a:ahLst/>
              <a:cxnLst/>
              <a:rect l="l" t="t" r="r" b="b"/>
              <a:pathLst>
                <a:path w="356" h="795" extrusionOk="0">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74"/>
            <p:cNvSpPr/>
            <p:nvPr/>
          </p:nvSpPr>
          <p:spPr>
            <a:xfrm>
              <a:off x="5100148" y="956351"/>
              <a:ext cx="26549" cy="40134"/>
            </a:xfrm>
            <a:custGeom>
              <a:avLst/>
              <a:gdLst/>
              <a:ahLst/>
              <a:cxnLst/>
              <a:rect l="l" t="t" r="r" b="b"/>
              <a:pathLst>
                <a:path w="557" h="842" extrusionOk="0">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74"/>
            <p:cNvSpPr/>
            <p:nvPr/>
          </p:nvSpPr>
          <p:spPr>
            <a:xfrm>
              <a:off x="5136231" y="1013549"/>
              <a:ext cx="28933" cy="31459"/>
            </a:xfrm>
            <a:custGeom>
              <a:avLst/>
              <a:gdLst/>
              <a:ahLst/>
              <a:cxnLst/>
              <a:rect l="l" t="t" r="r" b="b"/>
              <a:pathLst>
                <a:path w="607" h="660" extrusionOk="0">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74"/>
            <p:cNvSpPr/>
            <p:nvPr/>
          </p:nvSpPr>
          <p:spPr>
            <a:xfrm>
              <a:off x="5179749" y="1060928"/>
              <a:ext cx="48189" cy="34748"/>
            </a:xfrm>
            <a:custGeom>
              <a:avLst/>
              <a:gdLst/>
              <a:ahLst/>
              <a:cxnLst/>
              <a:rect l="l" t="t" r="r" b="b"/>
              <a:pathLst>
                <a:path w="1011" h="729" extrusionOk="0">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74"/>
            <p:cNvSpPr/>
            <p:nvPr/>
          </p:nvSpPr>
          <p:spPr>
            <a:xfrm>
              <a:off x="5241761" y="1097630"/>
              <a:ext cx="46855" cy="30458"/>
            </a:xfrm>
            <a:custGeom>
              <a:avLst/>
              <a:gdLst/>
              <a:ahLst/>
              <a:cxnLst/>
              <a:rect l="l" t="t" r="r" b="b"/>
              <a:pathLst>
                <a:path w="983" h="639" extrusionOk="0">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74"/>
            <p:cNvSpPr/>
            <p:nvPr/>
          </p:nvSpPr>
          <p:spPr>
            <a:xfrm>
              <a:off x="5307682" y="1141292"/>
              <a:ext cx="47379" cy="66588"/>
            </a:xfrm>
            <a:custGeom>
              <a:avLst/>
              <a:gdLst/>
              <a:ahLst/>
              <a:cxnLst/>
              <a:rect l="l" t="t" r="r" b="b"/>
              <a:pathLst>
                <a:path w="994" h="1397" extrusionOk="0">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74"/>
            <p:cNvSpPr/>
            <p:nvPr/>
          </p:nvSpPr>
          <p:spPr>
            <a:xfrm>
              <a:off x="5116497" y="921556"/>
              <a:ext cx="19924" cy="32698"/>
            </a:xfrm>
            <a:custGeom>
              <a:avLst/>
              <a:gdLst/>
              <a:ahLst/>
              <a:cxnLst/>
              <a:rect l="l" t="t" r="r" b="b"/>
              <a:pathLst>
                <a:path w="418" h="686" extrusionOk="0">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74"/>
            <p:cNvSpPr/>
            <p:nvPr/>
          </p:nvSpPr>
          <p:spPr>
            <a:xfrm>
              <a:off x="5148290" y="978849"/>
              <a:ext cx="27312" cy="30506"/>
            </a:xfrm>
            <a:custGeom>
              <a:avLst/>
              <a:gdLst/>
              <a:ahLst/>
              <a:cxnLst/>
              <a:rect l="l" t="t" r="r" b="b"/>
              <a:pathLst>
                <a:path w="573" h="640" extrusionOk="0">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74"/>
            <p:cNvSpPr/>
            <p:nvPr/>
          </p:nvSpPr>
          <p:spPr>
            <a:xfrm>
              <a:off x="5198958" y="1032901"/>
              <a:ext cx="27360" cy="19638"/>
            </a:xfrm>
            <a:custGeom>
              <a:avLst/>
              <a:gdLst/>
              <a:ahLst/>
              <a:cxnLst/>
              <a:rect l="l" t="t" r="r" b="b"/>
              <a:pathLst>
                <a:path w="574" h="412" extrusionOk="0">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74"/>
            <p:cNvSpPr/>
            <p:nvPr/>
          </p:nvSpPr>
          <p:spPr>
            <a:xfrm>
              <a:off x="5255965" y="1068221"/>
              <a:ext cx="36750" cy="20258"/>
            </a:xfrm>
            <a:custGeom>
              <a:avLst/>
              <a:gdLst/>
              <a:ahLst/>
              <a:cxnLst/>
              <a:rect l="l" t="t" r="r" b="b"/>
              <a:pathLst>
                <a:path w="771" h="425" extrusionOk="0">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74"/>
            <p:cNvSpPr/>
            <p:nvPr/>
          </p:nvSpPr>
          <p:spPr>
            <a:xfrm>
              <a:off x="5317787" y="1100395"/>
              <a:ext cx="25119" cy="23690"/>
            </a:xfrm>
            <a:custGeom>
              <a:avLst/>
              <a:gdLst/>
              <a:ahLst/>
              <a:cxnLst/>
              <a:rect l="l" t="t" r="r" b="b"/>
              <a:pathLst>
                <a:path w="527" h="497" extrusionOk="0">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74"/>
            <p:cNvSpPr/>
            <p:nvPr/>
          </p:nvSpPr>
          <p:spPr>
            <a:xfrm>
              <a:off x="5072836" y="956685"/>
              <a:ext cx="20258" cy="40754"/>
            </a:xfrm>
            <a:custGeom>
              <a:avLst/>
              <a:gdLst/>
              <a:ahLst/>
              <a:cxnLst/>
              <a:rect l="l" t="t" r="r" b="b"/>
              <a:pathLst>
                <a:path w="425" h="855" extrusionOk="0">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74"/>
            <p:cNvSpPr/>
            <p:nvPr/>
          </p:nvSpPr>
          <p:spPr>
            <a:xfrm>
              <a:off x="5101816" y="1021605"/>
              <a:ext cx="32126" cy="34509"/>
            </a:xfrm>
            <a:custGeom>
              <a:avLst/>
              <a:gdLst/>
              <a:ahLst/>
              <a:cxnLst/>
              <a:rect l="l" t="t" r="r" b="b"/>
              <a:pathLst>
                <a:path w="674" h="724" extrusionOk="0">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74"/>
            <p:cNvSpPr/>
            <p:nvPr/>
          </p:nvSpPr>
          <p:spPr>
            <a:xfrm>
              <a:off x="5147813" y="1069222"/>
              <a:ext cx="28647" cy="15872"/>
            </a:xfrm>
            <a:custGeom>
              <a:avLst/>
              <a:gdLst/>
              <a:ahLst/>
              <a:cxnLst/>
              <a:rect l="l" t="t" r="r" b="b"/>
              <a:pathLst>
                <a:path w="601" h="333" extrusionOk="0">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74"/>
            <p:cNvSpPr/>
            <p:nvPr/>
          </p:nvSpPr>
          <p:spPr>
            <a:xfrm>
              <a:off x="5201961" y="1104923"/>
              <a:ext cx="27932" cy="20353"/>
            </a:xfrm>
            <a:custGeom>
              <a:avLst/>
              <a:gdLst/>
              <a:ahLst/>
              <a:cxnLst/>
              <a:rect l="l" t="t" r="r" b="b"/>
              <a:pathLst>
                <a:path w="586" h="427" extrusionOk="0">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74"/>
            <p:cNvSpPr/>
            <p:nvPr/>
          </p:nvSpPr>
          <p:spPr>
            <a:xfrm>
              <a:off x="5256156" y="1140624"/>
              <a:ext cx="32412" cy="36654"/>
            </a:xfrm>
            <a:custGeom>
              <a:avLst/>
              <a:gdLst/>
              <a:ahLst/>
              <a:cxnLst/>
              <a:rect l="l" t="t" r="r" b="b"/>
              <a:pathLst>
                <a:path w="680" h="769" extrusionOk="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4" name="Google Shape;1344;p74"/>
          <p:cNvGrpSpPr/>
          <p:nvPr/>
        </p:nvGrpSpPr>
        <p:grpSpPr>
          <a:xfrm rot="1138321">
            <a:off x="1112441" y="-139785"/>
            <a:ext cx="1223011" cy="1359591"/>
            <a:chOff x="4728600" y="-742191"/>
            <a:chExt cx="432607" cy="480940"/>
          </a:xfrm>
        </p:grpSpPr>
        <p:grpSp>
          <p:nvGrpSpPr>
            <p:cNvPr id="1345" name="Google Shape;1345;p74"/>
            <p:cNvGrpSpPr/>
            <p:nvPr/>
          </p:nvGrpSpPr>
          <p:grpSpPr>
            <a:xfrm>
              <a:off x="4728600" y="-715975"/>
              <a:ext cx="432607" cy="454724"/>
              <a:chOff x="4728600" y="-715975"/>
              <a:chExt cx="432607" cy="454724"/>
            </a:xfrm>
          </p:grpSpPr>
          <p:sp>
            <p:nvSpPr>
              <p:cNvPr id="1346" name="Google Shape;1346;p74"/>
              <p:cNvSpPr/>
              <p:nvPr/>
            </p:nvSpPr>
            <p:spPr>
              <a:xfrm>
                <a:off x="4728600" y="-715975"/>
                <a:ext cx="224693" cy="428937"/>
              </a:xfrm>
              <a:custGeom>
                <a:avLst/>
                <a:gdLst/>
                <a:ahLst/>
                <a:cxnLst/>
                <a:rect l="l" t="t" r="r" b="b"/>
                <a:pathLst>
                  <a:path w="4714" h="8999" extrusionOk="0">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74"/>
              <p:cNvSpPr/>
              <p:nvPr/>
            </p:nvSpPr>
            <p:spPr>
              <a:xfrm>
                <a:off x="4842185" y="-554820"/>
                <a:ext cx="266257" cy="277029"/>
              </a:xfrm>
              <a:custGeom>
                <a:avLst/>
                <a:gdLst/>
                <a:ahLst/>
                <a:cxnLst/>
                <a:rect l="l" t="t" r="r" b="b"/>
                <a:pathLst>
                  <a:path w="5586" h="5812" extrusionOk="0">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74"/>
              <p:cNvSpPr/>
              <p:nvPr/>
            </p:nvSpPr>
            <p:spPr>
              <a:xfrm>
                <a:off x="4951147" y="-457250"/>
                <a:ext cx="112966" cy="58676"/>
              </a:xfrm>
              <a:custGeom>
                <a:avLst/>
                <a:gdLst/>
                <a:ahLst/>
                <a:cxnLst/>
                <a:rect l="l" t="t" r="r" b="b"/>
                <a:pathLst>
                  <a:path w="2370" h="1231" extrusionOk="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74"/>
              <p:cNvSpPr/>
              <p:nvPr/>
            </p:nvSpPr>
            <p:spPr>
              <a:xfrm>
                <a:off x="5090043" y="-401386"/>
                <a:ext cx="15014" cy="11630"/>
              </a:xfrm>
              <a:custGeom>
                <a:avLst/>
                <a:gdLst/>
                <a:ahLst/>
                <a:cxnLst/>
                <a:rect l="l" t="t" r="r" b="b"/>
                <a:pathLst>
                  <a:path w="315" h="244" extrusionOk="0">
                    <a:moveTo>
                      <a:pt x="157" y="1"/>
                    </a:moveTo>
                    <a:cubicBezTo>
                      <a:pt x="1" y="1"/>
                      <a:pt x="0" y="244"/>
                      <a:pt x="157" y="244"/>
                    </a:cubicBezTo>
                    <a:cubicBezTo>
                      <a:pt x="314" y="243"/>
                      <a:pt x="314" y="1"/>
                      <a:pt x="1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74"/>
              <p:cNvSpPr/>
              <p:nvPr/>
            </p:nvSpPr>
            <p:spPr>
              <a:xfrm>
                <a:off x="4995285" y="-348955"/>
                <a:ext cx="9914" cy="7674"/>
              </a:xfrm>
              <a:custGeom>
                <a:avLst/>
                <a:gdLst/>
                <a:ahLst/>
                <a:cxnLst/>
                <a:rect l="l" t="t" r="r" b="b"/>
                <a:pathLst>
                  <a:path w="208" h="161" extrusionOk="0">
                    <a:moveTo>
                      <a:pt x="104" y="0"/>
                    </a:moveTo>
                    <a:cubicBezTo>
                      <a:pt x="0" y="0"/>
                      <a:pt x="0" y="160"/>
                      <a:pt x="104" y="160"/>
                    </a:cubicBezTo>
                    <a:cubicBezTo>
                      <a:pt x="208" y="159"/>
                      <a:pt x="208" y="0"/>
                      <a:pt x="10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74"/>
              <p:cNvSpPr/>
              <p:nvPr/>
            </p:nvSpPr>
            <p:spPr>
              <a:xfrm>
                <a:off x="5031463" y="-335465"/>
                <a:ext cx="12774" cy="9533"/>
              </a:xfrm>
              <a:custGeom>
                <a:avLst/>
                <a:gdLst/>
                <a:ahLst/>
                <a:cxnLst/>
                <a:rect l="l" t="t" r="r" b="b"/>
                <a:pathLst>
                  <a:path w="268" h="200" extrusionOk="0">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74"/>
              <p:cNvSpPr/>
              <p:nvPr/>
            </p:nvSpPr>
            <p:spPr>
              <a:xfrm>
                <a:off x="5070596" y="-322882"/>
                <a:ext cx="90611" cy="16873"/>
              </a:xfrm>
              <a:custGeom>
                <a:avLst/>
                <a:gdLst/>
                <a:ahLst/>
                <a:cxnLst/>
                <a:rect l="l" t="t" r="r" b="b"/>
                <a:pathLst>
                  <a:path w="1901" h="354" extrusionOk="0">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74"/>
              <p:cNvSpPr/>
              <p:nvPr/>
            </p:nvSpPr>
            <p:spPr>
              <a:xfrm>
                <a:off x="4977268" y="-284559"/>
                <a:ext cx="12393" cy="10868"/>
              </a:xfrm>
              <a:custGeom>
                <a:avLst/>
                <a:gdLst/>
                <a:ahLst/>
                <a:cxnLst/>
                <a:rect l="l" t="t" r="r" b="b"/>
                <a:pathLst>
                  <a:path w="260" h="228" extrusionOk="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74"/>
              <p:cNvSpPr/>
              <p:nvPr/>
            </p:nvSpPr>
            <p:spPr>
              <a:xfrm>
                <a:off x="5015924" y="-270498"/>
                <a:ext cx="11869" cy="9247"/>
              </a:xfrm>
              <a:custGeom>
                <a:avLst/>
                <a:gdLst/>
                <a:ahLst/>
                <a:cxnLst/>
                <a:rect l="l" t="t" r="r" b="b"/>
                <a:pathLst>
                  <a:path w="249" h="194" extrusionOk="0">
                    <a:moveTo>
                      <a:pt x="125" y="1"/>
                    </a:moveTo>
                    <a:cubicBezTo>
                      <a:pt x="2" y="1"/>
                      <a:pt x="1" y="193"/>
                      <a:pt x="125" y="193"/>
                    </a:cubicBezTo>
                    <a:cubicBezTo>
                      <a:pt x="248" y="192"/>
                      <a:pt x="249" y="1"/>
                      <a:pt x="12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5" name="Google Shape;1355;p74"/>
            <p:cNvSpPr/>
            <p:nvPr/>
          </p:nvSpPr>
          <p:spPr>
            <a:xfrm>
              <a:off x="4729076" y="-726414"/>
              <a:ext cx="415400" cy="386325"/>
            </a:xfrm>
            <a:custGeom>
              <a:avLst/>
              <a:gdLst/>
              <a:ahLst/>
              <a:cxnLst/>
              <a:rect l="l" t="t" r="r" b="b"/>
              <a:pathLst>
                <a:path w="8715" h="8105" extrusionOk="0">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74"/>
            <p:cNvSpPr/>
            <p:nvPr/>
          </p:nvSpPr>
          <p:spPr>
            <a:xfrm>
              <a:off x="4746998" y="-742191"/>
              <a:ext cx="309346" cy="291376"/>
            </a:xfrm>
            <a:custGeom>
              <a:avLst/>
              <a:gdLst/>
              <a:ahLst/>
              <a:cxnLst/>
              <a:rect l="l" t="t" r="r" b="b"/>
              <a:pathLst>
                <a:path w="6490" h="6113" extrusionOk="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7" name="Google Shape;1357;p74"/>
          <p:cNvGrpSpPr/>
          <p:nvPr/>
        </p:nvGrpSpPr>
        <p:grpSpPr>
          <a:xfrm>
            <a:off x="7015670" y="960519"/>
            <a:ext cx="1128438" cy="1359634"/>
            <a:chOff x="5234039" y="-267543"/>
            <a:chExt cx="313064" cy="377173"/>
          </a:xfrm>
        </p:grpSpPr>
        <p:sp>
          <p:nvSpPr>
            <p:cNvPr id="1358" name="Google Shape;1358;p74"/>
            <p:cNvSpPr/>
            <p:nvPr/>
          </p:nvSpPr>
          <p:spPr>
            <a:xfrm>
              <a:off x="5316071" y="-114967"/>
              <a:ext cx="106293" cy="94996"/>
            </a:xfrm>
            <a:custGeom>
              <a:avLst/>
              <a:gdLst/>
              <a:ahLst/>
              <a:cxnLst/>
              <a:rect l="l" t="t" r="r" b="b"/>
              <a:pathLst>
                <a:path w="2230" h="1993" extrusionOk="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74"/>
            <p:cNvSpPr/>
            <p:nvPr/>
          </p:nvSpPr>
          <p:spPr>
            <a:xfrm>
              <a:off x="5309255" y="-154720"/>
              <a:ext cx="67398" cy="95473"/>
            </a:xfrm>
            <a:custGeom>
              <a:avLst/>
              <a:gdLst/>
              <a:ahLst/>
              <a:cxnLst/>
              <a:rect l="l" t="t" r="r" b="b"/>
              <a:pathLst>
                <a:path w="1414" h="2003" extrusionOk="0">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74"/>
            <p:cNvSpPr/>
            <p:nvPr/>
          </p:nvSpPr>
          <p:spPr>
            <a:xfrm>
              <a:off x="5370218" y="-141517"/>
              <a:ext cx="15348" cy="24976"/>
            </a:xfrm>
            <a:custGeom>
              <a:avLst/>
              <a:gdLst/>
              <a:ahLst/>
              <a:cxnLst/>
              <a:rect l="l" t="t" r="r" b="b"/>
              <a:pathLst>
                <a:path w="322" h="524" extrusionOk="0">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74"/>
            <p:cNvSpPr/>
            <p:nvPr/>
          </p:nvSpPr>
          <p:spPr>
            <a:xfrm>
              <a:off x="5308778" y="-181936"/>
              <a:ext cx="123309" cy="105387"/>
            </a:xfrm>
            <a:custGeom>
              <a:avLst/>
              <a:gdLst/>
              <a:ahLst/>
              <a:cxnLst/>
              <a:rect l="l" t="t" r="r" b="b"/>
              <a:pathLst>
                <a:path w="2587" h="2211" extrusionOk="0">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74"/>
            <p:cNvSpPr/>
            <p:nvPr/>
          </p:nvSpPr>
          <p:spPr>
            <a:xfrm>
              <a:off x="5267548" y="-181031"/>
              <a:ext cx="172500" cy="200479"/>
            </a:xfrm>
            <a:custGeom>
              <a:avLst/>
              <a:gdLst/>
              <a:ahLst/>
              <a:cxnLst/>
              <a:rect l="l" t="t" r="r" b="b"/>
              <a:pathLst>
                <a:path w="3619" h="4206" extrusionOk="0">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74"/>
            <p:cNvSpPr/>
            <p:nvPr/>
          </p:nvSpPr>
          <p:spPr>
            <a:xfrm>
              <a:off x="5301485" y="-226170"/>
              <a:ext cx="183558" cy="268592"/>
            </a:xfrm>
            <a:custGeom>
              <a:avLst/>
              <a:gdLst/>
              <a:ahLst/>
              <a:cxnLst/>
              <a:rect l="l" t="t" r="r" b="b"/>
              <a:pathLst>
                <a:path w="3851" h="5635" extrusionOk="0">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74"/>
            <p:cNvSpPr/>
            <p:nvPr/>
          </p:nvSpPr>
          <p:spPr>
            <a:xfrm>
              <a:off x="5407730" y="37180"/>
              <a:ext cx="9438" cy="6387"/>
            </a:xfrm>
            <a:custGeom>
              <a:avLst/>
              <a:gdLst/>
              <a:ahLst/>
              <a:cxnLst/>
              <a:rect l="l" t="t" r="r" b="b"/>
              <a:pathLst>
                <a:path w="198" h="134" extrusionOk="0">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74"/>
            <p:cNvSpPr/>
            <p:nvPr/>
          </p:nvSpPr>
          <p:spPr>
            <a:xfrm>
              <a:off x="5371791" y="26407"/>
              <a:ext cx="6435" cy="9438"/>
            </a:xfrm>
            <a:custGeom>
              <a:avLst/>
              <a:gdLst/>
              <a:ahLst/>
              <a:cxnLst/>
              <a:rect l="l" t="t" r="r" b="b"/>
              <a:pathLst>
                <a:path w="135" h="198" extrusionOk="0">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74"/>
            <p:cNvSpPr/>
            <p:nvPr/>
          </p:nvSpPr>
          <p:spPr>
            <a:xfrm>
              <a:off x="5256156" y="-232938"/>
              <a:ext cx="83938" cy="240136"/>
            </a:xfrm>
            <a:custGeom>
              <a:avLst/>
              <a:gdLst/>
              <a:ahLst/>
              <a:cxnLst/>
              <a:rect l="l" t="t" r="r" b="b"/>
              <a:pathLst>
                <a:path w="1761" h="5038" extrusionOk="0">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74"/>
            <p:cNvSpPr/>
            <p:nvPr/>
          </p:nvSpPr>
          <p:spPr>
            <a:xfrm>
              <a:off x="5353297" y="-244282"/>
              <a:ext cx="9819" cy="7293"/>
            </a:xfrm>
            <a:custGeom>
              <a:avLst/>
              <a:gdLst/>
              <a:ahLst/>
              <a:cxnLst/>
              <a:rect l="l" t="t" r="r" b="b"/>
              <a:pathLst>
                <a:path w="206" h="153" extrusionOk="0">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74"/>
            <p:cNvSpPr/>
            <p:nvPr/>
          </p:nvSpPr>
          <p:spPr>
            <a:xfrm>
              <a:off x="5389618" y="-236799"/>
              <a:ext cx="9342" cy="6673"/>
            </a:xfrm>
            <a:custGeom>
              <a:avLst/>
              <a:gdLst/>
              <a:ahLst/>
              <a:cxnLst/>
              <a:rect l="l" t="t" r="r" b="b"/>
              <a:pathLst>
                <a:path w="196" h="140" extrusionOk="0">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74"/>
            <p:cNvSpPr/>
            <p:nvPr/>
          </p:nvSpPr>
          <p:spPr>
            <a:xfrm>
              <a:off x="5429084" y="-211775"/>
              <a:ext cx="7150" cy="9914"/>
            </a:xfrm>
            <a:custGeom>
              <a:avLst/>
              <a:gdLst/>
              <a:ahLst/>
              <a:cxnLst/>
              <a:rect l="l" t="t" r="r" b="b"/>
              <a:pathLst>
                <a:path w="150" h="208" extrusionOk="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74"/>
            <p:cNvSpPr/>
            <p:nvPr/>
          </p:nvSpPr>
          <p:spPr>
            <a:xfrm>
              <a:off x="5287519" y="-173738"/>
              <a:ext cx="259584" cy="283368"/>
            </a:xfrm>
            <a:custGeom>
              <a:avLst/>
              <a:gdLst/>
              <a:ahLst/>
              <a:cxnLst/>
              <a:rect l="l" t="t" r="r" b="b"/>
              <a:pathLst>
                <a:path w="5446" h="5945" extrusionOk="0">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74"/>
            <p:cNvSpPr/>
            <p:nvPr/>
          </p:nvSpPr>
          <p:spPr>
            <a:xfrm>
              <a:off x="5412688" y="32127"/>
              <a:ext cx="94663" cy="49810"/>
            </a:xfrm>
            <a:custGeom>
              <a:avLst/>
              <a:gdLst/>
              <a:ahLst/>
              <a:cxnLst/>
              <a:rect l="l" t="t" r="r" b="b"/>
              <a:pathLst>
                <a:path w="1986" h="1045" extrusionOk="0">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74"/>
            <p:cNvSpPr/>
            <p:nvPr/>
          </p:nvSpPr>
          <p:spPr>
            <a:xfrm>
              <a:off x="5411258" y="-177027"/>
              <a:ext cx="60725" cy="181890"/>
            </a:xfrm>
            <a:custGeom>
              <a:avLst/>
              <a:gdLst/>
              <a:ahLst/>
              <a:cxnLst/>
              <a:rect l="l" t="t" r="r" b="b"/>
              <a:pathLst>
                <a:path w="1274" h="3816" extrusionOk="0">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74"/>
            <p:cNvSpPr/>
            <p:nvPr/>
          </p:nvSpPr>
          <p:spPr>
            <a:xfrm>
              <a:off x="5377892" y="-197618"/>
              <a:ext cx="8675" cy="11773"/>
            </a:xfrm>
            <a:custGeom>
              <a:avLst/>
              <a:gdLst/>
              <a:ahLst/>
              <a:cxnLst/>
              <a:rect l="l" t="t" r="r" b="b"/>
              <a:pathLst>
                <a:path w="182" h="247" extrusionOk="0">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74"/>
            <p:cNvSpPr/>
            <p:nvPr/>
          </p:nvSpPr>
          <p:spPr>
            <a:xfrm>
              <a:off x="5338426" y="-89895"/>
              <a:ext cx="37465" cy="45091"/>
            </a:xfrm>
            <a:custGeom>
              <a:avLst/>
              <a:gdLst/>
              <a:ahLst/>
              <a:cxnLst/>
              <a:rect l="l" t="t" r="r" b="b"/>
              <a:pathLst>
                <a:path w="786" h="946" extrusionOk="0">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74"/>
            <p:cNvSpPr/>
            <p:nvPr/>
          </p:nvSpPr>
          <p:spPr>
            <a:xfrm>
              <a:off x="5431706" y="-63537"/>
              <a:ext cx="9152" cy="10772"/>
            </a:xfrm>
            <a:custGeom>
              <a:avLst/>
              <a:gdLst/>
              <a:ahLst/>
              <a:cxnLst/>
              <a:rect l="l" t="t" r="r" b="b"/>
              <a:pathLst>
                <a:path w="192" h="226" extrusionOk="0">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74"/>
            <p:cNvSpPr/>
            <p:nvPr/>
          </p:nvSpPr>
          <p:spPr>
            <a:xfrm>
              <a:off x="5234039" y="-267543"/>
              <a:ext cx="161155" cy="218830"/>
            </a:xfrm>
            <a:custGeom>
              <a:avLst/>
              <a:gdLst/>
              <a:ahLst/>
              <a:cxnLst/>
              <a:rect l="l" t="t" r="r" b="b"/>
              <a:pathLst>
                <a:path w="3381" h="4591" extrusionOk="0">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7" name="Google Shape;1377;p74"/>
          <p:cNvGrpSpPr/>
          <p:nvPr/>
        </p:nvGrpSpPr>
        <p:grpSpPr>
          <a:xfrm>
            <a:off x="6059398" y="4755586"/>
            <a:ext cx="466198" cy="463516"/>
            <a:chOff x="4789992" y="5348109"/>
            <a:chExt cx="351768" cy="349718"/>
          </a:xfrm>
        </p:grpSpPr>
        <p:sp>
          <p:nvSpPr>
            <p:cNvPr id="1378" name="Google Shape;1378;p74"/>
            <p:cNvSpPr/>
            <p:nvPr/>
          </p:nvSpPr>
          <p:spPr>
            <a:xfrm>
              <a:off x="4789992" y="5348109"/>
              <a:ext cx="351768" cy="349718"/>
            </a:xfrm>
            <a:custGeom>
              <a:avLst/>
              <a:gdLst/>
              <a:ahLst/>
              <a:cxnLst/>
              <a:rect l="l" t="t" r="r" b="b"/>
              <a:pathLst>
                <a:path w="7380" h="7337" extrusionOk="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74"/>
            <p:cNvSpPr/>
            <p:nvPr/>
          </p:nvSpPr>
          <p:spPr>
            <a:xfrm>
              <a:off x="4901195" y="5384525"/>
              <a:ext cx="13632" cy="74119"/>
            </a:xfrm>
            <a:custGeom>
              <a:avLst/>
              <a:gdLst/>
              <a:ahLst/>
              <a:cxnLst/>
              <a:rect l="l" t="t" r="r" b="b"/>
              <a:pathLst>
                <a:path w="286" h="1555" extrusionOk="0">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74"/>
            <p:cNvSpPr/>
            <p:nvPr/>
          </p:nvSpPr>
          <p:spPr>
            <a:xfrm>
              <a:off x="4916161" y="5386861"/>
              <a:ext cx="7388" cy="43041"/>
            </a:xfrm>
            <a:custGeom>
              <a:avLst/>
              <a:gdLst/>
              <a:ahLst/>
              <a:cxnLst/>
              <a:rect l="l" t="t" r="r" b="b"/>
              <a:pathLst>
                <a:path w="155" h="903" extrusionOk="0">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74"/>
            <p:cNvSpPr/>
            <p:nvPr/>
          </p:nvSpPr>
          <p:spPr>
            <a:xfrm>
              <a:off x="5062779" y="5547635"/>
              <a:ext cx="38847" cy="43089"/>
            </a:xfrm>
            <a:custGeom>
              <a:avLst/>
              <a:gdLst/>
              <a:ahLst/>
              <a:cxnLst/>
              <a:rect l="l" t="t" r="r" b="b"/>
              <a:pathLst>
                <a:path w="815" h="904" extrusionOk="0">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74"/>
            <p:cNvSpPr/>
            <p:nvPr/>
          </p:nvSpPr>
          <p:spPr>
            <a:xfrm>
              <a:off x="5065639" y="5570800"/>
              <a:ext cx="29934" cy="30601"/>
            </a:xfrm>
            <a:custGeom>
              <a:avLst/>
              <a:gdLst/>
              <a:ahLst/>
              <a:cxnLst/>
              <a:rect l="l" t="t" r="r" b="b"/>
              <a:pathLst>
                <a:path w="628" h="642" extrusionOk="0">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74"/>
            <p:cNvSpPr/>
            <p:nvPr/>
          </p:nvSpPr>
          <p:spPr>
            <a:xfrm>
              <a:off x="4969641" y="5495156"/>
              <a:ext cx="37846" cy="28456"/>
            </a:xfrm>
            <a:custGeom>
              <a:avLst/>
              <a:gdLst/>
              <a:ahLst/>
              <a:cxnLst/>
              <a:rect l="l" t="t" r="r" b="b"/>
              <a:pathLst>
                <a:path w="794" h="597" extrusionOk="0">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74"/>
            <p:cNvSpPr/>
            <p:nvPr/>
          </p:nvSpPr>
          <p:spPr>
            <a:xfrm>
              <a:off x="4928840" y="5526281"/>
              <a:ext cx="39514" cy="34795"/>
            </a:xfrm>
            <a:custGeom>
              <a:avLst/>
              <a:gdLst/>
              <a:ahLst/>
              <a:cxnLst/>
              <a:rect l="l" t="t" r="r" b="b"/>
              <a:pathLst>
                <a:path w="829" h="730" extrusionOk="0">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74"/>
            <p:cNvSpPr/>
            <p:nvPr/>
          </p:nvSpPr>
          <p:spPr>
            <a:xfrm>
              <a:off x="5022216" y="5487529"/>
              <a:ext cx="39514" cy="34795"/>
            </a:xfrm>
            <a:custGeom>
              <a:avLst/>
              <a:gdLst/>
              <a:ahLst/>
              <a:cxnLst/>
              <a:rect l="l" t="t" r="r" b="b"/>
              <a:pathLst>
                <a:path w="829" h="730" extrusionOk="0">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74"/>
            <p:cNvSpPr/>
            <p:nvPr/>
          </p:nvSpPr>
          <p:spPr>
            <a:xfrm>
              <a:off x="4932081" y="5494822"/>
              <a:ext cx="28694" cy="23451"/>
            </a:xfrm>
            <a:custGeom>
              <a:avLst/>
              <a:gdLst/>
              <a:ahLst/>
              <a:cxnLst/>
              <a:rect l="l" t="t" r="r" b="b"/>
              <a:pathLst>
                <a:path w="602" h="492" extrusionOk="0">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74"/>
            <p:cNvSpPr/>
            <p:nvPr/>
          </p:nvSpPr>
          <p:spPr>
            <a:xfrm>
              <a:off x="4998479" y="5467272"/>
              <a:ext cx="30935" cy="23451"/>
            </a:xfrm>
            <a:custGeom>
              <a:avLst/>
              <a:gdLst/>
              <a:ahLst/>
              <a:cxnLst/>
              <a:rect l="l" t="t" r="r" b="b"/>
              <a:pathLst>
                <a:path w="649" h="492" extrusionOk="0">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88" name="Google Shape;1388;p74"/>
          <p:cNvSpPr txBox="1">
            <a:spLocks noGrp="1"/>
          </p:cNvSpPr>
          <p:nvPr>
            <p:ph type="title"/>
          </p:nvPr>
        </p:nvSpPr>
        <p:spPr>
          <a:xfrm>
            <a:off x="3222888" y="3331488"/>
            <a:ext cx="2680500" cy="564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a:endParaRPr/>
          </a:p>
        </p:txBody>
      </p:sp>
      <p:sp>
        <p:nvSpPr>
          <p:cNvPr id="1389" name="Google Shape;1389;p74"/>
          <p:cNvSpPr txBox="1">
            <a:spLocks noGrp="1"/>
          </p:cNvSpPr>
          <p:nvPr>
            <p:ph type="subTitle" idx="1"/>
          </p:nvPr>
        </p:nvSpPr>
        <p:spPr>
          <a:xfrm rot="-455">
            <a:off x="2307025" y="3896066"/>
            <a:ext cx="4530000" cy="56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90" name="Google Shape;1390;p74"/>
          <p:cNvSpPr>
            <a:spLocks noGrp="1"/>
          </p:cNvSpPr>
          <p:nvPr>
            <p:ph type="pic" idx="2"/>
          </p:nvPr>
        </p:nvSpPr>
        <p:spPr>
          <a:xfrm>
            <a:off x="2904588" y="773063"/>
            <a:ext cx="3317100" cy="1840800"/>
          </a:xfrm>
          <a:prstGeom prst="rect">
            <a:avLst/>
          </a:prstGeom>
          <a:noFill/>
          <a:ln w="9525" cap="flat" cmpd="sng">
            <a:solidFill>
              <a:schemeClr val="dk2"/>
            </a:solidFill>
            <a:prstDash val="solid"/>
            <a:round/>
            <a:headEnd type="none" w="sm" len="sm"/>
            <a:tailEnd type="none" w="sm" len="sm"/>
          </a:ln>
        </p:spPr>
      </p:sp>
      <p:sp>
        <p:nvSpPr>
          <p:cNvPr id="1391" name="Google Shape;1391;p74"/>
          <p:cNvSpPr/>
          <p:nvPr/>
        </p:nvSpPr>
        <p:spPr>
          <a:xfrm>
            <a:off x="590323" y="1121327"/>
            <a:ext cx="57348"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74"/>
          <p:cNvSpPr/>
          <p:nvPr/>
        </p:nvSpPr>
        <p:spPr>
          <a:xfrm>
            <a:off x="2145463" y="4760225"/>
            <a:ext cx="57348"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74"/>
          <p:cNvSpPr/>
          <p:nvPr/>
        </p:nvSpPr>
        <p:spPr>
          <a:xfrm>
            <a:off x="1061229" y="4900626"/>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74"/>
          <p:cNvSpPr/>
          <p:nvPr/>
        </p:nvSpPr>
        <p:spPr>
          <a:xfrm>
            <a:off x="590334" y="3772121"/>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74"/>
          <p:cNvSpPr/>
          <p:nvPr/>
        </p:nvSpPr>
        <p:spPr>
          <a:xfrm>
            <a:off x="8535310" y="1602212"/>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74"/>
          <p:cNvSpPr/>
          <p:nvPr/>
        </p:nvSpPr>
        <p:spPr>
          <a:xfrm>
            <a:off x="4308425" y="475556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74"/>
          <p:cNvSpPr/>
          <p:nvPr/>
        </p:nvSpPr>
        <p:spPr>
          <a:xfrm>
            <a:off x="352491" y="393080"/>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74"/>
          <p:cNvSpPr/>
          <p:nvPr/>
        </p:nvSpPr>
        <p:spPr>
          <a:xfrm>
            <a:off x="7450223" y="4603490"/>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74"/>
          <p:cNvSpPr/>
          <p:nvPr/>
        </p:nvSpPr>
        <p:spPr>
          <a:xfrm>
            <a:off x="2961993" y="335618"/>
            <a:ext cx="57348"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74"/>
          <p:cNvSpPr/>
          <p:nvPr/>
        </p:nvSpPr>
        <p:spPr>
          <a:xfrm>
            <a:off x="4921593" y="393030"/>
            <a:ext cx="64914" cy="64914"/>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0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402"/>
        <p:cNvGrpSpPr/>
        <p:nvPr/>
      </p:nvGrpSpPr>
      <p:grpSpPr>
        <a:xfrm>
          <a:off x="0" y="0"/>
          <a:ext cx="0" cy="0"/>
          <a:chOff x="0" y="0"/>
          <a:chExt cx="0" cy="0"/>
        </a:xfrm>
      </p:grpSpPr>
      <p:grpSp>
        <p:nvGrpSpPr>
          <p:cNvPr id="1403" name="Google Shape;1403;p76"/>
          <p:cNvGrpSpPr/>
          <p:nvPr/>
        </p:nvGrpSpPr>
        <p:grpSpPr>
          <a:xfrm rot="9284465">
            <a:off x="678583" y="-2028214"/>
            <a:ext cx="9393665" cy="8567764"/>
            <a:chOff x="-2537947" y="-2336543"/>
            <a:chExt cx="4759398" cy="4340947"/>
          </a:xfrm>
        </p:grpSpPr>
        <p:sp>
          <p:nvSpPr>
            <p:cNvPr id="1404" name="Google Shape;1404;p76"/>
            <p:cNvSpPr/>
            <p:nvPr/>
          </p:nvSpPr>
          <p:spPr>
            <a:xfrm>
              <a:off x="-1194414" y="-746010"/>
              <a:ext cx="1461075" cy="1333047"/>
            </a:xfrm>
            <a:custGeom>
              <a:avLst/>
              <a:gdLst/>
              <a:ahLst/>
              <a:cxnLst/>
              <a:rect l="l" t="t" r="r" b="b"/>
              <a:pathLst>
                <a:path w="30653" h="27967" extrusionOk="0">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76"/>
            <p:cNvSpPr/>
            <p:nvPr/>
          </p:nvSpPr>
          <p:spPr>
            <a:xfrm>
              <a:off x="-1567773" y="-1000541"/>
              <a:ext cx="2142494" cy="1954837"/>
            </a:xfrm>
            <a:custGeom>
              <a:avLst/>
              <a:gdLst/>
              <a:ahLst/>
              <a:cxnLst/>
              <a:rect l="l" t="t" r="r" b="b"/>
              <a:pathLst>
                <a:path w="44949" h="41012" extrusionOk="0">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76"/>
            <p:cNvSpPr/>
            <p:nvPr/>
          </p:nvSpPr>
          <p:spPr>
            <a:xfrm>
              <a:off x="-1620634" y="-1167988"/>
              <a:ext cx="2386015" cy="2177004"/>
            </a:xfrm>
            <a:custGeom>
              <a:avLst/>
              <a:gdLst/>
              <a:ahLst/>
              <a:cxnLst/>
              <a:rect l="l" t="t" r="r" b="b"/>
              <a:pathLst>
                <a:path w="50058" h="45673" extrusionOk="0">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76"/>
            <p:cNvSpPr/>
            <p:nvPr/>
          </p:nvSpPr>
          <p:spPr>
            <a:xfrm>
              <a:off x="-2048952" y="-1725049"/>
              <a:ext cx="3547658" cy="3235834"/>
            </a:xfrm>
            <a:custGeom>
              <a:avLst/>
              <a:gdLst/>
              <a:ahLst/>
              <a:cxnLst/>
              <a:rect l="l" t="t" r="r" b="b"/>
              <a:pathLst>
                <a:path w="74429" h="67887" extrusionOk="0">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76"/>
            <p:cNvSpPr/>
            <p:nvPr/>
          </p:nvSpPr>
          <p:spPr>
            <a:xfrm>
              <a:off x="-2537947" y="-2336543"/>
              <a:ext cx="4759398" cy="4340947"/>
            </a:xfrm>
            <a:custGeom>
              <a:avLst/>
              <a:gdLst/>
              <a:ahLst/>
              <a:cxnLst/>
              <a:rect l="l" t="t" r="r" b="b"/>
              <a:pathLst>
                <a:path w="99851" h="91072" extrusionOk="0">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9" name="Google Shape;1409;p76"/>
          <p:cNvGrpSpPr/>
          <p:nvPr/>
        </p:nvGrpSpPr>
        <p:grpSpPr>
          <a:xfrm rot="1432125" flipH="1">
            <a:off x="4438817" y="116542"/>
            <a:ext cx="2461232" cy="1065079"/>
            <a:chOff x="3758998" y="-241279"/>
            <a:chExt cx="873461" cy="377983"/>
          </a:xfrm>
        </p:grpSpPr>
        <p:sp>
          <p:nvSpPr>
            <p:cNvPr id="1410" name="Google Shape;1410;p76"/>
            <p:cNvSpPr/>
            <p:nvPr/>
          </p:nvSpPr>
          <p:spPr>
            <a:xfrm>
              <a:off x="3758998" y="-241279"/>
              <a:ext cx="20448" cy="24643"/>
            </a:xfrm>
            <a:custGeom>
              <a:avLst/>
              <a:gdLst/>
              <a:ahLst/>
              <a:cxnLst/>
              <a:rect l="l" t="t" r="r" b="b"/>
              <a:pathLst>
                <a:path w="429" h="517" extrusionOk="0">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76"/>
            <p:cNvSpPr/>
            <p:nvPr/>
          </p:nvSpPr>
          <p:spPr>
            <a:xfrm>
              <a:off x="3769770" y="-168495"/>
              <a:ext cx="22927" cy="17779"/>
            </a:xfrm>
            <a:custGeom>
              <a:avLst/>
              <a:gdLst/>
              <a:ahLst/>
              <a:cxnLst/>
              <a:rect l="l" t="t" r="r" b="b"/>
              <a:pathLst>
                <a:path w="481" h="373" extrusionOk="0">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76"/>
            <p:cNvSpPr/>
            <p:nvPr/>
          </p:nvSpPr>
          <p:spPr>
            <a:xfrm>
              <a:off x="3806472" y="-111583"/>
              <a:ext cx="53909" cy="47808"/>
            </a:xfrm>
            <a:custGeom>
              <a:avLst/>
              <a:gdLst/>
              <a:ahLst/>
              <a:cxnLst/>
              <a:rect l="l" t="t" r="r" b="b"/>
              <a:pathLst>
                <a:path w="1131" h="1003" extrusionOk="0">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76"/>
            <p:cNvSpPr/>
            <p:nvPr/>
          </p:nvSpPr>
          <p:spPr>
            <a:xfrm>
              <a:off x="3884166" y="-38465"/>
              <a:ext cx="37322" cy="33270"/>
            </a:xfrm>
            <a:custGeom>
              <a:avLst/>
              <a:gdLst/>
              <a:ahLst/>
              <a:cxnLst/>
              <a:rect l="l" t="t" r="r" b="b"/>
              <a:pathLst>
                <a:path w="783" h="698" extrusionOk="0">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76"/>
            <p:cNvSpPr/>
            <p:nvPr/>
          </p:nvSpPr>
          <p:spPr>
            <a:xfrm>
              <a:off x="3943748" y="-20924"/>
              <a:ext cx="49810" cy="49619"/>
            </a:xfrm>
            <a:custGeom>
              <a:avLst/>
              <a:gdLst/>
              <a:ahLst/>
              <a:cxnLst/>
              <a:rect l="l" t="t" r="r" b="b"/>
              <a:pathLst>
                <a:path w="1045" h="1041" extrusionOk="0">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76"/>
            <p:cNvSpPr/>
            <p:nvPr/>
          </p:nvSpPr>
          <p:spPr>
            <a:xfrm>
              <a:off x="4040794" y="9438"/>
              <a:ext cx="49905" cy="44996"/>
            </a:xfrm>
            <a:custGeom>
              <a:avLst/>
              <a:gdLst/>
              <a:ahLst/>
              <a:cxnLst/>
              <a:rect l="l" t="t" r="r" b="b"/>
              <a:pathLst>
                <a:path w="1047" h="944" extrusionOk="0">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76"/>
            <p:cNvSpPr/>
            <p:nvPr/>
          </p:nvSpPr>
          <p:spPr>
            <a:xfrm>
              <a:off x="4181739" y="5673"/>
              <a:ext cx="45043" cy="40754"/>
            </a:xfrm>
            <a:custGeom>
              <a:avLst/>
              <a:gdLst/>
              <a:ahLst/>
              <a:cxnLst/>
              <a:rect l="l" t="t" r="r" b="b"/>
              <a:pathLst>
                <a:path w="945" h="855" extrusionOk="0">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76"/>
            <p:cNvSpPr/>
            <p:nvPr/>
          </p:nvSpPr>
          <p:spPr>
            <a:xfrm>
              <a:off x="4279881" y="-11153"/>
              <a:ext cx="80363" cy="62298"/>
            </a:xfrm>
            <a:custGeom>
              <a:avLst/>
              <a:gdLst/>
              <a:ahLst/>
              <a:cxnLst/>
              <a:rect l="l" t="t" r="r" b="b"/>
              <a:pathLst>
                <a:path w="1686" h="1307" extrusionOk="0">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76"/>
            <p:cNvSpPr/>
            <p:nvPr/>
          </p:nvSpPr>
          <p:spPr>
            <a:xfrm>
              <a:off x="4419444" y="47856"/>
              <a:ext cx="28694" cy="28504"/>
            </a:xfrm>
            <a:custGeom>
              <a:avLst/>
              <a:gdLst/>
              <a:ahLst/>
              <a:cxnLst/>
              <a:rect l="l" t="t" r="r" b="b"/>
              <a:pathLst>
                <a:path w="602" h="598" extrusionOk="0">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76"/>
            <p:cNvSpPr/>
            <p:nvPr/>
          </p:nvSpPr>
          <p:spPr>
            <a:xfrm>
              <a:off x="4468444" y="106913"/>
              <a:ext cx="38418" cy="29791"/>
            </a:xfrm>
            <a:custGeom>
              <a:avLst/>
              <a:gdLst/>
              <a:ahLst/>
              <a:cxnLst/>
              <a:rect l="l" t="t" r="r" b="b"/>
              <a:pathLst>
                <a:path w="806" h="625" extrusionOk="0">
                  <a:moveTo>
                    <a:pt x="403" y="0"/>
                  </a:moveTo>
                  <a:cubicBezTo>
                    <a:pt x="1" y="0"/>
                    <a:pt x="1" y="624"/>
                    <a:pt x="403" y="624"/>
                  </a:cubicBezTo>
                  <a:cubicBezTo>
                    <a:pt x="805" y="624"/>
                    <a:pt x="806" y="0"/>
                    <a:pt x="40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76"/>
            <p:cNvSpPr/>
            <p:nvPr/>
          </p:nvSpPr>
          <p:spPr>
            <a:xfrm>
              <a:off x="3818484" y="-232366"/>
              <a:ext cx="33223" cy="25787"/>
            </a:xfrm>
            <a:custGeom>
              <a:avLst/>
              <a:gdLst/>
              <a:ahLst/>
              <a:cxnLst/>
              <a:rect l="l" t="t" r="r" b="b"/>
              <a:pathLst>
                <a:path w="697" h="541" extrusionOk="0">
                  <a:moveTo>
                    <a:pt x="349" y="1"/>
                  </a:moveTo>
                  <a:cubicBezTo>
                    <a:pt x="3" y="1"/>
                    <a:pt x="1" y="541"/>
                    <a:pt x="349" y="541"/>
                  </a:cubicBezTo>
                  <a:cubicBezTo>
                    <a:pt x="697" y="541"/>
                    <a:pt x="697" y="1"/>
                    <a:pt x="34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76"/>
            <p:cNvSpPr/>
            <p:nvPr/>
          </p:nvSpPr>
          <p:spPr>
            <a:xfrm>
              <a:off x="3851182" y="-185559"/>
              <a:ext cx="51669" cy="40086"/>
            </a:xfrm>
            <a:custGeom>
              <a:avLst/>
              <a:gdLst/>
              <a:ahLst/>
              <a:cxnLst/>
              <a:rect l="l" t="t" r="r" b="b"/>
              <a:pathLst>
                <a:path w="1084" h="841" extrusionOk="0">
                  <a:moveTo>
                    <a:pt x="542" y="0"/>
                  </a:moveTo>
                  <a:cubicBezTo>
                    <a:pt x="2" y="0"/>
                    <a:pt x="0" y="840"/>
                    <a:pt x="542" y="840"/>
                  </a:cubicBezTo>
                  <a:cubicBezTo>
                    <a:pt x="1083" y="839"/>
                    <a:pt x="1084" y="0"/>
                    <a:pt x="5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76"/>
            <p:cNvSpPr/>
            <p:nvPr/>
          </p:nvSpPr>
          <p:spPr>
            <a:xfrm>
              <a:off x="3918962" y="-131555"/>
              <a:ext cx="35796" cy="27789"/>
            </a:xfrm>
            <a:custGeom>
              <a:avLst/>
              <a:gdLst/>
              <a:ahLst/>
              <a:cxnLst/>
              <a:rect l="l" t="t" r="r" b="b"/>
              <a:pathLst>
                <a:path w="751" h="583" extrusionOk="0">
                  <a:moveTo>
                    <a:pt x="377" y="0"/>
                  </a:moveTo>
                  <a:cubicBezTo>
                    <a:pt x="2" y="0"/>
                    <a:pt x="1" y="582"/>
                    <a:pt x="377" y="582"/>
                  </a:cubicBezTo>
                  <a:cubicBezTo>
                    <a:pt x="750" y="582"/>
                    <a:pt x="750" y="0"/>
                    <a:pt x="37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76"/>
            <p:cNvSpPr/>
            <p:nvPr/>
          </p:nvSpPr>
          <p:spPr>
            <a:xfrm>
              <a:off x="4005855" y="-91945"/>
              <a:ext cx="41659" cy="32317"/>
            </a:xfrm>
            <a:custGeom>
              <a:avLst/>
              <a:gdLst/>
              <a:ahLst/>
              <a:cxnLst/>
              <a:rect l="l" t="t" r="r" b="b"/>
              <a:pathLst>
                <a:path w="874" h="678" extrusionOk="0">
                  <a:moveTo>
                    <a:pt x="438" y="0"/>
                  </a:moveTo>
                  <a:cubicBezTo>
                    <a:pt x="3" y="0"/>
                    <a:pt x="0" y="678"/>
                    <a:pt x="438" y="678"/>
                  </a:cubicBezTo>
                  <a:cubicBezTo>
                    <a:pt x="873" y="678"/>
                    <a:pt x="873" y="0"/>
                    <a:pt x="43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76"/>
            <p:cNvSpPr/>
            <p:nvPr/>
          </p:nvSpPr>
          <p:spPr>
            <a:xfrm>
              <a:off x="4090270" y="-113680"/>
              <a:ext cx="69829" cy="63823"/>
            </a:xfrm>
            <a:custGeom>
              <a:avLst/>
              <a:gdLst/>
              <a:ahLst/>
              <a:cxnLst/>
              <a:rect l="l" t="t" r="r" b="b"/>
              <a:pathLst>
                <a:path w="1465" h="1339" extrusionOk="0">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76"/>
            <p:cNvSpPr/>
            <p:nvPr/>
          </p:nvSpPr>
          <p:spPr>
            <a:xfrm>
              <a:off x="4193608" y="-136083"/>
              <a:ext cx="65158" cy="60773"/>
            </a:xfrm>
            <a:custGeom>
              <a:avLst/>
              <a:gdLst/>
              <a:ahLst/>
              <a:cxnLst/>
              <a:rect l="l" t="t" r="r" b="b"/>
              <a:pathLst>
                <a:path w="1367" h="1275" extrusionOk="0">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76"/>
            <p:cNvSpPr/>
            <p:nvPr/>
          </p:nvSpPr>
          <p:spPr>
            <a:xfrm>
              <a:off x="4324543" y="-126025"/>
              <a:ext cx="33318" cy="28837"/>
            </a:xfrm>
            <a:custGeom>
              <a:avLst/>
              <a:gdLst/>
              <a:ahLst/>
              <a:cxnLst/>
              <a:rect l="l" t="t" r="r" b="b"/>
              <a:pathLst>
                <a:path w="699" h="605" extrusionOk="0">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76"/>
            <p:cNvSpPr/>
            <p:nvPr/>
          </p:nvSpPr>
          <p:spPr>
            <a:xfrm>
              <a:off x="4414487" y="-126264"/>
              <a:ext cx="58628" cy="53194"/>
            </a:xfrm>
            <a:custGeom>
              <a:avLst/>
              <a:gdLst/>
              <a:ahLst/>
              <a:cxnLst/>
              <a:rect l="l" t="t" r="r" b="b"/>
              <a:pathLst>
                <a:path w="1230" h="1116" extrusionOk="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76"/>
            <p:cNvSpPr/>
            <p:nvPr/>
          </p:nvSpPr>
          <p:spPr>
            <a:xfrm>
              <a:off x="4501333" y="-44232"/>
              <a:ext cx="49238" cy="50668"/>
            </a:xfrm>
            <a:custGeom>
              <a:avLst/>
              <a:gdLst/>
              <a:ahLst/>
              <a:cxnLst/>
              <a:rect l="l" t="t" r="r" b="b"/>
              <a:pathLst>
                <a:path w="1033" h="1063" extrusionOk="0">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76"/>
            <p:cNvSpPr/>
            <p:nvPr/>
          </p:nvSpPr>
          <p:spPr>
            <a:xfrm>
              <a:off x="3922155" y="-84509"/>
              <a:ext cx="32937" cy="29505"/>
            </a:xfrm>
            <a:custGeom>
              <a:avLst/>
              <a:gdLst/>
              <a:ahLst/>
              <a:cxnLst/>
              <a:rect l="l" t="t" r="r" b="b"/>
              <a:pathLst>
                <a:path w="691" h="619" extrusionOk="0">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76"/>
            <p:cNvSpPr/>
            <p:nvPr/>
          </p:nvSpPr>
          <p:spPr>
            <a:xfrm>
              <a:off x="4035789" y="-34747"/>
              <a:ext cx="17731" cy="13728"/>
            </a:xfrm>
            <a:custGeom>
              <a:avLst/>
              <a:gdLst/>
              <a:ahLst/>
              <a:cxnLst/>
              <a:rect l="l" t="t" r="r" b="b"/>
              <a:pathLst>
                <a:path w="372" h="288" extrusionOk="0">
                  <a:moveTo>
                    <a:pt x="187" y="0"/>
                  </a:moveTo>
                  <a:cubicBezTo>
                    <a:pt x="1" y="0"/>
                    <a:pt x="1" y="288"/>
                    <a:pt x="187" y="288"/>
                  </a:cubicBezTo>
                  <a:cubicBezTo>
                    <a:pt x="371" y="288"/>
                    <a:pt x="371" y="0"/>
                    <a:pt x="18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76"/>
            <p:cNvSpPr/>
            <p:nvPr/>
          </p:nvSpPr>
          <p:spPr>
            <a:xfrm>
              <a:off x="4154379" y="-35605"/>
              <a:ext cx="20019" cy="15491"/>
            </a:xfrm>
            <a:custGeom>
              <a:avLst/>
              <a:gdLst/>
              <a:ahLst/>
              <a:cxnLst/>
              <a:rect l="l" t="t" r="r" b="b"/>
              <a:pathLst>
                <a:path w="420" h="325" extrusionOk="0">
                  <a:moveTo>
                    <a:pt x="210" y="0"/>
                  </a:moveTo>
                  <a:cubicBezTo>
                    <a:pt x="2" y="0"/>
                    <a:pt x="1" y="325"/>
                    <a:pt x="210" y="325"/>
                  </a:cubicBezTo>
                  <a:cubicBezTo>
                    <a:pt x="420" y="325"/>
                    <a:pt x="420" y="0"/>
                    <a:pt x="21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76"/>
            <p:cNvSpPr/>
            <p:nvPr/>
          </p:nvSpPr>
          <p:spPr>
            <a:xfrm>
              <a:off x="4246277" y="-70543"/>
              <a:ext cx="63728" cy="49476"/>
            </a:xfrm>
            <a:custGeom>
              <a:avLst/>
              <a:gdLst/>
              <a:ahLst/>
              <a:cxnLst/>
              <a:rect l="l" t="t" r="r" b="b"/>
              <a:pathLst>
                <a:path w="1337" h="1038" extrusionOk="0">
                  <a:moveTo>
                    <a:pt x="669" y="0"/>
                  </a:moveTo>
                  <a:cubicBezTo>
                    <a:pt x="1" y="0"/>
                    <a:pt x="0" y="1038"/>
                    <a:pt x="669" y="1038"/>
                  </a:cubicBezTo>
                  <a:cubicBezTo>
                    <a:pt x="1336" y="1038"/>
                    <a:pt x="1337" y="0"/>
                    <a:pt x="66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76"/>
            <p:cNvSpPr/>
            <p:nvPr/>
          </p:nvSpPr>
          <p:spPr>
            <a:xfrm>
              <a:off x="4357528" y="-50190"/>
              <a:ext cx="24547" cy="20687"/>
            </a:xfrm>
            <a:custGeom>
              <a:avLst/>
              <a:gdLst/>
              <a:ahLst/>
              <a:cxnLst/>
              <a:rect l="l" t="t" r="r" b="b"/>
              <a:pathLst>
                <a:path w="515" h="434" extrusionOk="0">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76"/>
            <p:cNvSpPr/>
            <p:nvPr/>
          </p:nvSpPr>
          <p:spPr>
            <a:xfrm>
              <a:off x="4410436" y="-45043"/>
              <a:ext cx="58723" cy="58294"/>
            </a:xfrm>
            <a:custGeom>
              <a:avLst/>
              <a:gdLst/>
              <a:ahLst/>
              <a:cxnLst/>
              <a:rect l="l" t="t" r="r" b="b"/>
              <a:pathLst>
                <a:path w="1232" h="1223" extrusionOk="0">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76"/>
            <p:cNvSpPr/>
            <p:nvPr/>
          </p:nvSpPr>
          <p:spPr>
            <a:xfrm>
              <a:off x="4499855" y="15587"/>
              <a:ext cx="23547" cy="26835"/>
            </a:xfrm>
            <a:custGeom>
              <a:avLst/>
              <a:gdLst/>
              <a:ahLst/>
              <a:cxnLst/>
              <a:rect l="l" t="t" r="r" b="b"/>
              <a:pathLst>
                <a:path w="494" h="563" extrusionOk="0">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76"/>
            <p:cNvSpPr/>
            <p:nvPr/>
          </p:nvSpPr>
          <p:spPr>
            <a:xfrm>
              <a:off x="4533983" y="70736"/>
              <a:ext cx="39085" cy="30315"/>
            </a:xfrm>
            <a:custGeom>
              <a:avLst/>
              <a:gdLst/>
              <a:ahLst/>
              <a:cxnLst/>
              <a:rect l="l" t="t" r="r" b="b"/>
              <a:pathLst>
                <a:path w="820" h="636" extrusionOk="0">
                  <a:moveTo>
                    <a:pt x="410" y="0"/>
                  </a:moveTo>
                  <a:cubicBezTo>
                    <a:pt x="0" y="0"/>
                    <a:pt x="0" y="636"/>
                    <a:pt x="410" y="636"/>
                  </a:cubicBezTo>
                  <a:cubicBezTo>
                    <a:pt x="820" y="636"/>
                    <a:pt x="820" y="0"/>
                    <a:pt x="41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76"/>
            <p:cNvSpPr/>
            <p:nvPr/>
          </p:nvSpPr>
          <p:spPr>
            <a:xfrm>
              <a:off x="4500570" y="-88942"/>
              <a:ext cx="33985" cy="26311"/>
            </a:xfrm>
            <a:custGeom>
              <a:avLst/>
              <a:gdLst/>
              <a:ahLst/>
              <a:cxnLst/>
              <a:rect l="l" t="t" r="r" b="b"/>
              <a:pathLst>
                <a:path w="713" h="552" extrusionOk="0">
                  <a:moveTo>
                    <a:pt x="357" y="0"/>
                  </a:moveTo>
                  <a:cubicBezTo>
                    <a:pt x="3" y="0"/>
                    <a:pt x="1" y="552"/>
                    <a:pt x="357" y="552"/>
                  </a:cubicBezTo>
                  <a:cubicBezTo>
                    <a:pt x="713" y="552"/>
                    <a:pt x="713" y="0"/>
                    <a:pt x="35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76"/>
            <p:cNvSpPr/>
            <p:nvPr/>
          </p:nvSpPr>
          <p:spPr>
            <a:xfrm>
              <a:off x="4595757" y="-38513"/>
              <a:ext cx="36702" cy="35796"/>
            </a:xfrm>
            <a:custGeom>
              <a:avLst/>
              <a:gdLst/>
              <a:ahLst/>
              <a:cxnLst/>
              <a:rect l="l" t="t" r="r" b="b"/>
              <a:pathLst>
                <a:path w="770" h="751" extrusionOk="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76"/>
            <p:cNvSpPr/>
            <p:nvPr/>
          </p:nvSpPr>
          <p:spPr>
            <a:xfrm>
              <a:off x="4570352" y="1049"/>
              <a:ext cx="42088" cy="38084"/>
            </a:xfrm>
            <a:custGeom>
              <a:avLst/>
              <a:gdLst/>
              <a:ahLst/>
              <a:cxnLst/>
              <a:rect l="l" t="t" r="r" b="b"/>
              <a:pathLst>
                <a:path w="883" h="799" extrusionOk="0">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0" name="Google Shape;1440;p76"/>
          <p:cNvGrpSpPr/>
          <p:nvPr/>
        </p:nvGrpSpPr>
        <p:grpSpPr>
          <a:xfrm rot="-4707470" flipH="1">
            <a:off x="877106" y="4541302"/>
            <a:ext cx="620419" cy="782924"/>
            <a:chOff x="4198851" y="-806491"/>
            <a:chExt cx="163967" cy="206914"/>
          </a:xfrm>
        </p:grpSpPr>
        <p:sp>
          <p:nvSpPr>
            <p:cNvPr id="1441" name="Google Shape;1441;p76"/>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76"/>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76"/>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76"/>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76"/>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76"/>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76"/>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76"/>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76"/>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76"/>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1" name="Google Shape;1451;p76"/>
          <p:cNvGrpSpPr/>
          <p:nvPr/>
        </p:nvGrpSpPr>
        <p:grpSpPr>
          <a:xfrm flipH="1">
            <a:off x="4068760" y="4150624"/>
            <a:ext cx="1656877" cy="734403"/>
            <a:chOff x="4059002" y="793671"/>
            <a:chExt cx="401482" cy="177933"/>
          </a:xfrm>
        </p:grpSpPr>
        <p:sp>
          <p:nvSpPr>
            <p:cNvPr id="1452" name="Google Shape;1452;p76"/>
            <p:cNvSpPr/>
            <p:nvPr/>
          </p:nvSpPr>
          <p:spPr>
            <a:xfrm>
              <a:off x="4419301" y="862833"/>
              <a:ext cx="20925" cy="15014"/>
            </a:xfrm>
            <a:custGeom>
              <a:avLst/>
              <a:gdLst/>
              <a:ahLst/>
              <a:cxnLst/>
              <a:rect l="l" t="t" r="r" b="b"/>
              <a:pathLst>
                <a:path w="439" h="315" extrusionOk="0">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76"/>
            <p:cNvSpPr/>
            <p:nvPr/>
          </p:nvSpPr>
          <p:spPr>
            <a:xfrm>
              <a:off x="4359148" y="868123"/>
              <a:ext cx="21449" cy="19161"/>
            </a:xfrm>
            <a:custGeom>
              <a:avLst/>
              <a:gdLst/>
              <a:ahLst/>
              <a:cxnLst/>
              <a:rect l="l" t="t" r="r" b="b"/>
              <a:pathLst>
                <a:path w="450" h="402" extrusionOk="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76"/>
            <p:cNvSpPr/>
            <p:nvPr/>
          </p:nvSpPr>
          <p:spPr>
            <a:xfrm>
              <a:off x="4285649" y="845006"/>
              <a:ext cx="34748" cy="37036"/>
            </a:xfrm>
            <a:custGeom>
              <a:avLst/>
              <a:gdLst/>
              <a:ahLst/>
              <a:cxnLst/>
              <a:rect l="l" t="t" r="r" b="b"/>
              <a:pathLst>
                <a:path w="729" h="777" extrusionOk="0">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76"/>
            <p:cNvSpPr/>
            <p:nvPr/>
          </p:nvSpPr>
          <p:spPr>
            <a:xfrm>
              <a:off x="4214104" y="807065"/>
              <a:ext cx="32508" cy="30649"/>
            </a:xfrm>
            <a:custGeom>
              <a:avLst/>
              <a:gdLst/>
              <a:ahLst/>
              <a:cxnLst/>
              <a:rect l="l" t="t" r="r" b="b"/>
              <a:pathLst>
                <a:path w="682" h="643" extrusionOk="0">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76"/>
            <p:cNvSpPr/>
            <p:nvPr/>
          </p:nvSpPr>
          <p:spPr>
            <a:xfrm>
              <a:off x="4122587" y="793671"/>
              <a:ext cx="39085" cy="31602"/>
            </a:xfrm>
            <a:custGeom>
              <a:avLst/>
              <a:gdLst/>
              <a:ahLst/>
              <a:cxnLst/>
              <a:rect l="l" t="t" r="r" b="b"/>
              <a:pathLst>
                <a:path w="820" h="663" extrusionOk="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76"/>
            <p:cNvSpPr/>
            <p:nvPr/>
          </p:nvSpPr>
          <p:spPr>
            <a:xfrm>
              <a:off x="4059002" y="822651"/>
              <a:ext cx="31745" cy="27598"/>
            </a:xfrm>
            <a:custGeom>
              <a:avLst/>
              <a:gdLst/>
              <a:ahLst/>
              <a:cxnLst/>
              <a:rect l="l" t="t" r="r" b="b"/>
              <a:pathLst>
                <a:path w="666" h="579" extrusionOk="0">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76"/>
            <p:cNvSpPr/>
            <p:nvPr/>
          </p:nvSpPr>
          <p:spPr>
            <a:xfrm>
              <a:off x="4438415" y="889239"/>
              <a:ext cx="22069" cy="17159"/>
            </a:xfrm>
            <a:custGeom>
              <a:avLst/>
              <a:gdLst/>
              <a:ahLst/>
              <a:cxnLst/>
              <a:rect l="l" t="t" r="r" b="b"/>
              <a:pathLst>
                <a:path w="463" h="360" extrusionOk="0">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76"/>
            <p:cNvSpPr/>
            <p:nvPr/>
          </p:nvSpPr>
          <p:spPr>
            <a:xfrm>
              <a:off x="4383743" y="914883"/>
              <a:ext cx="31793" cy="27884"/>
            </a:xfrm>
            <a:custGeom>
              <a:avLst/>
              <a:gdLst/>
              <a:ahLst/>
              <a:cxnLst/>
              <a:rect l="l" t="t" r="r" b="b"/>
              <a:pathLst>
                <a:path w="667" h="585" extrusionOk="0">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76"/>
            <p:cNvSpPr/>
            <p:nvPr/>
          </p:nvSpPr>
          <p:spPr>
            <a:xfrm>
              <a:off x="4325878" y="935283"/>
              <a:ext cx="26645" cy="22450"/>
            </a:xfrm>
            <a:custGeom>
              <a:avLst/>
              <a:gdLst/>
              <a:ahLst/>
              <a:cxnLst/>
              <a:rect l="l" t="t" r="r" b="b"/>
              <a:pathLst>
                <a:path w="559" h="471" extrusionOk="0">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76"/>
            <p:cNvSpPr/>
            <p:nvPr/>
          </p:nvSpPr>
          <p:spPr>
            <a:xfrm>
              <a:off x="4274543" y="925512"/>
              <a:ext cx="15253" cy="13013"/>
            </a:xfrm>
            <a:custGeom>
              <a:avLst/>
              <a:gdLst/>
              <a:ahLst/>
              <a:cxnLst/>
              <a:rect l="l" t="t" r="r" b="b"/>
              <a:pathLst>
                <a:path w="320" h="273" extrusionOk="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76"/>
            <p:cNvSpPr/>
            <p:nvPr/>
          </p:nvSpPr>
          <p:spPr>
            <a:xfrm>
              <a:off x="4204857" y="894625"/>
              <a:ext cx="31173" cy="30982"/>
            </a:xfrm>
            <a:custGeom>
              <a:avLst/>
              <a:gdLst/>
              <a:ahLst/>
              <a:cxnLst/>
              <a:rect l="l" t="t" r="r" b="b"/>
              <a:pathLst>
                <a:path w="654" h="650" extrusionOk="0">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76"/>
            <p:cNvSpPr/>
            <p:nvPr/>
          </p:nvSpPr>
          <p:spPr>
            <a:xfrm>
              <a:off x="4139746" y="912214"/>
              <a:ext cx="27264" cy="24261"/>
            </a:xfrm>
            <a:custGeom>
              <a:avLst/>
              <a:gdLst/>
              <a:ahLst/>
              <a:cxnLst/>
              <a:rect l="l" t="t" r="r" b="b"/>
              <a:pathLst>
                <a:path w="572" h="509" extrusionOk="0">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76"/>
            <p:cNvSpPr/>
            <p:nvPr/>
          </p:nvSpPr>
          <p:spPr>
            <a:xfrm>
              <a:off x="4104712" y="950727"/>
              <a:ext cx="28933" cy="20877"/>
            </a:xfrm>
            <a:custGeom>
              <a:avLst/>
              <a:gdLst/>
              <a:ahLst/>
              <a:cxnLst/>
              <a:rect l="l" t="t" r="r" b="b"/>
              <a:pathLst>
                <a:path w="607" h="438" extrusionOk="0">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76"/>
            <p:cNvSpPr/>
            <p:nvPr/>
          </p:nvSpPr>
          <p:spPr>
            <a:xfrm>
              <a:off x="4393658" y="889620"/>
              <a:ext cx="14776" cy="12298"/>
            </a:xfrm>
            <a:custGeom>
              <a:avLst/>
              <a:gdLst/>
              <a:ahLst/>
              <a:cxnLst/>
              <a:rect l="l" t="t" r="r" b="b"/>
              <a:pathLst>
                <a:path w="310" h="258" extrusionOk="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76"/>
            <p:cNvSpPr/>
            <p:nvPr/>
          </p:nvSpPr>
          <p:spPr>
            <a:xfrm>
              <a:off x="4330930" y="896818"/>
              <a:ext cx="30124" cy="21640"/>
            </a:xfrm>
            <a:custGeom>
              <a:avLst/>
              <a:gdLst/>
              <a:ahLst/>
              <a:cxnLst/>
              <a:rect l="l" t="t" r="r" b="b"/>
              <a:pathLst>
                <a:path w="632" h="454" extrusionOk="0">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76"/>
            <p:cNvSpPr/>
            <p:nvPr/>
          </p:nvSpPr>
          <p:spPr>
            <a:xfrm>
              <a:off x="4256192" y="879706"/>
              <a:ext cx="29123" cy="27407"/>
            </a:xfrm>
            <a:custGeom>
              <a:avLst/>
              <a:gdLst/>
              <a:ahLst/>
              <a:cxnLst/>
              <a:rect l="l" t="t" r="r" b="b"/>
              <a:pathLst>
                <a:path w="611" h="575" extrusionOk="0">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76"/>
            <p:cNvSpPr/>
            <p:nvPr/>
          </p:nvSpPr>
          <p:spPr>
            <a:xfrm>
              <a:off x="4188984" y="856827"/>
              <a:ext cx="21497" cy="21926"/>
            </a:xfrm>
            <a:custGeom>
              <a:avLst/>
              <a:gdLst/>
              <a:ahLst/>
              <a:cxnLst/>
              <a:rect l="l" t="t" r="r" b="b"/>
              <a:pathLst>
                <a:path w="451" h="460" extrusionOk="0">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76"/>
            <p:cNvSpPr/>
            <p:nvPr/>
          </p:nvSpPr>
          <p:spPr>
            <a:xfrm>
              <a:off x="4124779" y="855349"/>
              <a:ext cx="24166" cy="22021"/>
            </a:xfrm>
            <a:custGeom>
              <a:avLst/>
              <a:gdLst/>
              <a:ahLst/>
              <a:cxnLst/>
              <a:rect l="l" t="t" r="r" b="b"/>
              <a:pathLst>
                <a:path w="507" h="462" extrusionOk="0">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76"/>
            <p:cNvSpPr/>
            <p:nvPr/>
          </p:nvSpPr>
          <p:spPr>
            <a:xfrm>
              <a:off x="4074207" y="888476"/>
              <a:ext cx="25024" cy="23642"/>
            </a:xfrm>
            <a:custGeom>
              <a:avLst/>
              <a:gdLst/>
              <a:ahLst/>
              <a:cxnLst/>
              <a:rect l="l" t="t" r="r" b="b"/>
              <a:pathLst>
                <a:path w="525" h="496" extrusionOk="0">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1" name="Google Shape;1471;p76"/>
          <p:cNvGrpSpPr/>
          <p:nvPr/>
        </p:nvGrpSpPr>
        <p:grpSpPr>
          <a:xfrm flipH="1">
            <a:off x="6779074" y="2920953"/>
            <a:ext cx="1189024" cy="1315352"/>
            <a:chOff x="4219108" y="-509347"/>
            <a:chExt cx="183511" cy="203005"/>
          </a:xfrm>
        </p:grpSpPr>
        <p:sp>
          <p:nvSpPr>
            <p:cNvPr id="1472" name="Google Shape;1472;p76"/>
            <p:cNvSpPr/>
            <p:nvPr/>
          </p:nvSpPr>
          <p:spPr>
            <a:xfrm>
              <a:off x="4252712" y="-441615"/>
              <a:ext cx="72308" cy="69114"/>
            </a:xfrm>
            <a:custGeom>
              <a:avLst/>
              <a:gdLst/>
              <a:ahLst/>
              <a:cxnLst/>
              <a:rect l="l" t="t" r="r" b="b"/>
              <a:pathLst>
                <a:path w="1517" h="1450" extrusionOk="0">
                  <a:moveTo>
                    <a:pt x="311" y="0"/>
                  </a:moveTo>
                  <a:cubicBezTo>
                    <a:pt x="159" y="0"/>
                    <a:pt x="1" y="67"/>
                    <a:pt x="126" y="236"/>
                  </a:cubicBezTo>
                  <a:cubicBezTo>
                    <a:pt x="130" y="241"/>
                    <a:pt x="136" y="243"/>
                    <a:pt x="142" y="243"/>
                  </a:cubicBezTo>
                  <a:cubicBezTo>
                    <a:pt x="154" y="243"/>
                    <a:pt x="165" y="235"/>
                    <a:pt x="159" y="221"/>
                  </a:cubicBezTo>
                  <a:cubicBezTo>
                    <a:pt x="228" y="142"/>
                    <a:pt x="295" y="103"/>
                    <a:pt x="361" y="103"/>
                  </a:cubicBezTo>
                  <a:cubicBezTo>
                    <a:pt x="401" y="103"/>
                    <a:pt x="440" y="117"/>
                    <a:pt x="479" y="145"/>
                  </a:cubicBezTo>
                  <a:cubicBezTo>
                    <a:pt x="500" y="156"/>
                    <a:pt x="522" y="169"/>
                    <a:pt x="542" y="181"/>
                  </a:cubicBezTo>
                  <a:cubicBezTo>
                    <a:pt x="624" y="229"/>
                    <a:pt x="703" y="285"/>
                    <a:pt x="775" y="346"/>
                  </a:cubicBezTo>
                  <a:cubicBezTo>
                    <a:pt x="912" y="465"/>
                    <a:pt x="1028" y="607"/>
                    <a:pt x="1121" y="764"/>
                  </a:cubicBezTo>
                  <a:cubicBezTo>
                    <a:pt x="1170" y="847"/>
                    <a:pt x="1210" y="932"/>
                    <a:pt x="1244" y="1022"/>
                  </a:cubicBezTo>
                  <a:cubicBezTo>
                    <a:pt x="1290" y="1141"/>
                    <a:pt x="1327" y="1176"/>
                    <a:pt x="1228" y="1272"/>
                  </a:cubicBezTo>
                  <a:cubicBezTo>
                    <a:pt x="1191" y="1309"/>
                    <a:pt x="1160" y="1324"/>
                    <a:pt x="1131" y="1324"/>
                  </a:cubicBezTo>
                  <a:cubicBezTo>
                    <a:pt x="1072" y="1324"/>
                    <a:pt x="1023" y="1262"/>
                    <a:pt x="952" y="1188"/>
                  </a:cubicBezTo>
                  <a:cubicBezTo>
                    <a:pt x="875" y="1106"/>
                    <a:pt x="819" y="1013"/>
                    <a:pt x="771" y="912"/>
                  </a:cubicBezTo>
                  <a:cubicBezTo>
                    <a:pt x="769" y="909"/>
                    <a:pt x="766" y="908"/>
                    <a:pt x="764" y="908"/>
                  </a:cubicBezTo>
                  <a:cubicBezTo>
                    <a:pt x="758" y="908"/>
                    <a:pt x="752" y="913"/>
                    <a:pt x="754" y="920"/>
                  </a:cubicBezTo>
                  <a:cubicBezTo>
                    <a:pt x="798" y="1074"/>
                    <a:pt x="872" y="1204"/>
                    <a:pt x="998" y="1308"/>
                  </a:cubicBezTo>
                  <a:cubicBezTo>
                    <a:pt x="1054" y="1353"/>
                    <a:pt x="1174" y="1450"/>
                    <a:pt x="1269" y="1450"/>
                  </a:cubicBezTo>
                  <a:cubicBezTo>
                    <a:pt x="1286" y="1450"/>
                    <a:pt x="1302" y="1447"/>
                    <a:pt x="1316" y="1441"/>
                  </a:cubicBezTo>
                  <a:cubicBezTo>
                    <a:pt x="1516" y="1350"/>
                    <a:pt x="1298" y="902"/>
                    <a:pt x="1239" y="782"/>
                  </a:cubicBezTo>
                  <a:cubicBezTo>
                    <a:pt x="1081" y="463"/>
                    <a:pt x="797" y="161"/>
                    <a:pt x="462" y="25"/>
                  </a:cubicBezTo>
                  <a:cubicBezTo>
                    <a:pt x="422" y="9"/>
                    <a:pt x="367" y="0"/>
                    <a:pt x="31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76"/>
            <p:cNvSpPr/>
            <p:nvPr/>
          </p:nvSpPr>
          <p:spPr>
            <a:xfrm>
              <a:off x="4258051" y="-421167"/>
              <a:ext cx="94234" cy="78409"/>
            </a:xfrm>
            <a:custGeom>
              <a:avLst/>
              <a:gdLst/>
              <a:ahLst/>
              <a:cxnLst/>
              <a:rect l="l" t="t" r="r" b="b"/>
              <a:pathLst>
                <a:path w="1977" h="1645" extrusionOk="0">
                  <a:moveTo>
                    <a:pt x="15" y="0"/>
                  </a:moveTo>
                  <a:cubicBezTo>
                    <a:pt x="8" y="0"/>
                    <a:pt x="1" y="7"/>
                    <a:pt x="3" y="15"/>
                  </a:cubicBezTo>
                  <a:cubicBezTo>
                    <a:pt x="190" y="574"/>
                    <a:pt x="577" y="1076"/>
                    <a:pt x="1048" y="1426"/>
                  </a:cubicBezTo>
                  <a:cubicBezTo>
                    <a:pt x="1191" y="1532"/>
                    <a:pt x="1376" y="1645"/>
                    <a:pt x="1560" y="1645"/>
                  </a:cubicBezTo>
                  <a:cubicBezTo>
                    <a:pt x="1623" y="1645"/>
                    <a:pt x="1685" y="1632"/>
                    <a:pt x="1745" y="1601"/>
                  </a:cubicBezTo>
                  <a:cubicBezTo>
                    <a:pt x="1898" y="1523"/>
                    <a:pt x="1977" y="1375"/>
                    <a:pt x="1952" y="1211"/>
                  </a:cubicBezTo>
                  <a:cubicBezTo>
                    <a:pt x="1950" y="1201"/>
                    <a:pt x="1942" y="1197"/>
                    <a:pt x="1933" y="1197"/>
                  </a:cubicBezTo>
                  <a:cubicBezTo>
                    <a:pt x="1923" y="1197"/>
                    <a:pt x="1912" y="1204"/>
                    <a:pt x="1912" y="1217"/>
                  </a:cubicBezTo>
                  <a:cubicBezTo>
                    <a:pt x="1914" y="1442"/>
                    <a:pt x="1749" y="1519"/>
                    <a:pt x="1580" y="1519"/>
                  </a:cubicBezTo>
                  <a:cubicBezTo>
                    <a:pt x="1512" y="1519"/>
                    <a:pt x="1442" y="1507"/>
                    <a:pt x="1383" y="1486"/>
                  </a:cubicBezTo>
                  <a:cubicBezTo>
                    <a:pt x="1294" y="1454"/>
                    <a:pt x="1218" y="1406"/>
                    <a:pt x="1140" y="1351"/>
                  </a:cubicBezTo>
                  <a:cubicBezTo>
                    <a:pt x="975" y="1234"/>
                    <a:pt x="822" y="1094"/>
                    <a:pt x="682" y="950"/>
                  </a:cubicBezTo>
                  <a:cubicBezTo>
                    <a:pt x="413" y="668"/>
                    <a:pt x="210" y="346"/>
                    <a:pt x="24" y="5"/>
                  </a:cubicBezTo>
                  <a:cubicBezTo>
                    <a:pt x="22" y="2"/>
                    <a:pt x="18" y="0"/>
                    <a:pt x="1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76"/>
            <p:cNvSpPr/>
            <p:nvPr/>
          </p:nvSpPr>
          <p:spPr>
            <a:xfrm>
              <a:off x="4219108" y="-488232"/>
              <a:ext cx="130364" cy="108676"/>
            </a:xfrm>
            <a:custGeom>
              <a:avLst/>
              <a:gdLst/>
              <a:ahLst/>
              <a:cxnLst/>
              <a:rect l="l" t="t" r="r" b="b"/>
              <a:pathLst>
                <a:path w="2735" h="2280" extrusionOk="0">
                  <a:moveTo>
                    <a:pt x="656" y="1"/>
                  </a:moveTo>
                  <a:cubicBezTo>
                    <a:pt x="495" y="1"/>
                    <a:pt x="343" y="51"/>
                    <a:pt x="239" y="187"/>
                  </a:cubicBezTo>
                  <a:cubicBezTo>
                    <a:pt x="1" y="500"/>
                    <a:pt x="187" y="891"/>
                    <a:pt x="357" y="1181"/>
                  </a:cubicBezTo>
                  <a:cubicBezTo>
                    <a:pt x="361" y="1188"/>
                    <a:pt x="367" y="1191"/>
                    <a:pt x="372" y="1191"/>
                  </a:cubicBezTo>
                  <a:cubicBezTo>
                    <a:pt x="385" y="1191"/>
                    <a:pt x="396" y="1177"/>
                    <a:pt x="389" y="1161"/>
                  </a:cubicBezTo>
                  <a:cubicBezTo>
                    <a:pt x="231" y="789"/>
                    <a:pt x="70" y="132"/>
                    <a:pt x="688" y="132"/>
                  </a:cubicBezTo>
                  <a:cubicBezTo>
                    <a:pt x="696" y="132"/>
                    <a:pt x="703" y="132"/>
                    <a:pt x="710" y="132"/>
                  </a:cubicBezTo>
                  <a:cubicBezTo>
                    <a:pt x="1066" y="140"/>
                    <a:pt x="1377" y="405"/>
                    <a:pt x="1609" y="648"/>
                  </a:cubicBezTo>
                  <a:cubicBezTo>
                    <a:pt x="2063" y="1127"/>
                    <a:pt x="2406" y="1683"/>
                    <a:pt x="2697" y="2270"/>
                  </a:cubicBezTo>
                  <a:cubicBezTo>
                    <a:pt x="2701" y="2276"/>
                    <a:pt x="2707" y="2279"/>
                    <a:pt x="2713" y="2279"/>
                  </a:cubicBezTo>
                  <a:cubicBezTo>
                    <a:pt x="2724" y="2279"/>
                    <a:pt x="2735" y="2270"/>
                    <a:pt x="2731" y="2258"/>
                  </a:cubicBezTo>
                  <a:cubicBezTo>
                    <a:pt x="2564" y="1826"/>
                    <a:pt x="2335" y="1421"/>
                    <a:pt x="2068" y="1043"/>
                  </a:cubicBezTo>
                  <a:cubicBezTo>
                    <a:pt x="1823" y="694"/>
                    <a:pt x="1538" y="331"/>
                    <a:pt x="1152" y="132"/>
                  </a:cubicBezTo>
                  <a:cubicBezTo>
                    <a:pt x="1011" y="59"/>
                    <a:pt x="829" y="1"/>
                    <a:pt x="65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76"/>
            <p:cNvSpPr/>
            <p:nvPr/>
          </p:nvSpPr>
          <p:spPr>
            <a:xfrm>
              <a:off x="4241368" y="-417068"/>
              <a:ext cx="161251" cy="110726"/>
            </a:xfrm>
            <a:custGeom>
              <a:avLst/>
              <a:gdLst/>
              <a:ahLst/>
              <a:cxnLst/>
              <a:rect l="l" t="t" r="r" b="b"/>
              <a:pathLst>
                <a:path w="3383" h="2323" extrusionOk="0">
                  <a:moveTo>
                    <a:pt x="19" y="1"/>
                  </a:moveTo>
                  <a:cubicBezTo>
                    <a:pt x="10" y="1"/>
                    <a:pt x="1" y="11"/>
                    <a:pt x="6" y="22"/>
                  </a:cubicBezTo>
                  <a:cubicBezTo>
                    <a:pt x="274" y="563"/>
                    <a:pt x="572" y="1101"/>
                    <a:pt x="989" y="1545"/>
                  </a:cubicBezTo>
                  <a:cubicBezTo>
                    <a:pt x="1319" y="1896"/>
                    <a:pt x="1781" y="2264"/>
                    <a:pt x="2277" y="2317"/>
                  </a:cubicBezTo>
                  <a:cubicBezTo>
                    <a:pt x="2313" y="2321"/>
                    <a:pt x="2348" y="2323"/>
                    <a:pt x="2380" y="2323"/>
                  </a:cubicBezTo>
                  <a:cubicBezTo>
                    <a:pt x="3382" y="2323"/>
                    <a:pt x="2762" y="546"/>
                    <a:pt x="2401" y="94"/>
                  </a:cubicBezTo>
                  <a:cubicBezTo>
                    <a:pt x="2396" y="88"/>
                    <a:pt x="2390" y="85"/>
                    <a:pt x="2384" y="85"/>
                  </a:cubicBezTo>
                  <a:cubicBezTo>
                    <a:pt x="2367" y="85"/>
                    <a:pt x="2351" y="107"/>
                    <a:pt x="2359" y="127"/>
                  </a:cubicBezTo>
                  <a:cubicBezTo>
                    <a:pt x="2578" y="586"/>
                    <a:pt x="2774" y="1012"/>
                    <a:pt x="2810" y="1528"/>
                  </a:cubicBezTo>
                  <a:cubicBezTo>
                    <a:pt x="2832" y="1844"/>
                    <a:pt x="2811" y="2190"/>
                    <a:pt x="2422" y="2215"/>
                  </a:cubicBezTo>
                  <a:cubicBezTo>
                    <a:pt x="2405" y="2216"/>
                    <a:pt x="2389" y="2217"/>
                    <a:pt x="2372" y="2217"/>
                  </a:cubicBezTo>
                  <a:cubicBezTo>
                    <a:pt x="2173" y="2217"/>
                    <a:pt x="1984" y="2139"/>
                    <a:pt x="1811" y="2049"/>
                  </a:cubicBezTo>
                  <a:cubicBezTo>
                    <a:pt x="973" y="1620"/>
                    <a:pt x="507" y="776"/>
                    <a:pt x="30" y="7"/>
                  </a:cubicBezTo>
                  <a:cubicBezTo>
                    <a:pt x="27" y="3"/>
                    <a:pt x="23" y="1"/>
                    <a:pt x="1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76"/>
            <p:cNvSpPr/>
            <p:nvPr/>
          </p:nvSpPr>
          <p:spPr>
            <a:xfrm>
              <a:off x="4336555" y="-440519"/>
              <a:ext cx="7102" cy="8961"/>
            </a:xfrm>
            <a:custGeom>
              <a:avLst/>
              <a:gdLst/>
              <a:ahLst/>
              <a:cxnLst/>
              <a:rect l="l" t="t" r="r" b="b"/>
              <a:pathLst>
                <a:path w="149" h="188" extrusionOk="0">
                  <a:moveTo>
                    <a:pt x="38" y="0"/>
                  </a:moveTo>
                  <a:cubicBezTo>
                    <a:pt x="19" y="0"/>
                    <a:pt x="1" y="19"/>
                    <a:pt x="1" y="38"/>
                  </a:cubicBezTo>
                  <a:cubicBezTo>
                    <a:pt x="1" y="58"/>
                    <a:pt x="2" y="80"/>
                    <a:pt x="6" y="97"/>
                  </a:cubicBezTo>
                  <a:cubicBezTo>
                    <a:pt x="11" y="118"/>
                    <a:pt x="22" y="138"/>
                    <a:pt x="30" y="158"/>
                  </a:cubicBezTo>
                  <a:cubicBezTo>
                    <a:pt x="39" y="177"/>
                    <a:pt x="61" y="187"/>
                    <a:pt x="82" y="187"/>
                  </a:cubicBezTo>
                  <a:cubicBezTo>
                    <a:pt x="93" y="187"/>
                    <a:pt x="103" y="185"/>
                    <a:pt x="112" y="179"/>
                  </a:cubicBezTo>
                  <a:cubicBezTo>
                    <a:pt x="138" y="160"/>
                    <a:pt x="149" y="127"/>
                    <a:pt x="133" y="97"/>
                  </a:cubicBezTo>
                  <a:cubicBezTo>
                    <a:pt x="122" y="80"/>
                    <a:pt x="113" y="59"/>
                    <a:pt x="98" y="43"/>
                  </a:cubicBezTo>
                  <a:cubicBezTo>
                    <a:pt x="86" y="29"/>
                    <a:pt x="70" y="17"/>
                    <a:pt x="55" y="6"/>
                  </a:cubicBezTo>
                  <a:cubicBezTo>
                    <a:pt x="50" y="2"/>
                    <a:pt x="44" y="0"/>
                    <a:pt x="3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76"/>
            <p:cNvSpPr/>
            <p:nvPr/>
          </p:nvSpPr>
          <p:spPr>
            <a:xfrm>
              <a:off x="4319062" y="-462207"/>
              <a:ext cx="6673" cy="6482"/>
            </a:xfrm>
            <a:custGeom>
              <a:avLst/>
              <a:gdLst/>
              <a:ahLst/>
              <a:cxnLst/>
              <a:rect l="l" t="t" r="r" b="b"/>
              <a:pathLst>
                <a:path w="140" h="136" extrusionOk="0">
                  <a:moveTo>
                    <a:pt x="49" y="1"/>
                  </a:moveTo>
                  <a:cubicBezTo>
                    <a:pt x="38" y="1"/>
                    <a:pt x="22" y="6"/>
                    <a:pt x="14" y="13"/>
                  </a:cubicBezTo>
                  <a:cubicBezTo>
                    <a:pt x="7" y="23"/>
                    <a:pt x="1" y="36"/>
                    <a:pt x="2" y="48"/>
                  </a:cubicBezTo>
                  <a:cubicBezTo>
                    <a:pt x="3" y="64"/>
                    <a:pt x="11" y="79"/>
                    <a:pt x="21" y="91"/>
                  </a:cubicBezTo>
                  <a:cubicBezTo>
                    <a:pt x="30" y="101"/>
                    <a:pt x="42" y="111"/>
                    <a:pt x="51" y="121"/>
                  </a:cubicBezTo>
                  <a:cubicBezTo>
                    <a:pt x="60" y="130"/>
                    <a:pt x="74" y="135"/>
                    <a:pt x="87" y="135"/>
                  </a:cubicBezTo>
                  <a:cubicBezTo>
                    <a:pt x="99" y="135"/>
                    <a:pt x="112" y="131"/>
                    <a:pt x="121" y="121"/>
                  </a:cubicBezTo>
                  <a:cubicBezTo>
                    <a:pt x="139" y="100"/>
                    <a:pt x="140" y="70"/>
                    <a:pt x="122" y="50"/>
                  </a:cubicBezTo>
                  <a:cubicBezTo>
                    <a:pt x="111" y="39"/>
                    <a:pt x="102" y="29"/>
                    <a:pt x="92" y="21"/>
                  </a:cubicBezTo>
                  <a:cubicBezTo>
                    <a:pt x="80" y="10"/>
                    <a:pt x="64" y="1"/>
                    <a:pt x="4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76"/>
            <p:cNvSpPr/>
            <p:nvPr/>
          </p:nvSpPr>
          <p:spPr>
            <a:xfrm>
              <a:off x="4237030" y="-466258"/>
              <a:ext cx="44567" cy="44948"/>
            </a:xfrm>
            <a:custGeom>
              <a:avLst/>
              <a:gdLst/>
              <a:ahLst/>
              <a:cxnLst/>
              <a:rect l="l" t="t" r="r" b="b"/>
              <a:pathLst>
                <a:path w="935" h="943" extrusionOk="0">
                  <a:moveTo>
                    <a:pt x="371" y="0"/>
                  </a:moveTo>
                  <a:cubicBezTo>
                    <a:pt x="308" y="0"/>
                    <a:pt x="249" y="23"/>
                    <a:pt x="196" y="79"/>
                  </a:cubicBezTo>
                  <a:cubicBezTo>
                    <a:pt x="0" y="291"/>
                    <a:pt x="162" y="725"/>
                    <a:pt x="270" y="940"/>
                  </a:cubicBezTo>
                  <a:cubicBezTo>
                    <a:pt x="271" y="942"/>
                    <a:pt x="273" y="943"/>
                    <a:pt x="275" y="943"/>
                  </a:cubicBezTo>
                  <a:cubicBezTo>
                    <a:pt x="278" y="943"/>
                    <a:pt x="282" y="939"/>
                    <a:pt x="280" y="935"/>
                  </a:cubicBezTo>
                  <a:cubicBezTo>
                    <a:pt x="198" y="745"/>
                    <a:pt x="6" y="155"/>
                    <a:pt x="316" y="56"/>
                  </a:cubicBezTo>
                  <a:cubicBezTo>
                    <a:pt x="339" y="49"/>
                    <a:pt x="362" y="46"/>
                    <a:pt x="385" y="46"/>
                  </a:cubicBezTo>
                  <a:cubicBezTo>
                    <a:pt x="571" y="46"/>
                    <a:pt x="734" y="270"/>
                    <a:pt x="902" y="318"/>
                  </a:cubicBezTo>
                  <a:cubicBezTo>
                    <a:pt x="904" y="319"/>
                    <a:pt x="906" y="319"/>
                    <a:pt x="908" y="319"/>
                  </a:cubicBezTo>
                  <a:cubicBezTo>
                    <a:pt x="924" y="319"/>
                    <a:pt x="934" y="293"/>
                    <a:pt x="916" y="281"/>
                  </a:cubicBezTo>
                  <a:cubicBezTo>
                    <a:pt x="780" y="205"/>
                    <a:pt x="561" y="0"/>
                    <a:pt x="37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76"/>
            <p:cNvSpPr/>
            <p:nvPr/>
          </p:nvSpPr>
          <p:spPr>
            <a:xfrm>
              <a:off x="4287984" y="-447764"/>
              <a:ext cx="7007" cy="6435"/>
            </a:xfrm>
            <a:custGeom>
              <a:avLst/>
              <a:gdLst/>
              <a:ahLst/>
              <a:cxnLst/>
              <a:rect l="l" t="t" r="r" b="b"/>
              <a:pathLst>
                <a:path w="147" h="135" extrusionOk="0">
                  <a:moveTo>
                    <a:pt x="60" y="0"/>
                  </a:moveTo>
                  <a:cubicBezTo>
                    <a:pt x="46" y="0"/>
                    <a:pt x="32" y="6"/>
                    <a:pt x="22" y="16"/>
                  </a:cubicBezTo>
                  <a:cubicBezTo>
                    <a:pt x="5" y="36"/>
                    <a:pt x="0" y="71"/>
                    <a:pt x="22" y="91"/>
                  </a:cubicBezTo>
                  <a:cubicBezTo>
                    <a:pt x="26" y="96"/>
                    <a:pt x="32" y="100"/>
                    <a:pt x="36" y="103"/>
                  </a:cubicBezTo>
                  <a:cubicBezTo>
                    <a:pt x="45" y="112"/>
                    <a:pt x="54" y="119"/>
                    <a:pt x="67" y="124"/>
                  </a:cubicBezTo>
                  <a:cubicBezTo>
                    <a:pt x="77" y="128"/>
                    <a:pt x="87" y="132"/>
                    <a:pt x="96" y="133"/>
                  </a:cubicBezTo>
                  <a:cubicBezTo>
                    <a:pt x="99" y="134"/>
                    <a:pt x="102" y="134"/>
                    <a:pt x="105" y="134"/>
                  </a:cubicBezTo>
                  <a:cubicBezTo>
                    <a:pt x="129" y="134"/>
                    <a:pt x="146" y="113"/>
                    <a:pt x="141" y="88"/>
                  </a:cubicBezTo>
                  <a:cubicBezTo>
                    <a:pt x="137" y="79"/>
                    <a:pt x="135" y="69"/>
                    <a:pt x="131" y="60"/>
                  </a:cubicBezTo>
                  <a:cubicBezTo>
                    <a:pt x="126" y="48"/>
                    <a:pt x="121" y="39"/>
                    <a:pt x="111" y="30"/>
                  </a:cubicBezTo>
                  <a:cubicBezTo>
                    <a:pt x="108" y="24"/>
                    <a:pt x="102" y="21"/>
                    <a:pt x="99" y="16"/>
                  </a:cubicBezTo>
                  <a:cubicBezTo>
                    <a:pt x="89" y="6"/>
                    <a:pt x="74" y="0"/>
                    <a:pt x="6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76"/>
            <p:cNvSpPr/>
            <p:nvPr/>
          </p:nvSpPr>
          <p:spPr>
            <a:xfrm>
              <a:off x="4279452" y="-415114"/>
              <a:ext cx="5624" cy="4481"/>
            </a:xfrm>
            <a:custGeom>
              <a:avLst/>
              <a:gdLst/>
              <a:ahLst/>
              <a:cxnLst/>
              <a:rect l="l" t="t" r="r" b="b"/>
              <a:pathLst>
                <a:path w="118" h="94" extrusionOk="0">
                  <a:moveTo>
                    <a:pt x="59" y="1"/>
                  </a:moveTo>
                  <a:cubicBezTo>
                    <a:pt x="0" y="1"/>
                    <a:pt x="0" y="93"/>
                    <a:pt x="59" y="93"/>
                  </a:cubicBezTo>
                  <a:cubicBezTo>
                    <a:pt x="118" y="92"/>
                    <a:pt x="118" y="1"/>
                    <a:pt x="5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76"/>
            <p:cNvSpPr/>
            <p:nvPr/>
          </p:nvSpPr>
          <p:spPr>
            <a:xfrm>
              <a:off x="4317680" y="-407726"/>
              <a:ext cx="18303" cy="45854"/>
            </a:xfrm>
            <a:custGeom>
              <a:avLst/>
              <a:gdLst/>
              <a:ahLst/>
              <a:cxnLst/>
              <a:rect l="l" t="t" r="r" b="b"/>
              <a:pathLst>
                <a:path w="384" h="962" extrusionOk="0">
                  <a:moveTo>
                    <a:pt x="126" y="1"/>
                  </a:moveTo>
                  <a:cubicBezTo>
                    <a:pt x="114" y="1"/>
                    <a:pt x="102" y="9"/>
                    <a:pt x="103" y="24"/>
                  </a:cubicBezTo>
                  <a:cubicBezTo>
                    <a:pt x="115" y="176"/>
                    <a:pt x="207" y="299"/>
                    <a:pt x="247" y="444"/>
                  </a:cubicBezTo>
                  <a:cubicBezTo>
                    <a:pt x="299" y="626"/>
                    <a:pt x="277" y="937"/>
                    <a:pt x="20" y="937"/>
                  </a:cubicBezTo>
                  <a:cubicBezTo>
                    <a:pt x="18" y="937"/>
                    <a:pt x="17" y="937"/>
                    <a:pt x="16" y="937"/>
                  </a:cubicBezTo>
                  <a:cubicBezTo>
                    <a:pt x="0" y="937"/>
                    <a:pt x="1" y="959"/>
                    <a:pt x="16" y="961"/>
                  </a:cubicBezTo>
                  <a:cubicBezTo>
                    <a:pt x="21" y="961"/>
                    <a:pt x="25" y="961"/>
                    <a:pt x="30" y="961"/>
                  </a:cubicBezTo>
                  <a:cubicBezTo>
                    <a:pt x="187" y="961"/>
                    <a:pt x="290" y="843"/>
                    <a:pt x="328" y="696"/>
                  </a:cubicBezTo>
                  <a:cubicBezTo>
                    <a:pt x="383" y="474"/>
                    <a:pt x="245" y="203"/>
                    <a:pt x="146" y="11"/>
                  </a:cubicBezTo>
                  <a:cubicBezTo>
                    <a:pt x="142" y="4"/>
                    <a:pt x="134" y="1"/>
                    <a:pt x="12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76"/>
            <p:cNvSpPr/>
            <p:nvPr/>
          </p:nvSpPr>
          <p:spPr>
            <a:xfrm>
              <a:off x="4317108" y="-340899"/>
              <a:ext cx="45425" cy="15872"/>
            </a:xfrm>
            <a:custGeom>
              <a:avLst/>
              <a:gdLst/>
              <a:ahLst/>
              <a:cxnLst/>
              <a:rect l="l" t="t" r="r" b="b"/>
              <a:pathLst>
                <a:path w="953" h="333" extrusionOk="0">
                  <a:moveTo>
                    <a:pt x="923" y="0"/>
                  </a:moveTo>
                  <a:cubicBezTo>
                    <a:pt x="914" y="0"/>
                    <a:pt x="905" y="6"/>
                    <a:pt x="901" y="19"/>
                  </a:cubicBezTo>
                  <a:cubicBezTo>
                    <a:pt x="848" y="211"/>
                    <a:pt x="725" y="277"/>
                    <a:pt x="581" y="277"/>
                  </a:cubicBezTo>
                  <a:cubicBezTo>
                    <a:pt x="383" y="277"/>
                    <a:pt x="147" y="151"/>
                    <a:pt x="5" y="51"/>
                  </a:cubicBezTo>
                  <a:cubicBezTo>
                    <a:pt x="4" y="50"/>
                    <a:pt x="3" y="50"/>
                    <a:pt x="3" y="50"/>
                  </a:cubicBezTo>
                  <a:cubicBezTo>
                    <a:pt x="1" y="50"/>
                    <a:pt x="0" y="52"/>
                    <a:pt x="2" y="54"/>
                  </a:cubicBezTo>
                  <a:cubicBezTo>
                    <a:pt x="163" y="181"/>
                    <a:pt x="341" y="332"/>
                    <a:pt x="556" y="332"/>
                  </a:cubicBezTo>
                  <a:cubicBezTo>
                    <a:pt x="570" y="332"/>
                    <a:pt x="584" y="332"/>
                    <a:pt x="598" y="330"/>
                  </a:cubicBezTo>
                  <a:cubicBezTo>
                    <a:pt x="765" y="314"/>
                    <a:pt x="925" y="208"/>
                    <a:pt x="949" y="33"/>
                  </a:cubicBezTo>
                  <a:cubicBezTo>
                    <a:pt x="952" y="14"/>
                    <a:pt x="938" y="0"/>
                    <a:pt x="92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76"/>
            <p:cNvSpPr/>
            <p:nvPr/>
          </p:nvSpPr>
          <p:spPr>
            <a:xfrm>
              <a:off x="4274829" y="-509347"/>
              <a:ext cx="31078" cy="32555"/>
            </a:xfrm>
            <a:custGeom>
              <a:avLst/>
              <a:gdLst/>
              <a:ahLst/>
              <a:cxnLst/>
              <a:rect l="l" t="t" r="r" b="b"/>
              <a:pathLst>
                <a:path w="652" h="683" extrusionOk="0">
                  <a:moveTo>
                    <a:pt x="30" y="1"/>
                  </a:moveTo>
                  <a:cubicBezTo>
                    <a:pt x="14" y="1"/>
                    <a:pt x="0" y="20"/>
                    <a:pt x="16" y="33"/>
                  </a:cubicBezTo>
                  <a:cubicBezTo>
                    <a:pt x="250" y="228"/>
                    <a:pt x="461" y="423"/>
                    <a:pt x="633" y="678"/>
                  </a:cubicBezTo>
                  <a:cubicBezTo>
                    <a:pt x="636" y="681"/>
                    <a:pt x="639" y="682"/>
                    <a:pt x="641" y="682"/>
                  </a:cubicBezTo>
                  <a:cubicBezTo>
                    <a:pt x="647" y="682"/>
                    <a:pt x="651" y="676"/>
                    <a:pt x="648" y="669"/>
                  </a:cubicBezTo>
                  <a:cubicBezTo>
                    <a:pt x="522" y="395"/>
                    <a:pt x="311" y="142"/>
                    <a:pt x="38" y="3"/>
                  </a:cubicBezTo>
                  <a:cubicBezTo>
                    <a:pt x="35" y="1"/>
                    <a:pt x="32" y="1"/>
                    <a:pt x="3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4" name="Google Shape;1484;p76"/>
          <p:cNvGrpSpPr/>
          <p:nvPr/>
        </p:nvGrpSpPr>
        <p:grpSpPr>
          <a:xfrm rot="-3476835">
            <a:off x="8473910" y="726011"/>
            <a:ext cx="999153" cy="1011762"/>
            <a:chOff x="3063709" y="-107293"/>
            <a:chExt cx="201908" cy="204435"/>
          </a:xfrm>
        </p:grpSpPr>
        <p:sp>
          <p:nvSpPr>
            <p:cNvPr id="1485" name="Google Shape;1485;p76"/>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76"/>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76"/>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76"/>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76"/>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76"/>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76"/>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76"/>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76"/>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76"/>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76"/>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76"/>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7" name="Google Shape;1497;p76"/>
          <p:cNvGrpSpPr/>
          <p:nvPr/>
        </p:nvGrpSpPr>
        <p:grpSpPr>
          <a:xfrm flipH="1">
            <a:off x="7399886" y="3448137"/>
            <a:ext cx="1438294" cy="1075716"/>
            <a:chOff x="574023" y="2653178"/>
            <a:chExt cx="667453" cy="499196"/>
          </a:xfrm>
        </p:grpSpPr>
        <p:sp>
          <p:nvSpPr>
            <p:cNvPr id="1498" name="Google Shape;1498;p76"/>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76"/>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76"/>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76"/>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76"/>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76"/>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76"/>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76"/>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76"/>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76"/>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76"/>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76"/>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76"/>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76"/>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76"/>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76"/>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76"/>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76"/>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76"/>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76"/>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76"/>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9" name="Google Shape;1519;p76"/>
          <p:cNvGrpSpPr/>
          <p:nvPr/>
        </p:nvGrpSpPr>
        <p:grpSpPr>
          <a:xfrm flipH="1">
            <a:off x="-262330" y="397130"/>
            <a:ext cx="929361" cy="850044"/>
            <a:chOff x="7078965" y="5331432"/>
            <a:chExt cx="404915" cy="370357"/>
          </a:xfrm>
        </p:grpSpPr>
        <p:sp>
          <p:nvSpPr>
            <p:cNvPr id="1520" name="Google Shape;1520;p76"/>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76"/>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76"/>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76"/>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76"/>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76"/>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76"/>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76"/>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76"/>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76"/>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76"/>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76"/>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76"/>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76"/>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76"/>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5" name="Google Shape;1535;p76"/>
          <p:cNvGrpSpPr/>
          <p:nvPr/>
        </p:nvGrpSpPr>
        <p:grpSpPr>
          <a:xfrm flipH="1">
            <a:off x="5868484" y="397125"/>
            <a:ext cx="581028" cy="581052"/>
            <a:chOff x="2787299" y="187324"/>
            <a:chExt cx="1165552" cy="1165600"/>
          </a:xfrm>
        </p:grpSpPr>
        <p:sp>
          <p:nvSpPr>
            <p:cNvPr id="1536" name="Google Shape;1536;p76"/>
            <p:cNvSpPr/>
            <p:nvPr/>
          </p:nvSpPr>
          <p:spPr>
            <a:xfrm>
              <a:off x="2787299" y="187324"/>
              <a:ext cx="1165552" cy="1165600"/>
            </a:xfrm>
            <a:custGeom>
              <a:avLst/>
              <a:gdLst/>
              <a:ahLst/>
              <a:cxnLst/>
              <a:rect l="l" t="t" r="r" b="b"/>
              <a:pathLst>
                <a:path w="24453" h="24454" extrusionOk="0">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76"/>
            <p:cNvSpPr/>
            <p:nvPr/>
          </p:nvSpPr>
          <p:spPr>
            <a:xfrm>
              <a:off x="3426916" y="190089"/>
              <a:ext cx="398575" cy="216971"/>
            </a:xfrm>
            <a:custGeom>
              <a:avLst/>
              <a:gdLst/>
              <a:ahLst/>
              <a:cxnLst/>
              <a:rect l="l" t="t" r="r" b="b"/>
              <a:pathLst>
                <a:path w="8362" h="4552" extrusionOk="0">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76"/>
            <p:cNvSpPr/>
            <p:nvPr/>
          </p:nvSpPr>
          <p:spPr>
            <a:xfrm>
              <a:off x="3177771" y="196476"/>
              <a:ext cx="739570" cy="373837"/>
            </a:xfrm>
            <a:custGeom>
              <a:avLst/>
              <a:gdLst/>
              <a:ahLst/>
              <a:cxnLst/>
              <a:rect l="l" t="t" r="r" b="b"/>
              <a:pathLst>
                <a:path w="15516" h="7843" extrusionOk="0">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76"/>
            <p:cNvSpPr/>
            <p:nvPr/>
          </p:nvSpPr>
          <p:spPr>
            <a:xfrm>
              <a:off x="2938254" y="302340"/>
              <a:ext cx="1014502" cy="504200"/>
            </a:xfrm>
            <a:custGeom>
              <a:avLst/>
              <a:gdLst/>
              <a:ahLst/>
              <a:cxnLst/>
              <a:rect l="l" t="t" r="r" b="b"/>
              <a:pathLst>
                <a:path w="21284" h="10578" extrusionOk="0">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76"/>
            <p:cNvSpPr/>
            <p:nvPr/>
          </p:nvSpPr>
          <p:spPr>
            <a:xfrm>
              <a:off x="2852553" y="470454"/>
              <a:ext cx="1079803" cy="509301"/>
            </a:xfrm>
            <a:custGeom>
              <a:avLst/>
              <a:gdLst/>
              <a:ahLst/>
              <a:cxnLst/>
              <a:rect l="l" t="t" r="r" b="b"/>
              <a:pathLst>
                <a:path w="22654" h="10685" extrusionOk="0">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76"/>
            <p:cNvSpPr/>
            <p:nvPr/>
          </p:nvSpPr>
          <p:spPr>
            <a:xfrm>
              <a:off x="2790970" y="661925"/>
              <a:ext cx="1029421" cy="585994"/>
            </a:xfrm>
            <a:custGeom>
              <a:avLst/>
              <a:gdLst/>
              <a:ahLst/>
              <a:cxnLst/>
              <a:rect l="l" t="t" r="r" b="b"/>
              <a:pathLst>
                <a:path w="21597" h="12294" extrusionOk="0">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76"/>
            <p:cNvSpPr/>
            <p:nvPr/>
          </p:nvSpPr>
          <p:spPr>
            <a:xfrm>
              <a:off x="2831676" y="993339"/>
              <a:ext cx="686710" cy="359442"/>
            </a:xfrm>
            <a:custGeom>
              <a:avLst/>
              <a:gdLst/>
              <a:ahLst/>
              <a:cxnLst/>
              <a:rect l="l" t="t" r="r" b="b"/>
              <a:pathLst>
                <a:path w="14407" h="7541" extrusionOk="0">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76"/>
            <p:cNvSpPr/>
            <p:nvPr/>
          </p:nvSpPr>
          <p:spPr>
            <a:xfrm>
              <a:off x="3351033" y="438519"/>
              <a:ext cx="61726" cy="54147"/>
            </a:xfrm>
            <a:custGeom>
              <a:avLst/>
              <a:gdLst/>
              <a:ahLst/>
              <a:cxnLst/>
              <a:rect l="l" t="t" r="r" b="b"/>
              <a:pathLst>
                <a:path w="1295" h="1136" extrusionOk="0">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76"/>
            <p:cNvSpPr/>
            <p:nvPr/>
          </p:nvSpPr>
          <p:spPr>
            <a:xfrm>
              <a:off x="3333683" y="524077"/>
              <a:ext cx="104529" cy="91660"/>
            </a:xfrm>
            <a:custGeom>
              <a:avLst/>
              <a:gdLst/>
              <a:ahLst/>
              <a:cxnLst/>
              <a:rect l="l" t="t" r="r" b="b"/>
              <a:pathLst>
                <a:path w="2193" h="1923" extrusionOk="0">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76"/>
            <p:cNvSpPr/>
            <p:nvPr/>
          </p:nvSpPr>
          <p:spPr>
            <a:xfrm>
              <a:off x="3516002" y="358918"/>
              <a:ext cx="61726" cy="54147"/>
            </a:xfrm>
            <a:custGeom>
              <a:avLst/>
              <a:gdLst/>
              <a:ahLst/>
              <a:cxnLst/>
              <a:rect l="l" t="t" r="r" b="b"/>
              <a:pathLst>
                <a:path w="1295" h="1136" extrusionOk="0">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76"/>
            <p:cNvSpPr/>
            <p:nvPr/>
          </p:nvSpPr>
          <p:spPr>
            <a:xfrm>
              <a:off x="3573677" y="408347"/>
              <a:ext cx="104482" cy="91660"/>
            </a:xfrm>
            <a:custGeom>
              <a:avLst/>
              <a:gdLst/>
              <a:ahLst/>
              <a:cxnLst/>
              <a:rect l="l" t="t" r="r" b="b"/>
              <a:pathLst>
                <a:path w="2192" h="1923" extrusionOk="0">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76"/>
            <p:cNvSpPr/>
            <p:nvPr/>
          </p:nvSpPr>
          <p:spPr>
            <a:xfrm>
              <a:off x="3443456" y="428271"/>
              <a:ext cx="98333" cy="77122"/>
            </a:xfrm>
            <a:custGeom>
              <a:avLst/>
              <a:gdLst/>
              <a:ahLst/>
              <a:cxnLst/>
              <a:rect l="l" t="t" r="r" b="b"/>
              <a:pathLst>
                <a:path w="2063" h="1618" extrusionOk="0">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8" name="Google Shape;1548;p76"/>
          <p:cNvGrpSpPr/>
          <p:nvPr/>
        </p:nvGrpSpPr>
        <p:grpSpPr>
          <a:xfrm rot="-369687" flipH="1">
            <a:off x="-19144" y="2739648"/>
            <a:ext cx="1023949" cy="1251375"/>
            <a:chOff x="1562309" y="2509229"/>
            <a:chExt cx="347239" cy="424362"/>
          </a:xfrm>
        </p:grpSpPr>
        <p:sp>
          <p:nvSpPr>
            <p:cNvPr id="1549" name="Google Shape;1549;p76"/>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76"/>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76"/>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76"/>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76"/>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76"/>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76"/>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76"/>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76"/>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76"/>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76"/>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76"/>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76"/>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2" name="Google Shape;1562;p76"/>
          <p:cNvGrpSpPr/>
          <p:nvPr/>
        </p:nvGrpSpPr>
        <p:grpSpPr>
          <a:xfrm rot="1079400">
            <a:off x="5103018" y="970543"/>
            <a:ext cx="1827108" cy="1992440"/>
            <a:chOff x="4518826" y="55435"/>
            <a:chExt cx="440759" cy="480654"/>
          </a:xfrm>
        </p:grpSpPr>
        <p:sp>
          <p:nvSpPr>
            <p:cNvPr id="1563" name="Google Shape;1563;p76"/>
            <p:cNvSpPr/>
            <p:nvPr/>
          </p:nvSpPr>
          <p:spPr>
            <a:xfrm>
              <a:off x="4525547" y="89182"/>
              <a:ext cx="377411" cy="446907"/>
            </a:xfrm>
            <a:custGeom>
              <a:avLst/>
              <a:gdLst/>
              <a:ahLst/>
              <a:cxnLst/>
              <a:rect l="l" t="t" r="r" b="b"/>
              <a:pathLst>
                <a:path w="7918" h="9376" extrusionOk="0">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76"/>
            <p:cNvSpPr/>
            <p:nvPr/>
          </p:nvSpPr>
          <p:spPr>
            <a:xfrm>
              <a:off x="4518826" y="55435"/>
              <a:ext cx="277220" cy="458108"/>
            </a:xfrm>
            <a:custGeom>
              <a:avLst/>
              <a:gdLst/>
              <a:ahLst/>
              <a:cxnLst/>
              <a:rect l="l" t="t" r="r" b="b"/>
              <a:pathLst>
                <a:path w="5816" h="9611" extrusionOk="0">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76"/>
            <p:cNvSpPr/>
            <p:nvPr/>
          </p:nvSpPr>
          <p:spPr>
            <a:xfrm>
              <a:off x="4571019" y="177267"/>
              <a:ext cx="377697" cy="314684"/>
            </a:xfrm>
            <a:custGeom>
              <a:avLst/>
              <a:gdLst/>
              <a:ahLst/>
              <a:cxnLst/>
              <a:rect l="l" t="t" r="r" b="b"/>
              <a:pathLst>
                <a:path w="7924" h="6602" extrusionOk="0">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76"/>
            <p:cNvSpPr/>
            <p:nvPr/>
          </p:nvSpPr>
          <p:spPr>
            <a:xfrm>
              <a:off x="4586987" y="386469"/>
              <a:ext cx="255389" cy="130554"/>
            </a:xfrm>
            <a:custGeom>
              <a:avLst/>
              <a:gdLst/>
              <a:ahLst/>
              <a:cxnLst/>
              <a:rect l="l" t="t" r="r" b="b"/>
              <a:pathLst>
                <a:path w="5358" h="2739" extrusionOk="0">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76"/>
            <p:cNvSpPr/>
            <p:nvPr/>
          </p:nvSpPr>
          <p:spPr>
            <a:xfrm>
              <a:off x="4764205" y="144855"/>
              <a:ext cx="65682" cy="107866"/>
            </a:xfrm>
            <a:custGeom>
              <a:avLst/>
              <a:gdLst/>
              <a:ahLst/>
              <a:cxnLst/>
              <a:rect l="l" t="t" r="r" b="b"/>
              <a:pathLst>
                <a:path w="1378" h="2263" extrusionOk="0">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76"/>
            <p:cNvSpPr/>
            <p:nvPr/>
          </p:nvSpPr>
          <p:spPr>
            <a:xfrm>
              <a:off x="4824788" y="97094"/>
              <a:ext cx="12298" cy="14204"/>
            </a:xfrm>
            <a:custGeom>
              <a:avLst/>
              <a:gdLst/>
              <a:ahLst/>
              <a:cxnLst/>
              <a:rect l="l" t="t" r="r" b="b"/>
              <a:pathLst>
                <a:path w="258" h="298" extrusionOk="0">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76"/>
            <p:cNvSpPr/>
            <p:nvPr/>
          </p:nvSpPr>
          <p:spPr>
            <a:xfrm>
              <a:off x="4811346" y="278984"/>
              <a:ext cx="16015" cy="11440"/>
            </a:xfrm>
            <a:custGeom>
              <a:avLst/>
              <a:gdLst/>
              <a:ahLst/>
              <a:cxnLst/>
              <a:rect l="l" t="t" r="r" b="b"/>
              <a:pathLst>
                <a:path w="336" h="240" extrusionOk="0">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76"/>
            <p:cNvSpPr/>
            <p:nvPr/>
          </p:nvSpPr>
          <p:spPr>
            <a:xfrm>
              <a:off x="4861966" y="242663"/>
              <a:ext cx="17255" cy="13442"/>
            </a:xfrm>
            <a:custGeom>
              <a:avLst/>
              <a:gdLst/>
              <a:ahLst/>
              <a:cxnLst/>
              <a:rect l="l" t="t" r="r" b="b"/>
              <a:pathLst>
                <a:path w="362" h="282" extrusionOk="0">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76"/>
            <p:cNvSpPr/>
            <p:nvPr/>
          </p:nvSpPr>
          <p:spPr>
            <a:xfrm>
              <a:off x="4892519" y="136084"/>
              <a:ext cx="27455" cy="78171"/>
            </a:xfrm>
            <a:custGeom>
              <a:avLst/>
              <a:gdLst/>
              <a:ahLst/>
              <a:cxnLst/>
              <a:rect l="l" t="t" r="r" b="b"/>
              <a:pathLst>
                <a:path w="576" h="1640" extrusionOk="0">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76"/>
            <p:cNvSpPr/>
            <p:nvPr/>
          </p:nvSpPr>
          <p:spPr>
            <a:xfrm>
              <a:off x="4753433" y="308250"/>
              <a:ext cx="179840" cy="62870"/>
            </a:xfrm>
            <a:custGeom>
              <a:avLst/>
              <a:gdLst/>
              <a:ahLst/>
              <a:cxnLst/>
              <a:rect l="l" t="t" r="r" b="b"/>
              <a:pathLst>
                <a:path w="3773" h="1319" extrusionOk="0">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76"/>
            <p:cNvSpPr/>
            <p:nvPr/>
          </p:nvSpPr>
          <p:spPr>
            <a:xfrm>
              <a:off x="4947287" y="280652"/>
              <a:ext cx="12298" cy="9533"/>
            </a:xfrm>
            <a:custGeom>
              <a:avLst/>
              <a:gdLst/>
              <a:ahLst/>
              <a:cxnLst/>
              <a:rect l="l" t="t" r="r" b="b"/>
              <a:pathLst>
                <a:path w="258" h="200" extrusionOk="0">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76"/>
            <p:cNvSpPr/>
            <p:nvPr/>
          </p:nvSpPr>
          <p:spPr>
            <a:xfrm>
              <a:off x="4873549" y="378556"/>
              <a:ext cx="11011" cy="8341"/>
            </a:xfrm>
            <a:custGeom>
              <a:avLst/>
              <a:gdLst/>
              <a:ahLst/>
              <a:cxnLst/>
              <a:rect l="l" t="t" r="r" b="b"/>
              <a:pathLst>
                <a:path w="231" h="175" extrusionOk="0">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5" name="Google Shape;1575;p76"/>
          <p:cNvGrpSpPr/>
          <p:nvPr/>
        </p:nvGrpSpPr>
        <p:grpSpPr>
          <a:xfrm rot="586813">
            <a:off x="4687942" y="1882778"/>
            <a:ext cx="1020672" cy="970119"/>
            <a:chOff x="5626143" y="-593747"/>
            <a:chExt cx="318949" cy="303152"/>
          </a:xfrm>
        </p:grpSpPr>
        <p:sp>
          <p:nvSpPr>
            <p:cNvPr id="1576" name="Google Shape;1576;p76"/>
            <p:cNvSpPr/>
            <p:nvPr/>
          </p:nvSpPr>
          <p:spPr>
            <a:xfrm>
              <a:off x="5626143" y="-593747"/>
              <a:ext cx="318949" cy="302337"/>
            </a:xfrm>
            <a:custGeom>
              <a:avLst/>
              <a:gdLst/>
              <a:ahLst/>
              <a:cxnLst/>
              <a:rect l="l" t="t" r="r" b="b"/>
              <a:pathLst>
                <a:path w="5472" h="5187" extrusionOk="0">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76"/>
            <p:cNvSpPr/>
            <p:nvPr/>
          </p:nvSpPr>
          <p:spPr>
            <a:xfrm>
              <a:off x="5736367" y="-464700"/>
              <a:ext cx="159475" cy="174105"/>
            </a:xfrm>
            <a:custGeom>
              <a:avLst/>
              <a:gdLst/>
              <a:ahLst/>
              <a:cxnLst/>
              <a:rect l="l" t="t" r="r" b="b"/>
              <a:pathLst>
                <a:path w="2736" h="2987" extrusionOk="0">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76"/>
            <p:cNvSpPr/>
            <p:nvPr/>
          </p:nvSpPr>
          <p:spPr>
            <a:xfrm>
              <a:off x="5699645" y="-423258"/>
              <a:ext cx="110338" cy="109872"/>
            </a:xfrm>
            <a:custGeom>
              <a:avLst/>
              <a:gdLst/>
              <a:ahLst/>
              <a:cxnLst/>
              <a:rect l="l" t="t" r="r" b="b"/>
              <a:pathLst>
                <a:path w="1893" h="1885" extrusionOk="0">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76"/>
            <p:cNvSpPr/>
            <p:nvPr/>
          </p:nvSpPr>
          <p:spPr>
            <a:xfrm>
              <a:off x="5692592" y="-389219"/>
              <a:ext cx="25064" cy="36488"/>
            </a:xfrm>
            <a:custGeom>
              <a:avLst/>
              <a:gdLst/>
              <a:ahLst/>
              <a:cxnLst/>
              <a:rect l="l" t="t" r="r" b="b"/>
              <a:pathLst>
                <a:path w="430" h="626" extrusionOk="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76"/>
            <p:cNvSpPr/>
            <p:nvPr/>
          </p:nvSpPr>
          <p:spPr>
            <a:xfrm>
              <a:off x="5772098" y="-421743"/>
              <a:ext cx="34623" cy="34681"/>
            </a:xfrm>
            <a:custGeom>
              <a:avLst/>
              <a:gdLst/>
              <a:ahLst/>
              <a:cxnLst/>
              <a:rect l="l" t="t" r="r" b="b"/>
              <a:pathLst>
                <a:path w="594" h="595" extrusionOk="0">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76"/>
            <p:cNvSpPr/>
            <p:nvPr/>
          </p:nvSpPr>
          <p:spPr>
            <a:xfrm>
              <a:off x="5696789" y="-383157"/>
              <a:ext cx="16729" cy="24306"/>
            </a:xfrm>
            <a:custGeom>
              <a:avLst/>
              <a:gdLst/>
              <a:ahLst/>
              <a:cxnLst/>
              <a:rect l="l" t="t" r="r" b="b"/>
              <a:pathLst>
                <a:path w="287" h="417" extrusionOk="0">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76"/>
            <p:cNvSpPr/>
            <p:nvPr/>
          </p:nvSpPr>
          <p:spPr>
            <a:xfrm>
              <a:off x="5777111" y="-416672"/>
              <a:ext cx="24656" cy="24539"/>
            </a:xfrm>
            <a:custGeom>
              <a:avLst/>
              <a:gdLst/>
              <a:ahLst/>
              <a:cxnLst/>
              <a:rect l="l" t="t" r="r" b="b"/>
              <a:pathLst>
                <a:path w="423" h="421" extrusionOk="0">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76"/>
            <p:cNvSpPr/>
            <p:nvPr/>
          </p:nvSpPr>
          <p:spPr>
            <a:xfrm>
              <a:off x="5752630" y="-358502"/>
              <a:ext cx="41209" cy="29435"/>
            </a:xfrm>
            <a:custGeom>
              <a:avLst/>
              <a:gdLst/>
              <a:ahLst/>
              <a:cxnLst/>
              <a:rect l="l" t="t" r="r" b="b"/>
              <a:pathLst>
                <a:path w="707" h="505" extrusionOk="0">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76"/>
            <p:cNvSpPr/>
            <p:nvPr/>
          </p:nvSpPr>
          <p:spPr>
            <a:xfrm>
              <a:off x="5687813" y="-387004"/>
              <a:ext cx="28444" cy="57005"/>
            </a:xfrm>
            <a:custGeom>
              <a:avLst/>
              <a:gdLst/>
              <a:ahLst/>
              <a:cxnLst/>
              <a:rect l="l" t="t" r="r" b="b"/>
              <a:pathLst>
                <a:path w="488" h="978" extrusionOk="0">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76"/>
            <p:cNvSpPr/>
            <p:nvPr/>
          </p:nvSpPr>
          <p:spPr>
            <a:xfrm>
              <a:off x="5696090" y="-383040"/>
              <a:ext cx="15621" cy="16670"/>
            </a:xfrm>
            <a:custGeom>
              <a:avLst/>
              <a:gdLst/>
              <a:ahLst/>
              <a:cxnLst/>
              <a:rect l="l" t="t" r="r" b="b"/>
              <a:pathLst>
                <a:path w="268" h="286" extrusionOk="0">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76"/>
            <p:cNvSpPr/>
            <p:nvPr/>
          </p:nvSpPr>
          <p:spPr>
            <a:xfrm>
              <a:off x="5744702" y="-343405"/>
              <a:ext cx="12240" cy="20692"/>
            </a:xfrm>
            <a:custGeom>
              <a:avLst/>
              <a:gdLst/>
              <a:ahLst/>
              <a:cxnLst/>
              <a:rect l="l" t="t" r="r" b="b"/>
              <a:pathLst>
                <a:path w="210" h="355" extrusionOk="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76"/>
            <p:cNvSpPr/>
            <p:nvPr/>
          </p:nvSpPr>
          <p:spPr>
            <a:xfrm>
              <a:off x="5788594" y="-369401"/>
              <a:ext cx="11541" cy="22557"/>
            </a:xfrm>
            <a:custGeom>
              <a:avLst/>
              <a:gdLst/>
              <a:ahLst/>
              <a:cxnLst/>
              <a:rect l="l" t="t" r="r" b="b"/>
              <a:pathLst>
                <a:path w="198" h="387" extrusionOk="0">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76"/>
            <p:cNvSpPr/>
            <p:nvPr/>
          </p:nvSpPr>
          <p:spPr>
            <a:xfrm>
              <a:off x="5772506" y="-423958"/>
              <a:ext cx="38411" cy="38819"/>
            </a:xfrm>
            <a:custGeom>
              <a:avLst/>
              <a:gdLst/>
              <a:ahLst/>
              <a:cxnLst/>
              <a:rect l="l" t="t" r="r" b="b"/>
              <a:pathLst>
                <a:path w="659" h="666" extrusionOk="0">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76"/>
            <p:cNvSpPr/>
            <p:nvPr/>
          </p:nvSpPr>
          <p:spPr>
            <a:xfrm>
              <a:off x="5773905" y="-416730"/>
              <a:ext cx="12182" cy="17661"/>
            </a:xfrm>
            <a:custGeom>
              <a:avLst/>
              <a:gdLst/>
              <a:ahLst/>
              <a:cxnLst/>
              <a:rect l="l" t="t" r="r" b="b"/>
              <a:pathLst>
                <a:path w="209" h="303" extrusionOk="0">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76"/>
            <p:cNvSpPr/>
            <p:nvPr/>
          </p:nvSpPr>
          <p:spPr>
            <a:xfrm>
              <a:off x="5756535" y="-424249"/>
              <a:ext cx="19235" cy="5829"/>
            </a:xfrm>
            <a:custGeom>
              <a:avLst/>
              <a:gdLst/>
              <a:ahLst/>
              <a:cxnLst/>
              <a:rect l="l" t="t" r="r" b="b"/>
              <a:pathLst>
                <a:path w="330" h="100" extrusionOk="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1" name="Google Shape;1591;p76"/>
          <p:cNvGrpSpPr/>
          <p:nvPr/>
        </p:nvGrpSpPr>
        <p:grpSpPr>
          <a:xfrm rot="881175" flipH="1">
            <a:off x="7443725" y="2201050"/>
            <a:ext cx="1994574" cy="442619"/>
            <a:chOff x="4339891" y="1046343"/>
            <a:chExt cx="651057" cy="144473"/>
          </a:xfrm>
        </p:grpSpPr>
        <p:sp>
          <p:nvSpPr>
            <p:cNvPr id="1592" name="Google Shape;1592;p76"/>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76"/>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76"/>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76"/>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76"/>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76"/>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76"/>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9" name="Google Shape;1599;p76"/>
          <p:cNvGrpSpPr/>
          <p:nvPr/>
        </p:nvGrpSpPr>
        <p:grpSpPr>
          <a:xfrm>
            <a:off x="316664" y="283017"/>
            <a:ext cx="8674101" cy="4560453"/>
            <a:chOff x="3149414" y="-766106"/>
            <a:chExt cx="3770528" cy="1982375"/>
          </a:xfrm>
        </p:grpSpPr>
        <p:sp>
          <p:nvSpPr>
            <p:cNvPr id="1600" name="Google Shape;1600;p76"/>
            <p:cNvSpPr/>
            <p:nvPr/>
          </p:nvSpPr>
          <p:spPr>
            <a:xfrm>
              <a:off x="6580346" y="231855"/>
              <a:ext cx="24929" cy="24976"/>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76"/>
            <p:cNvSpPr/>
            <p:nvPr/>
          </p:nvSpPr>
          <p:spPr>
            <a:xfrm>
              <a:off x="3237208" y="461239"/>
              <a:ext cx="24976" cy="24976"/>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76"/>
            <p:cNvSpPr/>
            <p:nvPr/>
          </p:nvSpPr>
          <p:spPr>
            <a:xfrm>
              <a:off x="3465973" y="-766106"/>
              <a:ext cx="24976" cy="25024"/>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76"/>
            <p:cNvSpPr/>
            <p:nvPr/>
          </p:nvSpPr>
          <p:spPr>
            <a:xfrm>
              <a:off x="6895013" y="810331"/>
              <a:ext cx="24929" cy="25024"/>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76"/>
            <p:cNvSpPr/>
            <p:nvPr/>
          </p:nvSpPr>
          <p:spPr>
            <a:xfrm>
              <a:off x="6174076" y="1142993"/>
              <a:ext cx="56435" cy="56435"/>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76"/>
            <p:cNvSpPr/>
            <p:nvPr/>
          </p:nvSpPr>
          <p:spPr>
            <a:xfrm>
              <a:off x="5384173" y="-710831"/>
              <a:ext cx="56435" cy="56435"/>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76"/>
            <p:cNvSpPr/>
            <p:nvPr/>
          </p:nvSpPr>
          <p:spPr>
            <a:xfrm>
              <a:off x="3818442" y="1188051"/>
              <a:ext cx="28218" cy="28218"/>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76"/>
            <p:cNvSpPr/>
            <p:nvPr/>
          </p:nvSpPr>
          <p:spPr>
            <a:xfrm>
              <a:off x="3149414" y="1055593"/>
              <a:ext cx="112775" cy="11272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76"/>
            <p:cNvSpPr/>
            <p:nvPr/>
          </p:nvSpPr>
          <p:spPr>
            <a:xfrm>
              <a:off x="6786571" y="-654776"/>
              <a:ext cx="56435" cy="56435"/>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76"/>
            <p:cNvSpPr/>
            <p:nvPr/>
          </p:nvSpPr>
          <p:spPr>
            <a:xfrm>
              <a:off x="3310630" y="892023"/>
              <a:ext cx="28218" cy="28170"/>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76"/>
            <p:cNvSpPr/>
            <p:nvPr/>
          </p:nvSpPr>
          <p:spPr>
            <a:xfrm>
              <a:off x="6726151" y="253242"/>
              <a:ext cx="112728" cy="11268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11"/>
        <p:cNvGrpSpPr/>
        <p:nvPr/>
      </p:nvGrpSpPr>
      <p:grpSpPr>
        <a:xfrm>
          <a:off x="0" y="0"/>
          <a:ext cx="0" cy="0"/>
          <a:chOff x="0" y="0"/>
          <a:chExt cx="0" cy="0"/>
        </a:xfrm>
      </p:grpSpPr>
      <p:grpSp>
        <p:nvGrpSpPr>
          <p:cNvPr id="1612" name="Google Shape;1612;p77"/>
          <p:cNvGrpSpPr/>
          <p:nvPr/>
        </p:nvGrpSpPr>
        <p:grpSpPr>
          <a:xfrm>
            <a:off x="236931" y="-407859"/>
            <a:ext cx="1444789" cy="1740692"/>
            <a:chOff x="5234039" y="-267543"/>
            <a:chExt cx="313064" cy="377173"/>
          </a:xfrm>
        </p:grpSpPr>
        <p:sp>
          <p:nvSpPr>
            <p:cNvPr id="1613" name="Google Shape;1613;p77"/>
            <p:cNvSpPr/>
            <p:nvPr/>
          </p:nvSpPr>
          <p:spPr>
            <a:xfrm>
              <a:off x="5316071" y="-114967"/>
              <a:ext cx="106293" cy="94996"/>
            </a:xfrm>
            <a:custGeom>
              <a:avLst/>
              <a:gdLst/>
              <a:ahLst/>
              <a:cxnLst/>
              <a:rect l="l" t="t" r="r" b="b"/>
              <a:pathLst>
                <a:path w="2230" h="1993" extrusionOk="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77"/>
            <p:cNvSpPr/>
            <p:nvPr/>
          </p:nvSpPr>
          <p:spPr>
            <a:xfrm>
              <a:off x="5309255" y="-154720"/>
              <a:ext cx="67398" cy="95473"/>
            </a:xfrm>
            <a:custGeom>
              <a:avLst/>
              <a:gdLst/>
              <a:ahLst/>
              <a:cxnLst/>
              <a:rect l="l" t="t" r="r" b="b"/>
              <a:pathLst>
                <a:path w="1414" h="2003" extrusionOk="0">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77"/>
            <p:cNvSpPr/>
            <p:nvPr/>
          </p:nvSpPr>
          <p:spPr>
            <a:xfrm>
              <a:off x="5370218" y="-141517"/>
              <a:ext cx="15348" cy="24976"/>
            </a:xfrm>
            <a:custGeom>
              <a:avLst/>
              <a:gdLst/>
              <a:ahLst/>
              <a:cxnLst/>
              <a:rect l="l" t="t" r="r" b="b"/>
              <a:pathLst>
                <a:path w="322" h="524" extrusionOk="0">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77"/>
            <p:cNvSpPr/>
            <p:nvPr/>
          </p:nvSpPr>
          <p:spPr>
            <a:xfrm>
              <a:off x="5308778" y="-181936"/>
              <a:ext cx="123309" cy="105387"/>
            </a:xfrm>
            <a:custGeom>
              <a:avLst/>
              <a:gdLst/>
              <a:ahLst/>
              <a:cxnLst/>
              <a:rect l="l" t="t" r="r" b="b"/>
              <a:pathLst>
                <a:path w="2587" h="2211" extrusionOk="0">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77"/>
            <p:cNvSpPr/>
            <p:nvPr/>
          </p:nvSpPr>
          <p:spPr>
            <a:xfrm>
              <a:off x="5267548" y="-181031"/>
              <a:ext cx="172500" cy="200479"/>
            </a:xfrm>
            <a:custGeom>
              <a:avLst/>
              <a:gdLst/>
              <a:ahLst/>
              <a:cxnLst/>
              <a:rect l="l" t="t" r="r" b="b"/>
              <a:pathLst>
                <a:path w="3619" h="4206" extrusionOk="0">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77"/>
            <p:cNvSpPr/>
            <p:nvPr/>
          </p:nvSpPr>
          <p:spPr>
            <a:xfrm>
              <a:off x="5301485" y="-226170"/>
              <a:ext cx="183558" cy="268592"/>
            </a:xfrm>
            <a:custGeom>
              <a:avLst/>
              <a:gdLst/>
              <a:ahLst/>
              <a:cxnLst/>
              <a:rect l="l" t="t" r="r" b="b"/>
              <a:pathLst>
                <a:path w="3851" h="5635" extrusionOk="0">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77"/>
            <p:cNvSpPr/>
            <p:nvPr/>
          </p:nvSpPr>
          <p:spPr>
            <a:xfrm>
              <a:off x="5407730" y="37180"/>
              <a:ext cx="9438" cy="6387"/>
            </a:xfrm>
            <a:custGeom>
              <a:avLst/>
              <a:gdLst/>
              <a:ahLst/>
              <a:cxnLst/>
              <a:rect l="l" t="t" r="r" b="b"/>
              <a:pathLst>
                <a:path w="198" h="134" extrusionOk="0">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77"/>
            <p:cNvSpPr/>
            <p:nvPr/>
          </p:nvSpPr>
          <p:spPr>
            <a:xfrm>
              <a:off x="5371791" y="26407"/>
              <a:ext cx="6435" cy="9438"/>
            </a:xfrm>
            <a:custGeom>
              <a:avLst/>
              <a:gdLst/>
              <a:ahLst/>
              <a:cxnLst/>
              <a:rect l="l" t="t" r="r" b="b"/>
              <a:pathLst>
                <a:path w="135" h="198" extrusionOk="0">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77"/>
            <p:cNvSpPr/>
            <p:nvPr/>
          </p:nvSpPr>
          <p:spPr>
            <a:xfrm>
              <a:off x="5256156" y="-232938"/>
              <a:ext cx="83938" cy="240136"/>
            </a:xfrm>
            <a:custGeom>
              <a:avLst/>
              <a:gdLst/>
              <a:ahLst/>
              <a:cxnLst/>
              <a:rect l="l" t="t" r="r" b="b"/>
              <a:pathLst>
                <a:path w="1761" h="5038" extrusionOk="0">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77"/>
            <p:cNvSpPr/>
            <p:nvPr/>
          </p:nvSpPr>
          <p:spPr>
            <a:xfrm>
              <a:off x="5353297" y="-244282"/>
              <a:ext cx="9819" cy="7293"/>
            </a:xfrm>
            <a:custGeom>
              <a:avLst/>
              <a:gdLst/>
              <a:ahLst/>
              <a:cxnLst/>
              <a:rect l="l" t="t" r="r" b="b"/>
              <a:pathLst>
                <a:path w="206" h="153" extrusionOk="0">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77"/>
            <p:cNvSpPr/>
            <p:nvPr/>
          </p:nvSpPr>
          <p:spPr>
            <a:xfrm>
              <a:off x="5389618" y="-236799"/>
              <a:ext cx="9342" cy="6673"/>
            </a:xfrm>
            <a:custGeom>
              <a:avLst/>
              <a:gdLst/>
              <a:ahLst/>
              <a:cxnLst/>
              <a:rect l="l" t="t" r="r" b="b"/>
              <a:pathLst>
                <a:path w="196" h="140" extrusionOk="0">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77"/>
            <p:cNvSpPr/>
            <p:nvPr/>
          </p:nvSpPr>
          <p:spPr>
            <a:xfrm>
              <a:off x="5429084" y="-211775"/>
              <a:ext cx="7150" cy="9914"/>
            </a:xfrm>
            <a:custGeom>
              <a:avLst/>
              <a:gdLst/>
              <a:ahLst/>
              <a:cxnLst/>
              <a:rect l="l" t="t" r="r" b="b"/>
              <a:pathLst>
                <a:path w="150" h="208" extrusionOk="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77"/>
            <p:cNvSpPr/>
            <p:nvPr/>
          </p:nvSpPr>
          <p:spPr>
            <a:xfrm>
              <a:off x="5287519" y="-173738"/>
              <a:ext cx="259584" cy="283368"/>
            </a:xfrm>
            <a:custGeom>
              <a:avLst/>
              <a:gdLst/>
              <a:ahLst/>
              <a:cxnLst/>
              <a:rect l="l" t="t" r="r" b="b"/>
              <a:pathLst>
                <a:path w="5446" h="5945" extrusionOk="0">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77"/>
            <p:cNvSpPr/>
            <p:nvPr/>
          </p:nvSpPr>
          <p:spPr>
            <a:xfrm>
              <a:off x="5412688" y="32127"/>
              <a:ext cx="94663" cy="49810"/>
            </a:xfrm>
            <a:custGeom>
              <a:avLst/>
              <a:gdLst/>
              <a:ahLst/>
              <a:cxnLst/>
              <a:rect l="l" t="t" r="r" b="b"/>
              <a:pathLst>
                <a:path w="1986" h="1045" extrusionOk="0">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77"/>
            <p:cNvSpPr/>
            <p:nvPr/>
          </p:nvSpPr>
          <p:spPr>
            <a:xfrm>
              <a:off x="5411258" y="-177027"/>
              <a:ext cx="60725" cy="181890"/>
            </a:xfrm>
            <a:custGeom>
              <a:avLst/>
              <a:gdLst/>
              <a:ahLst/>
              <a:cxnLst/>
              <a:rect l="l" t="t" r="r" b="b"/>
              <a:pathLst>
                <a:path w="1274" h="3816" extrusionOk="0">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77"/>
            <p:cNvSpPr/>
            <p:nvPr/>
          </p:nvSpPr>
          <p:spPr>
            <a:xfrm>
              <a:off x="5377892" y="-197618"/>
              <a:ext cx="8675" cy="11773"/>
            </a:xfrm>
            <a:custGeom>
              <a:avLst/>
              <a:gdLst/>
              <a:ahLst/>
              <a:cxnLst/>
              <a:rect l="l" t="t" r="r" b="b"/>
              <a:pathLst>
                <a:path w="182" h="247" extrusionOk="0">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77"/>
            <p:cNvSpPr/>
            <p:nvPr/>
          </p:nvSpPr>
          <p:spPr>
            <a:xfrm>
              <a:off x="5338426" y="-89895"/>
              <a:ext cx="37465" cy="45091"/>
            </a:xfrm>
            <a:custGeom>
              <a:avLst/>
              <a:gdLst/>
              <a:ahLst/>
              <a:cxnLst/>
              <a:rect l="l" t="t" r="r" b="b"/>
              <a:pathLst>
                <a:path w="786" h="946" extrusionOk="0">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77"/>
            <p:cNvSpPr/>
            <p:nvPr/>
          </p:nvSpPr>
          <p:spPr>
            <a:xfrm>
              <a:off x="5431706" y="-63537"/>
              <a:ext cx="9152" cy="10772"/>
            </a:xfrm>
            <a:custGeom>
              <a:avLst/>
              <a:gdLst/>
              <a:ahLst/>
              <a:cxnLst/>
              <a:rect l="l" t="t" r="r" b="b"/>
              <a:pathLst>
                <a:path w="192" h="226" extrusionOk="0">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77"/>
            <p:cNvSpPr/>
            <p:nvPr/>
          </p:nvSpPr>
          <p:spPr>
            <a:xfrm>
              <a:off x="5234039" y="-267543"/>
              <a:ext cx="161155" cy="218830"/>
            </a:xfrm>
            <a:custGeom>
              <a:avLst/>
              <a:gdLst/>
              <a:ahLst/>
              <a:cxnLst/>
              <a:rect l="l" t="t" r="r" b="b"/>
              <a:pathLst>
                <a:path w="3381" h="4591" extrusionOk="0">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2" name="Google Shape;1632;p77"/>
          <p:cNvGrpSpPr/>
          <p:nvPr/>
        </p:nvGrpSpPr>
        <p:grpSpPr>
          <a:xfrm>
            <a:off x="6611118" y="1388899"/>
            <a:ext cx="2471458" cy="1069504"/>
            <a:chOff x="3758998" y="-241279"/>
            <a:chExt cx="873461" cy="377983"/>
          </a:xfrm>
        </p:grpSpPr>
        <p:sp>
          <p:nvSpPr>
            <p:cNvPr id="1633" name="Google Shape;1633;p77"/>
            <p:cNvSpPr/>
            <p:nvPr/>
          </p:nvSpPr>
          <p:spPr>
            <a:xfrm>
              <a:off x="3758998" y="-241279"/>
              <a:ext cx="20448" cy="24643"/>
            </a:xfrm>
            <a:custGeom>
              <a:avLst/>
              <a:gdLst/>
              <a:ahLst/>
              <a:cxnLst/>
              <a:rect l="l" t="t" r="r" b="b"/>
              <a:pathLst>
                <a:path w="429" h="517" extrusionOk="0">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77"/>
            <p:cNvSpPr/>
            <p:nvPr/>
          </p:nvSpPr>
          <p:spPr>
            <a:xfrm>
              <a:off x="3769770" y="-168495"/>
              <a:ext cx="22927" cy="17779"/>
            </a:xfrm>
            <a:custGeom>
              <a:avLst/>
              <a:gdLst/>
              <a:ahLst/>
              <a:cxnLst/>
              <a:rect l="l" t="t" r="r" b="b"/>
              <a:pathLst>
                <a:path w="481" h="373" extrusionOk="0">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77"/>
            <p:cNvSpPr/>
            <p:nvPr/>
          </p:nvSpPr>
          <p:spPr>
            <a:xfrm>
              <a:off x="3806472" y="-111583"/>
              <a:ext cx="53909" cy="47808"/>
            </a:xfrm>
            <a:custGeom>
              <a:avLst/>
              <a:gdLst/>
              <a:ahLst/>
              <a:cxnLst/>
              <a:rect l="l" t="t" r="r" b="b"/>
              <a:pathLst>
                <a:path w="1131" h="1003" extrusionOk="0">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77"/>
            <p:cNvSpPr/>
            <p:nvPr/>
          </p:nvSpPr>
          <p:spPr>
            <a:xfrm>
              <a:off x="3884166" y="-38465"/>
              <a:ext cx="37322" cy="33270"/>
            </a:xfrm>
            <a:custGeom>
              <a:avLst/>
              <a:gdLst/>
              <a:ahLst/>
              <a:cxnLst/>
              <a:rect l="l" t="t" r="r" b="b"/>
              <a:pathLst>
                <a:path w="783" h="698" extrusionOk="0">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77"/>
            <p:cNvSpPr/>
            <p:nvPr/>
          </p:nvSpPr>
          <p:spPr>
            <a:xfrm>
              <a:off x="3943748" y="-20924"/>
              <a:ext cx="49810" cy="49619"/>
            </a:xfrm>
            <a:custGeom>
              <a:avLst/>
              <a:gdLst/>
              <a:ahLst/>
              <a:cxnLst/>
              <a:rect l="l" t="t" r="r" b="b"/>
              <a:pathLst>
                <a:path w="1045" h="1041" extrusionOk="0">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77"/>
            <p:cNvSpPr/>
            <p:nvPr/>
          </p:nvSpPr>
          <p:spPr>
            <a:xfrm>
              <a:off x="4040794" y="9438"/>
              <a:ext cx="49905" cy="44996"/>
            </a:xfrm>
            <a:custGeom>
              <a:avLst/>
              <a:gdLst/>
              <a:ahLst/>
              <a:cxnLst/>
              <a:rect l="l" t="t" r="r" b="b"/>
              <a:pathLst>
                <a:path w="1047" h="944" extrusionOk="0">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77"/>
            <p:cNvSpPr/>
            <p:nvPr/>
          </p:nvSpPr>
          <p:spPr>
            <a:xfrm>
              <a:off x="4181739" y="5673"/>
              <a:ext cx="45043" cy="40754"/>
            </a:xfrm>
            <a:custGeom>
              <a:avLst/>
              <a:gdLst/>
              <a:ahLst/>
              <a:cxnLst/>
              <a:rect l="l" t="t" r="r" b="b"/>
              <a:pathLst>
                <a:path w="945" h="855" extrusionOk="0">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77"/>
            <p:cNvSpPr/>
            <p:nvPr/>
          </p:nvSpPr>
          <p:spPr>
            <a:xfrm>
              <a:off x="4279881" y="-11153"/>
              <a:ext cx="80363" cy="62298"/>
            </a:xfrm>
            <a:custGeom>
              <a:avLst/>
              <a:gdLst/>
              <a:ahLst/>
              <a:cxnLst/>
              <a:rect l="l" t="t" r="r" b="b"/>
              <a:pathLst>
                <a:path w="1686" h="1307" extrusionOk="0">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77"/>
            <p:cNvSpPr/>
            <p:nvPr/>
          </p:nvSpPr>
          <p:spPr>
            <a:xfrm>
              <a:off x="4419444" y="47856"/>
              <a:ext cx="28694" cy="28504"/>
            </a:xfrm>
            <a:custGeom>
              <a:avLst/>
              <a:gdLst/>
              <a:ahLst/>
              <a:cxnLst/>
              <a:rect l="l" t="t" r="r" b="b"/>
              <a:pathLst>
                <a:path w="602" h="598" extrusionOk="0">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77"/>
            <p:cNvSpPr/>
            <p:nvPr/>
          </p:nvSpPr>
          <p:spPr>
            <a:xfrm>
              <a:off x="4468444" y="106913"/>
              <a:ext cx="38418" cy="29791"/>
            </a:xfrm>
            <a:custGeom>
              <a:avLst/>
              <a:gdLst/>
              <a:ahLst/>
              <a:cxnLst/>
              <a:rect l="l" t="t" r="r" b="b"/>
              <a:pathLst>
                <a:path w="806" h="625" extrusionOk="0">
                  <a:moveTo>
                    <a:pt x="403" y="0"/>
                  </a:moveTo>
                  <a:cubicBezTo>
                    <a:pt x="1" y="0"/>
                    <a:pt x="1" y="624"/>
                    <a:pt x="403" y="624"/>
                  </a:cubicBezTo>
                  <a:cubicBezTo>
                    <a:pt x="805" y="624"/>
                    <a:pt x="806" y="0"/>
                    <a:pt x="40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77"/>
            <p:cNvSpPr/>
            <p:nvPr/>
          </p:nvSpPr>
          <p:spPr>
            <a:xfrm>
              <a:off x="3818484" y="-232366"/>
              <a:ext cx="33223" cy="25787"/>
            </a:xfrm>
            <a:custGeom>
              <a:avLst/>
              <a:gdLst/>
              <a:ahLst/>
              <a:cxnLst/>
              <a:rect l="l" t="t" r="r" b="b"/>
              <a:pathLst>
                <a:path w="697" h="541" extrusionOk="0">
                  <a:moveTo>
                    <a:pt x="349" y="1"/>
                  </a:moveTo>
                  <a:cubicBezTo>
                    <a:pt x="3" y="1"/>
                    <a:pt x="1" y="541"/>
                    <a:pt x="349" y="541"/>
                  </a:cubicBezTo>
                  <a:cubicBezTo>
                    <a:pt x="697" y="541"/>
                    <a:pt x="697" y="1"/>
                    <a:pt x="34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77"/>
            <p:cNvSpPr/>
            <p:nvPr/>
          </p:nvSpPr>
          <p:spPr>
            <a:xfrm>
              <a:off x="3851182" y="-185559"/>
              <a:ext cx="51669" cy="40086"/>
            </a:xfrm>
            <a:custGeom>
              <a:avLst/>
              <a:gdLst/>
              <a:ahLst/>
              <a:cxnLst/>
              <a:rect l="l" t="t" r="r" b="b"/>
              <a:pathLst>
                <a:path w="1084" h="841" extrusionOk="0">
                  <a:moveTo>
                    <a:pt x="542" y="0"/>
                  </a:moveTo>
                  <a:cubicBezTo>
                    <a:pt x="2" y="0"/>
                    <a:pt x="0" y="840"/>
                    <a:pt x="542" y="840"/>
                  </a:cubicBezTo>
                  <a:cubicBezTo>
                    <a:pt x="1083" y="839"/>
                    <a:pt x="1084" y="0"/>
                    <a:pt x="5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77"/>
            <p:cNvSpPr/>
            <p:nvPr/>
          </p:nvSpPr>
          <p:spPr>
            <a:xfrm>
              <a:off x="3918962" y="-131555"/>
              <a:ext cx="35796" cy="27789"/>
            </a:xfrm>
            <a:custGeom>
              <a:avLst/>
              <a:gdLst/>
              <a:ahLst/>
              <a:cxnLst/>
              <a:rect l="l" t="t" r="r" b="b"/>
              <a:pathLst>
                <a:path w="751" h="583" extrusionOk="0">
                  <a:moveTo>
                    <a:pt x="377" y="0"/>
                  </a:moveTo>
                  <a:cubicBezTo>
                    <a:pt x="2" y="0"/>
                    <a:pt x="1" y="582"/>
                    <a:pt x="377" y="582"/>
                  </a:cubicBezTo>
                  <a:cubicBezTo>
                    <a:pt x="750" y="582"/>
                    <a:pt x="750" y="0"/>
                    <a:pt x="37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77"/>
            <p:cNvSpPr/>
            <p:nvPr/>
          </p:nvSpPr>
          <p:spPr>
            <a:xfrm>
              <a:off x="4005855" y="-91945"/>
              <a:ext cx="41659" cy="32317"/>
            </a:xfrm>
            <a:custGeom>
              <a:avLst/>
              <a:gdLst/>
              <a:ahLst/>
              <a:cxnLst/>
              <a:rect l="l" t="t" r="r" b="b"/>
              <a:pathLst>
                <a:path w="874" h="678" extrusionOk="0">
                  <a:moveTo>
                    <a:pt x="438" y="0"/>
                  </a:moveTo>
                  <a:cubicBezTo>
                    <a:pt x="3" y="0"/>
                    <a:pt x="0" y="678"/>
                    <a:pt x="438" y="678"/>
                  </a:cubicBezTo>
                  <a:cubicBezTo>
                    <a:pt x="873" y="678"/>
                    <a:pt x="873" y="0"/>
                    <a:pt x="43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77"/>
            <p:cNvSpPr/>
            <p:nvPr/>
          </p:nvSpPr>
          <p:spPr>
            <a:xfrm>
              <a:off x="4090270" y="-113680"/>
              <a:ext cx="69829" cy="63823"/>
            </a:xfrm>
            <a:custGeom>
              <a:avLst/>
              <a:gdLst/>
              <a:ahLst/>
              <a:cxnLst/>
              <a:rect l="l" t="t" r="r" b="b"/>
              <a:pathLst>
                <a:path w="1465" h="1339" extrusionOk="0">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77"/>
            <p:cNvSpPr/>
            <p:nvPr/>
          </p:nvSpPr>
          <p:spPr>
            <a:xfrm>
              <a:off x="4193608" y="-136083"/>
              <a:ext cx="65158" cy="60773"/>
            </a:xfrm>
            <a:custGeom>
              <a:avLst/>
              <a:gdLst/>
              <a:ahLst/>
              <a:cxnLst/>
              <a:rect l="l" t="t" r="r" b="b"/>
              <a:pathLst>
                <a:path w="1367" h="1275" extrusionOk="0">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77"/>
            <p:cNvSpPr/>
            <p:nvPr/>
          </p:nvSpPr>
          <p:spPr>
            <a:xfrm>
              <a:off x="4324543" y="-126025"/>
              <a:ext cx="33318" cy="28837"/>
            </a:xfrm>
            <a:custGeom>
              <a:avLst/>
              <a:gdLst/>
              <a:ahLst/>
              <a:cxnLst/>
              <a:rect l="l" t="t" r="r" b="b"/>
              <a:pathLst>
                <a:path w="699" h="605" extrusionOk="0">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77"/>
            <p:cNvSpPr/>
            <p:nvPr/>
          </p:nvSpPr>
          <p:spPr>
            <a:xfrm>
              <a:off x="4414487" y="-126264"/>
              <a:ext cx="58628" cy="53194"/>
            </a:xfrm>
            <a:custGeom>
              <a:avLst/>
              <a:gdLst/>
              <a:ahLst/>
              <a:cxnLst/>
              <a:rect l="l" t="t" r="r" b="b"/>
              <a:pathLst>
                <a:path w="1230" h="1116" extrusionOk="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77"/>
            <p:cNvSpPr/>
            <p:nvPr/>
          </p:nvSpPr>
          <p:spPr>
            <a:xfrm>
              <a:off x="4501333" y="-44232"/>
              <a:ext cx="49238" cy="50668"/>
            </a:xfrm>
            <a:custGeom>
              <a:avLst/>
              <a:gdLst/>
              <a:ahLst/>
              <a:cxnLst/>
              <a:rect l="l" t="t" r="r" b="b"/>
              <a:pathLst>
                <a:path w="1033" h="1063" extrusionOk="0">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77"/>
            <p:cNvSpPr/>
            <p:nvPr/>
          </p:nvSpPr>
          <p:spPr>
            <a:xfrm>
              <a:off x="3922155" y="-84509"/>
              <a:ext cx="32937" cy="29505"/>
            </a:xfrm>
            <a:custGeom>
              <a:avLst/>
              <a:gdLst/>
              <a:ahLst/>
              <a:cxnLst/>
              <a:rect l="l" t="t" r="r" b="b"/>
              <a:pathLst>
                <a:path w="691" h="619" extrusionOk="0">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77"/>
            <p:cNvSpPr/>
            <p:nvPr/>
          </p:nvSpPr>
          <p:spPr>
            <a:xfrm>
              <a:off x="4035789" y="-34747"/>
              <a:ext cx="17731" cy="13728"/>
            </a:xfrm>
            <a:custGeom>
              <a:avLst/>
              <a:gdLst/>
              <a:ahLst/>
              <a:cxnLst/>
              <a:rect l="l" t="t" r="r" b="b"/>
              <a:pathLst>
                <a:path w="372" h="288" extrusionOk="0">
                  <a:moveTo>
                    <a:pt x="187" y="0"/>
                  </a:moveTo>
                  <a:cubicBezTo>
                    <a:pt x="1" y="0"/>
                    <a:pt x="1" y="288"/>
                    <a:pt x="187" y="288"/>
                  </a:cubicBezTo>
                  <a:cubicBezTo>
                    <a:pt x="371" y="288"/>
                    <a:pt x="371" y="0"/>
                    <a:pt x="18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77"/>
            <p:cNvSpPr/>
            <p:nvPr/>
          </p:nvSpPr>
          <p:spPr>
            <a:xfrm>
              <a:off x="4154379" y="-35605"/>
              <a:ext cx="20019" cy="15491"/>
            </a:xfrm>
            <a:custGeom>
              <a:avLst/>
              <a:gdLst/>
              <a:ahLst/>
              <a:cxnLst/>
              <a:rect l="l" t="t" r="r" b="b"/>
              <a:pathLst>
                <a:path w="420" h="325" extrusionOk="0">
                  <a:moveTo>
                    <a:pt x="210" y="0"/>
                  </a:moveTo>
                  <a:cubicBezTo>
                    <a:pt x="2" y="0"/>
                    <a:pt x="1" y="325"/>
                    <a:pt x="210" y="325"/>
                  </a:cubicBezTo>
                  <a:cubicBezTo>
                    <a:pt x="420" y="325"/>
                    <a:pt x="420" y="0"/>
                    <a:pt x="21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77"/>
            <p:cNvSpPr/>
            <p:nvPr/>
          </p:nvSpPr>
          <p:spPr>
            <a:xfrm>
              <a:off x="4246277" y="-70543"/>
              <a:ext cx="63728" cy="49476"/>
            </a:xfrm>
            <a:custGeom>
              <a:avLst/>
              <a:gdLst/>
              <a:ahLst/>
              <a:cxnLst/>
              <a:rect l="l" t="t" r="r" b="b"/>
              <a:pathLst>
                <a:path w="1337" h="1038" extrusionOk="0">
                  <a:moveTo>
                    <a:pt x="669" y="0"/>
                  </a:moveTo>
                  <a:cubicBezTo>
                    <a:pt x="1" y="0"/>
                    <a:pt x="0" y="1038"/>
                    <a:pt x="669" y="1038"/>
                  </a:cubicBezTo>
                  <a:cubicBezTo>
                    <a:pt x="1336" y="1038"/>
                    <a:pt x="1337" y="0"/>
                    <a:pt x="66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77"/>
            <p:cNvSpPr/>
            <p:nvPr/>
          </p:nvSpPr>
          <p:spPr>
            <a:xfrm>
              <a:off x="4357528" y="-50190"/>
              <a:ext cx="24547" cy="20687"/>
            </a:xfrm>
            <a:custGeom>
              <a:avLst/>
              <a:gdLst/>
              <a:ahLst/>
              <a:cxnLst/>
              <a:rect l="l" t="t" r="r" b="b"/>
              <a:pathLst>
                <a:path w="515" h="434" extrusionOk="0">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77"/>
            <p:cNvSpPr/>
            <p:nvPr/>
          </p:nvSpPr>
          <p:spPr>
            <a:xfrm>
              <a:off x="4410436" y="-45043"/>
              <a:ext cx="58723" cy="58294"/>
            </a:xfrm>
            <a:custGeom>
              <a:avLst/>
              <a:gdLst/>
              <a:ahLst/>
              <a:cxnLst/>
              <a:rect l="l" t="t" r="r" b="b"/>
              <a:pathLst>
                <a:path w="1232" h="1223" extrusionOk="0">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77"/>
            <p:cNvSpPr/>
            <p:nvPr/>
          </p:nvSpPr>
          <p:spPr>
            <a:xfrm>
              <a:off x="4499855" y="15587"/>
              <a:ext cx="23547" cy="26835"/>
            </a:xfrm>
            <a:custGeom>
              <a:avLst/>
              <a:gdLst/>
              <a:ahLst/>
              <a:cxnLst/>
              <a:rect l="l" t="t" r="r" b="b"/>
              <a:pathLst>
                <a:path w="494" h="563" extrusionOk="0">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77"/>
            <p:cNvSpPr/>
            <p:nvPr/>
          </p:nvSpPr>
          <p:spPr>
            <a:xfrm>
              <a:off x="4533983" y="70736"/>
              <a:ext cx="39085" cy="30315"/>
            </a:xfrm>
            <a:custGeom>
              <a:avLst/>
              <a:gdLst/>
              <a:ahLst/>
              <a:cxnLst/>
              <a:rect l="l" t="t" r="r" b="b"/>
              <a:pathLst>
                <a:path w="820" h="636" extrusionOk="0">
                  <a:moveTo>
                    <a:pt x="410" y="0"/>
                  </a:moveTo>
                  <a:cubicBezTo>
                    <a:pt x="0" y="0"/>
                    <a:pt x="0" y="636"/>
                    <a:pt x="410" y="636"/>
                  </a:cubicBezTo>
                  <a:cubicBezTo>
                    <a:pt x="820" y="636"/>
                    <a:pt x="820" y="0"/>
                    <a:pt x="41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77"/>
            <p:cNvSpPr/>
            <p:nvPr/>
          </p:nvSpPr>
          <p:spPr>
            <a:xfrm>
              <a:off x="4500570" y="-88942"/>
              <a:ext cx="33985" cy="26311"/>
            </a:xfrm>
            <a:custGeom>
              <a:avLst/>
              <a:gdLst/>
              <a:ahLst/>
              <a:cxnLst/>
              <a:rect l="l" t="t" r="r" b="b"/>
              <a:pathLst>
                <a:path w="713" h="552" extrusionOk="0">
                  <a:moveTo>
                    <a:pt x="357" y="0"/>
                  </a:moveTo>
                  <a:cubicBezTo>
                    <a:pt x="3" y="0"/>
                    <a:pt x="1" y="552"/>
                    <a:pt x="357" y="552"/>
                  </a:cubicBezTo>
                  <a:cubicBezTo>
                    <a:pt x="713" y="552"/>
                    <a:pt x="713" y="0"/>
                    <a:pt x="35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77"/>
            <p:cNvSpPr/>
            <p:nvPr/>
          </p:nvSpPr>
          <p:spPr>
            <a:xfrm>
              <a:off x="4595757" y="-38513"/>
              <a:ext cx="36702" cy="35796"/>
            </a:xfrm>
            <a:custGeom>
              <a:avLst/>
              <a:gdLst/>
              <a:ahLst/>
              <a:cxnLst/>
              <a:rect l="l" t="t" r="r" b="b"/>
              <a:pathLst>
                <a:path w="770" h="751" extrusionOk="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77"/>
            <p:cNvSpPr/>
            <p:nvPr/>
          </p:nvSpPr>
          <p:spPr>
            <a:xfrm>
              <a:off x="4570352" y="1049"/>
              <a:ext cx="42088" cy="38084"/>
            </a:xfrm>
            <a:custGeom>
              <a:avLst/>
              <a:gdLst/>
              <a:ahLst/>
              <a:cxnLst/>
              <a:rect l="l" t="t" r="r" b="b"/>
              <a:pathLst>
                <a:path w="883" h="799" extrusionOk="0">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3" name="Google Shape;1663;p77"/>
          <p:cNvGrpSpPr/>
          <p:nvPr/>
        </p:nvGrpSpPr>
        <p:grpSpPr>
          <a:xfrm rot="-636634">
            <a:off x="2782458" y="4733640"/>
            <a:ext cx="1135986" cy="503459"/>
            <a:chOff x="4059002" y="793671"/>
            <a:chExt cx="401482" cy="177933"/>
          </a:xfrm>
        </p:grpSpPr>
        <p:sp>
          <p:nvSpPr>
            <p:cNvPr id="1664" name="Google Shape;1664;p77"/>
            <p:cNvSpPr/>
            <p:nvPr/>
          </p:nvSpPr>
          <p:spPr>
            <a:xfrm>
              <a:off x="4419301" y="862833"/>
              <a:ext cx="20925" cy="15014"/>
            </a:xfrm>
            <a:custGeom>
              <a:avLst/>
              <a:gdLst/>
              <a:ahLst/>
              <a:cxnLst/>
              <a:rect l="l" t="t" r="r" b="b"/>
              <a:pathLst>
                <a:path w="439" h="315" extrusionOk="0">
                  <a:moveTo>
                    <a:pt x="216" y="0"/>
                  </a:moveTo>
                  <a:cubicBezTo>
                    <a:pt x="50" y="0"/>
                    <a:pt x="1" y="267"/>
                    <a:pt x="183" y="310"/>
                  </a:cubicBezTo>
                  <a:cubicBezTo>
                    <a:pt x="196" y="313"/>
                    <a:pt x="210" y="315"/>
                    <a:pt x="222" y="315"/>
                  </a:cubicBezTo>
                  <a:cubicBezTo>
                    <a:pt x="388" y="315"/>
                    <a:pt x="438" y="47"/>
                    <a:pt x="255" y="5"/>
                  </a:cubicBezTo>
                  <a:cubicBezTo>
                    <a:pt x="241" y="2"/>
                    <a:pt x="228" y="0"/>
                    <a:pt x="21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77"/>
            <p:cNvSpPr/>
            <p:nvPr/>
          </p:nvSpPr>
          <p:spPr>
            <a:xfrm>
              <a:off x="4359148" y="868123"/>
              <a:ext cx="21449" cy="19161"/>
            </a:xfrm>
            <a:custGeom>
              <a:avLst/>
              <a:gdLst/>
              <a:ahLst/>
              <a:cxnLst/>
              <a:rect l="l" t="t" r="r" b="b"/>
              <a:pathLst>
                <a:path w="450" h="402" extrusionOk="0">
                  <a:moveTo>
                    <a:pt x="189" y="1"/>
                  </a:moveTo>
                  <a:cubicBezTo>
                    <a:pt x="164" y="1"/>
                    <a:pt x="140" y="7"/>
                    <a:pt x="118" y="19"/>
                  </a:cubicBezTo>
                  <a:cubicBezTo>
                    <a:pt x="94" y="27"/>
                    <a:pt x="74" y="42"/>
                    <a:pt x="58" y="60"/>
                  </a:cubicBezTo>
                  <a:cubicBezTo>
                    <a:pt x="36" y="86"/>
                    <a:pt x="20" y="116"/>
                    <a:pt x="9" y="147"/>
                  </a:cubicBezTo>
                  <a:cubicBezTo>
                    <a:pt x="0" y="174"/>
                    <a:pt x="0" y="199"/>
                    <a:pt x="6" y="223"/>
                  </a:cubicBezTo>
                  <a:cubicBezTo>
                    <a:pt x="9" y="241"/>
                    <a:pt x="12" y="256"/>
                    <a:pt x="21" y="271"/>
                  </a:cubicBezTo>
                  <a:cubicBezTo>
                    <a:pt x="29" y="294"/>
                    <a:pt x="43" y="314"/>
                    <a:pt x="62" y="331"/>
                  </a:cubicBezTo>
                  <a:lnTo>
                    <a:pt x="103" y="360"/>
                  </a:lnTo>
                  <a:cubicBezTo>
                    <a:pt x="134" y="372"/>
                    <a:pt x="166" y="383"/>
                    <a:pt x="198" y="395"/>
                  </a:cubicBezTo>
                  <a:cubicBezTo>
                    <a:pt x="212" y="400"/>
                    <a:pt x="226" y="402"/>
                    <a:pt x="241" y="402"/>
                  </a:cubicBezTo>
                  <a:cubicBezTo>
                    <a:pt x="278" y="402"/>
                    <a:pt x="316" y="388"/>
                    <a:pt x="347" y="372"/>
                  </a:cubicBezTo>
                  <a:cubicBezTo>
                    <a:pt x="393" y="346"/>
                    <a:pt x="420" y="298"/>
                    <a:pt x="435" y="249"/>
                  </a:cubicBezTo>
                  <a:cubicBezTo>
                    <a:pt x="449" y="201"/>
                    <a:pt x="436" y="141"/>
                    <a:pt x="412" y="100"/>
                  </a:cubicBezTo>
                  <a:cubicBezTo>
                    <a:pt x="398" y="78"/>
                    <a:pt x="381" y="60"/>
                    <a:pt x="359" y="47"/>
                  </a:cubicBezTo>
                  <a:cubicBezTo>
                    <a:pt x="339" y="29"/>
                    <a:pt x="316" y="18"/>
                    <a:pt x="290" y="12"/>
                  </a:cubicBezTo>
                  <a:cubicBezTo>
                    <a:pt x="257" y="7"/>
                    <a:pt x="223" y="5"/>
                    <a:pt x="18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77"/>
            <p:cNvSpPr/>
            <p:nvPr/>
          </p:nvSpPr>
          <p:spPr>
            <a:xfrm>
              <a:off x="4285649" y="845006"/>
              <a:ext cx="34748" cy="37036"/>
            </a:xfrm>
            <a:custGeom>
              <a:avLst/>
              <a:gdLst/>
              <a:ahLst/>
              <a:cxnLst/>
              <a:rect l="l" t="t" r="r" b="b"/>
              <a:pathLst>
                <a:path w="729" h="777" extrusionOk="0">
                  <a:moveTo>
                    <a:pt x="378" y="0"/>
                  </a:moveTo>
                  <a:cubicBezTo>
                    <a:pt x="355" y="0"/>
                    <a:pt x="333" y="3"/>
                    <a:pt x="310" y="9"/>
                  </a:cubicBezTo>
                  <a:cubicBezTo>
                    <a:pt x="264" y="13"/>
                    <a:pt x="222" y="26"/>
                    <a:pt x="183" y="53"/>
                  </a:cubicBezTo>
                  <a:cubicBezTo>
                    <a:pt x="142" y="77"/>
                    <a:pt x="110" y="108"/>
                    <a:pt x="86" y="147"/>
                  </a:cubicBezTo>
                  <a:cubicBezTo>
                    <a:pt x="56" y="182"/>
                    <a:pt x="35" y="224"/>
                    <a:pt x="27" y="272"/>
                  </a:cubicBezTo>
                  <a:lnTo>
                    <a:pt x="14" y="345"/>
                  </a:lnTo>
                  <a:cubicBezTo>
                    <a:pt x="0" y="406"/>
                    <a:pt x="1" y="468"/>
                    <a:pt x="19" y="528"/>
                  </a:cubicBezTo>
                  <a:cubicBezTo>
                    <a:pt x="32" y="554"/>
                    <a:pt x="44" y="581"/>
                    <a:pt x="56" y="609"/>
                  </a:cubicBezTo>
                  <a:cubicBezTo>
                    <a:pt x="89" y="662"/>
                    <a:pt x="132" y="702"/>
                    <a:pt x="185" y="732"/>
                  </a:cubicBezTo>
                  <a:cubicBezTo>
                    <a:pt x="215" y="743"/>
                    <a:pt x="244" y="754"/>
                    <a:pt x="273" y="766"/>
                  </a:cubicBezTo>
                  <a:cubicBezTo>
                    <a:pt x="297" y="773"/>
                    <a:pt x="321" y="776"/>
                    <a:pt x="345" y="776"/>
                  </a:cubicBezTo>
                  <a:cubicBezTo>
                    <a:pt x="367" y="776"/>
                    <a:pt x="390" y="773"/>
                    <a:pt x="412" y="768"/>
                  </a:cubicBezTo>
                  <a:cubicBezTo>
                    <a:pt x="457" y="763"/>
                    <a:pt x="498" y="749"/>
                    <a:pt x="537" y="723"/>
                  </a:cubicBezTo>
                  <a:cubicBezTo>
                    <a:pt x="578" y="699"/>
                    <a:pt x="610" y="669"/>
                    <a:pt x="635" y="630"/>
                  </a:cubicBezTo>
                  <a:cubicBezTo>
                    <a:pt x="666" y="595"/>
                    <a:pt x="686" y="553"/>
                    <a:pt x="694" y="506"/>
                  </a:cubicBezTo>
                  <a:lnTo>
                    <a:pt x="714" y="435"/>
                  </a:lnTo>
                  <a:cubicBezTo>
                    <a:pt x="729" y="374"/>
                    <a:pt x="726" y="312"/>
                    <a:pt x="708" y="250"/>
                  </a:cubicBezTo>
                  <a:cubicBezTo>
                    <a:pt x="694" y="223"/>
                    <a:pt x="683" y="196"/>
                    <a:pt x="670" y="168"/>
                  </a:cubicBezTo>
                  <a:cubicBezTo>
                    <a:pt x="637" y="115"/>
                    <a:pt x="594" y="73"/>
                    <a:pt x="539" y="44"/>
                  </a:cubicBezTo>
                  <a:cubicBezTo>
                    <a:pt x="509" y="32"/>
                    <a:pt x="480" y="21"/>
                    <a:pt x="450" y="10"/>
                  </a:cubicBezTo>
                  <a:cubicBezTo>
                    <a:pt x="426" y="3"/>
                    <a:pt x="402" y="0"/>
                    <a:pt x="37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77"/>
            <p:cNvSpPr/>
            <p:nvPr/>
          </p:nvSpPr>
          <p:spPr>
            <a:xfrm>
              <a:off x="4214104" y="807065"/>
              <a:ext cx="32508" cy="30649"/>
            </a:xfrm>
            <a:custGeom>
              <a:avLst/>
              <a:gdLst/>
              <a:ahLst/>
              <a:cxnLst/>
              <a:rect l="l" t="t" r="r" b="b"/>
              <a:pathLst>
                <a:path w="682" h="643" extrusionOk="0">
                  <a:moveTo>
                    <a:pt x="299" y="0"/>
                  </a:moveTo>
                  <a:cubicBezTo>
                    <a:pt x="273" y="0"/>
                    <a:pt x="245" y="4"/>
                    <a:pt x="217" y="11"/>
                  </a:cubicBezTo>
                  <a:cubicBezTo>
                    <a:pt x="187" y="19"/>
                    <a:pt x="146" y="42"/>
                    <a:pt x="114" y="58"/>
                  </a:cubicBezTo>
                  <a:cubicBezTo>
                    <a:pt x="37" y="95"/>
                    <a:pt x="4" y="191"/>
                    <a:pt x="2" y="266"/>
                  </a:cubicBezTo>
                  <a:cubicBezTo>
                    <a:pt x="1" y="298"/>
                    <a:pt x="2" y="322"/>
                    <a:pt x="7" y="352"/>
                  </a:cubicBezTo>
                  <a:cubicBezTo>
                    <a:pt x="22" y="439"/>
                    <a:pt x="69" y="501"/>
                    <a:pt x="132" y="558"/>
                  </a:cubicBezTo>
                  <a:cubicBezTo>
                    <a:pt x="194" y="614"/>
                    <a:pt x="272" y="642"/>
                    <a:pt x="348" y="642"/>
                  </a:cubicBezTo>
                  <a:cubicBezTo>
                    <a:pt x="444" y="642"/>
                    <a:pt x="538" y="598"/>
                    <a:pt x="600" y="514"/>
                  </a:cubicBezTo>
                  <a:cubicBezTo>
                    <a:pt x="656" y="436"/>
                    <a:pt x="681" y="331"/>
                    <a:pt x="649" y="237"/>
                  </a:cubicBezTo>
                  <a:cubicBezTo>
                    <a:pt x="624" y="166"/>
                    <a:pt x="575" y="87"/>
                    <a:pt x="499" y="54"/>
                  </a:cubicBezTo>
                  <a:cubicBezTo>
                    <a:pt x="484" y="48"/>
                    <a:pt x="470" y="41"/>
                    <a:pt x="454" y="35"/>
                  </a:cubicBezTo>
                  <a:cubicBezTo>
                    <a:pt x="401" y="13"/>
                    <a:pt x="351" y="0"/>
                    <a:pt x="29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77"/>
            <p:cNvSpPr/>
            <p:nvPr/>
          </p:nvSpPr>
          <p:spPr>
            <a:xfrm>
              <a:off x="4122587" y="793671"/>
              <a:ext cx="39085" cy="31602"/>
            </a:xfrm>
            <a:custGeom>
              <a:avLst/>
              <a:gdLst/>
              <a:ahLst/>
              <a:cxnLst/>
              <a:rect l="l" t="t" r="r" b="b"/>
              <a:pathLst>
                <a:path w="820" h="663" extrusionOk="0">
                  <a:moveTo>
                    <a:pt x="452" y="1"/>
                  </a:moveTo>
                  <a:cubicBezTo>
                    <a:pt x="419" y="1"/>
                    <a:pt x="386" y="6"/>
                    <a:pt x="353" y="18"/>
                  </a:cubicBezTo>
                  <a:cubicBezTo>
                    <a:pt x="287" y="41"/>
                    <a:pt x="237" y="75"/>
                    <a:pt x="183" y="119"/>
                  </a:cubicBezTo>
                  <a:cubicBezTo>
                    <a:pt x="203" y="103"/>
                    <a:pt x="224" y="87"/>
                    <a:pt x="243" y="70"/>
                  </a:cubicBezTo>
                  <a:lnTo>
                    <a:pt x="243" y="70"/>
                  </a:lnTo>
                  <a:cubicBezTo>
                    <a:pt x="213" y="91"/>
                    <a:pt x="182" y="114"/>
                    <a:pt x="153" y="140"/>
                  </a:cubicBezTo>
                  <a:cubicBezTo>
                    <a:pt x="0" y="281"/>
                    <a:pt x="83" y="561"/>
                    <a:pt x="276" y="611"/>
                  </a:cubicBezTo>
                  <a:cubicBezTo>
                    <a:pt x="306" y="631"/>
                    <a:pt x="339" y="645"/>
                    <a:pt x="374" y="653"/>
                  </a:cubicBezTo>
                  <a:cubicBezTo>
                    <a:pt x="400" y="660"/>
                    <a:pt x="426" y="663"/>
                    <a:pt x="452" y="663"/>
                  </a:cubicBezTo>
                  <a:cubicBezTo>
                    <a:pt x="484" y="663"/>
                    <a:pt x="516" y="658"/>
                    <a:pt x="546" y="648"/>
                  </a:cubicBezTo>
                  <a:cubicBezTo>
                    <a:pt x="656" y="614"/>
                    <a:pt x="744" y="521"/>
                    <a:pt x="770" y="409"/>
                  </a:cubicBezTo>
                  <a:cubicBezTo>
                    <a:pt x="819" y="205"/>
                    <a:pt x="652" y="1"/>
                    <a:pt x="45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77"/>
            <p:cNvSpPr/>
            <p:nvPr/>
          </p:nvSpPr>
          <p:spPr>
            <a:xfrm>
              <a:off x="4059002" y="822651"/>
              <a:ext cx="31745" cy="27598"/>
            </a:xfrm>
            <a:custGeom>
              <a:avLst/>
              <a:gdLst/>
              <a:ahLst/>
              <a:cxnLst/>
              <a:rect l="l" t="t" r="r" b="b"/>
              <a:pathLst>
                <a:path w="666" h="579" extrusionOk="0">
                  <a:moveTo>
                    <a:pt x="310" y="0"/>
                  </a:moveTo>
                  <a:cubicBezTo>
                    <a:pt x="264" y="0"/>
                    <a:pt x="217" y="11"/>
                    <a:pt x="176" y="33"/>
                  </a:cubicBezTo>
                  <a:cubicBezTo>
                    <a:pt x="99" y="59"/>
                    <a:pt x="37" y="139"/>
                    <a:pt x="19" y="216"/>
                  </a:cubicBezTo>
                  <a:cubicBezTo>
                    <a:pt x="0" y="291"/>
                    <a:pt x="19" y="391"/>
                    <a:pt x="78" y="449"/>
                  </a:cubicBezTo>
                  <a:cubicBezTo>
                    <a:pt x="121" y="509"/>
                    <a:pt x="191" y="549"/>
                    <a:pt x="261" y="564"/>
                  </a:cubicBezTo>
                  <a:cubicBezTo>
                    <a:pt x="301" y="574"/>
                    <a:pt x="349" y="574"/>
                    <a:pt x="391" y="578"/>
                  </a:cubicBezTo>
                  <a:cubicBezTo>
                    <a:pt x="394" y="578"/>
                    <a:pt x="397" y="578"/>
                    <a:pt x="400" y="578"/>
                  </a:cubicBezTo>
                  <a:cubicBezTo>
                    <a:pt x="460" y="578"/>
                    <a:pt x="544" y="534"/>
                    <a:pt x="580" y="491"/>
                  </a:cubicBezTo>
                  <a:cubicBezTo>
                    <a:pt x="613" y="455"/>
                    <a:pt x="637" y="412"/>
                    <a:pt x="649" y="365"/>
                  </a:cubicBezTo>
                  <a:cubicBezTo>
                    <a:pt x="665" y="307"/>
                    <a:pt x="655" y="242"/>
                    <a:pt x="631" y="188"/>
                  </a:cubicBezTo>
                  <a:cubicBezTo>
                    <a:pt x="618" y="154"/>
                    <a:pt x="599" y="125"/>
                    <a:pt x="571" y="101"/>
                  </a:cubicBezTo>
                  <a:cubicBezTo>
                    <a:pt x="553" y="87"/>
                    <a:pt x="533" y="73"/>
                    <a:pt x="513" y="59"/>
                  </a:cubicBezTo>
                  <a:cubicBezTo>
                    <a:pt x="475" y="43"/>
                    <a:pt x="434" y="23"/>
                    <a:pt x="392" y="12"/>
                  </a:cubicBezTo>
                  <a:cubicBezTo>
                    <a:pt x="366" y="4"/>
                    <a:pt x="338" y="0"/>
                    <a:pt x="31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77"/>
            <p:cNvSpPr/>
            <p:nvPr/>
          </p:nvSpPr>
          <p:spPr>
            <a:xfrm>
              <a:off x="4438415" y="889239"/>
              <a:ext cx="22069" cy="17159"/>
            </a:xfrm>
            <a:custGeom>
              <a:avLst/>
              <a:gdLst/>
              <a:ahLst/>
              <a:cxnLst/>
              <a:rect l="l" t="t" r="r" b="b"/>
              <a:pathLst>
                <a:path w="463" h="360" extrusionOk="0">
                  <a:moveTo>
                    <a:pt x="284" y="0"/>
                  </a:moveTo>
                  <a:cubicBezTo>
                    <a:pt x="268" y="0"/>
                    <a:pt x="252" y="2"/>
                    <a:pt x="236" y="7"/>
                  </a:cubicBezTo>
                  <a:cubicBezTo>
                    <a:pt x="171" y="27"/>
                    <a:pt x="100" y="44"/>
                    <a:pt x="52" y="96"/>
                  </a:cubicBezTo>
                  <a:cubicBezTo>
                    <a:pt x="15" y="135"/>
                    <a:pt x="1" y="191"/>
                    <a:pt x="17" y="247"/>
                  </a:cubicBezTo>
                  <a:cubicBezTo>
                    <a:pt x="34" y="302"/>
                    <a:pt x="75" y="329"/>
                    <a:pt x="127" y="349"/>
                  </a:cubicBezTo>
                  <a:cubicBezTo>
                    <a:pt x="147" y="357"/>
                    <a:pt x="168" y="359"/>
                    <a:pt x="189" y="359"/>
                  </a:cubicBezTo>
                  <a:cubicBezTo>
                    <a:pt x="239" y="359"/>
                    <a:pt x="291" y="345"/>
                    <a:pt x="337" y="337"/>
                  </a:cubicBezTo>
                  <a:cubicBezTo>
                    <a:pt x="381" y="328"/>
                    <a:pt x="417" y="290"/>
                    <a:pt x="438" y="254"/>
                  </a:cubicBezTo>
                  <a:cubicBezTo>
                    <a:pt x="461" y="213"/>
                    <a:pt x="462" y="164"/>
                    <a:pt x="451" y="120"/>
                  </a:cubicBezTo>
                  <a:cubicBezTo>
                    <a:pt x="433" y="47"/>
                    <a:pt x="358" y="0"/>
                    <a:pt x="28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77"/>
            <p:cNvSpPr/>
            <p:nvPr/>
          </p:nvSpPr>
          <p:spPr>
            <a:xfrm>
              <a:off x="4383743" y="914883"/>
              <a:ext cx="31793" cy="27884"/>
            </a:xfrm>
            <a:custGeom>
              <a:avLst/>
              <a:gdLst/>
              <a:ahLst/>
              <a:cxnLst/>
              <a:rect l="l" t="t" r="r" b="b"/>
              <a:pathLst>
                <a:path w="667" h="585" extrusionOk="0">
                  <a:moveTo>
                    <a:pt x="382" y="0"/>
                  </a:moveTo>
                  <a:cubicBezTo>
                    <a:pt x="329" y="0"/>
                    <a:pt x="272" y="12"/>
                    <a:pt x="234" y="41"/>
                  </a:cubicBezTo>
                  <a:cubicBezTo>
                    <a:pt x="203" y="63"/>
                    <a:pt x="173" y="87"/>
                    <a:pt x="143" y="110"/>
                  </a:cubicBezTo>
                  <a:cubicBezTo>
                    <a:pt x="88" y="155"/>
                    <a:pt x="48" y="223"/>
                    <a:pt x="39" y="295"/>
                  </a:cubicBezTo>
                  <a:cubicBezTo>
                    <a:pt x="34" y="311"/>
                    <a:pt x="28" y="324"/>
                    <a:pt x="23" y="340"/>
                  </a:cubicBezTo>
                  <a:cubicBezTo>
                    <a:pt x="0" y="435"/>
                    <a:pt x="64" y="542"/>
                    <a:pt x="160" y="563"/>
                  </a:cubicBezTo>
                  <a:cubicBezTo>
                    <a:pt x="177" y="565"/>
                    <a:pt x="192" y="568"/>
                    <a:pt x="207" y="569"/>
                  </a:cubicBezTo>
                  <a:cubicBezTo>
                    <a:pt x="238" y="579"/>
                    <a:pt x="270" y="584"/>
                    <a:pt x="301" y="584"/>
                  </a:cubicBezTo>
                  <a:cubicBezTo>
                    <a:pt x="342" y="584"/>
                    <a:pt x="383" y="576"/>
                    <a:pt x="420" y="559"/>
                  </a:cubicBezTo>
                  <a:cubicBezTo>
                    <a:pt x="456" y="543"/>
                    <a:pt x="489" y="524"/>
                    <a:pt x="524" y="508"/>
                  </a:cubicBezTo>
                  <a:cubicBezTo>
                    <a:pt x="588" y="476"/>
                    <a:pt x="628" y="404"/>
                    <a:pt x="646" y="338"/>
                  </a:cubicBezTo>
                  <a:cubicBezTo>
                    <a:pt x="666" y="267"/>
                    <a:pt x="648" y="191"/>
                    <a:pt x="613" y="130"/>
                  </a:cubicBezTo>
                  <a:cubicBezTo>
                    <a:pt x="579" y="69"/>
                    <a:pt x="508" y="22"/>
                    <a:pt x="442" y="6"/>
                  </a:cubicBezTo>
                  <a:cubicBezTo>
                    <a:pt x="424" y="2"/>
                    <a:pt x="403"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77"/>
            <p:cNvSpPr/>
            <p:nvPr/>
          </p:nvSpPr>
          <p:spPr>
            <a:xfrm>
              <a:off x="4325878" y="935283"/>
              <a:ext cx="26645" cy="22450"/>
            </a:xfrm>
            <a:custGeom>
              <a:avLst/>
              <a:gdLst/>
              <a:ahLst/>
              <a:cxnLst/>
              <a:rect l="l" t="t" r="r" b="b"/>
              <a:pathLst>
                <a:path w="559" h="471" extrusionOk="0">
                  <a:moveTo>
                    <a:pt x="197" y="0"/>
                  </a:moveTo>
                  <a:cubicBezTo>
                    <a:pt x="174" y="0"/>
                    <a:pt x="149" y="4"/>
                    <a:pt x="124" y="14"/>
                  </a:cubicBezTo>
                  <a:cubicBezTo>
                    <a:pt x="56" y="38"/>
                    <a:pt x="1" y="103"/>
                    <a:pt x="5" y="179"/>
                  </a:cubicBezTo>
                  <a:cubicBezTo>
                    <a:pt x="11" y="270"/>
                    <a:pt x="54" y="328"/>
                    <a:pt x="120" y="381"/>
                  </a:cubicBezTo>
                  <a:cubicBezTo>
                    <a:pt x="182" y="430"/>
                    <a:pt x="253" y="444"/>
                    <a:pt x="326" y="465"/>
                  </a:cubicBezTo>
                  <a:cubicBezTo>
                    <a:pt x="339" y="468"/>
                    <a:pt x="353" y="470"/>
                    <a:pt x="366" y="470"/>
                  </a:cubicBezTo>
                  <a:cubicBezTo>
                    <a:pt x="426" y="470"/>
                    <a:pt x="484" y="433"/>
                    <a:pt x="515" y="381"/>
                  </a:cubicBezTo>
                  <a:cubicBezTo>
                    <a:pt x="559" y="312"/>
                    <a:pt x="531" y="231"/>
                    <a:pt x="484" y="176"/>
                  </a:cubicBezTo>
                  <a:cubicBezTo>
                    <a:pt x="471" y="160"/>
                    <a:pt x="455" y="134"/>
                    <a:pt x="440" y="119"/>
                  </a:cubicBezTo>
                  <a:cubicBezTo>
                    <a:pt x="430" y="109"/>
                    <a:pt x="421" y="97"/>
                    <a:pt x="412" y="87"/>
                  </a:cubicBezTo>
                  <a:cubicBezTo>
                    <a:pt x="397" y="71"/>
                    <a:pt x="374" y="58"/>
                    <a:pt x="355" y="47"/>
                  </a:cubicBezTo>
                  <a:cubicBezTo>
                    <a:pt x="302" y="21"/>
                    <a:pt x="251" y="0"/>
                    <a:pt x="19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77"/>
            <p:cNvSpPr/>
            <p:nvPr/>
          </p:nvSpPr>
          <p:spPr>
            <a:xfrm>
              <a:off x="4274543" y="925512"/>
              <a:ext cx="15253" cy="13013"/>
            </a:xfrm>
            <a:custGeom>
              <a:avLst/>
              <a:gdLst/>
              <a:ahLst/>
              <a:cxnLst/>
              <a:rect l="l" t="t" r="r" b="b"/>
              <a:pathLst>
                <a:path w="320" h="273" extrusionOk="0">
                  <a:moveTo>
                    <a:pt x="147" y="0"/>
                  </a:moveTo>
                  <a:cubicBezTo>
                    <a:pt x="119" y="0"/>
                    <a:pt x="84" y="7"/>
                    <a:pt x="62" y="23"/>
                  </a:cubicBezTo>
                  <a:cubicBezTo>
                    <a:pt x="44" y="35"/>
                    <a:pt x="31" y="49"/>
                    <a:pt x="21" y="68"/>
                  </a:cubicBezTo>
                  <a:cubicBezTo>
                    <a:pt x="16" y="77"/>
                    <a:pt x="12" y="88"/>
                    <a:pt x="10" y="99"/>
                  </a:cubicBezTo>
                  <a:cubicBezTo>
                    <a:pt x="1" y="132"/>
                    <a:pt x="11" y="161"/>
                    <a:pt x="25" y="189"/>
                  </a:cubicBezTo>
                  <a:cubicBezTo>
                    <a:pt x="37" y="216"/>
                    <a:pt x="75" y="242"/>
                    <a:pt x="101" y="252"/>
                  </a:cubicBezTo>
                  <a:cubicBezTo>
                    <a:pt x="117" y="257"/>
                    <a:pt x="135" y="264"/>
                    <a:pt x="150" y="269"/>
                  </a:cubicBezTo>
                  <a:cubicBezTo>
                    <a:pt x="159" y="272"/>
                    <a:pt x="168" y="273"/>
                    <a:pt x="177" y="273"/>
                  </a:cubicBezTo>
                  <a:cubicBezTo>
                    <a:pt x="203" y="273"/>
                    <a:pt x="229" y="264"/>
                    <a:pt x="251" y="252"/>
                  </a:cubicBezTo>
                  <a:cubicBezTo>
                    <a:pt x="282" y="234"/>
                    <a:pt x="302" y="201"/>
                    <a:pt x="311" y="168"/>
                  </a:cubicBezTo>
                  <a:cubicBezTo>
                    <a:pt x="320" y="137"/>
                    <a:pt x="311" y="95"/>
                    <a:pt x="294" y="68"/>
                  </a:cubicBezTo>
                  <a:cubicBezTo>
                    <a:pt x="277" y="42"/>
                    <a:pt x="241" y="11"/>
                    <a:pt x="210" y="7"/>
                  </a:cubicBezTo>
                  <a:cubicBezTo>
                    <a:pt x="193" y="5"/>
                    <a:pt x="177" y="2"/>
                    <a:pt x="160" y="1"/>
                  </a:cubicBezTo>
                  <a:cubicBezTo>
                    <a:pt x="156" y="1"/>
                    <a:pt x="152" y="0"/>
                    <a:pt x="14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77"/>
            <p:cNvSpPr/>
            <p:nvPr/>
          </p:nvSpPr>
          <p:spPr>
            <a:xfrm>
              <a:off x="4204857" y="894625"/>
              <a:ext cx="31173" cy="30982"/>
            </a:xfrm>
            <a:custGeom>
              <a:avLst/>
              <a:gdLst/>
              <a:ahLst/>
              <a:cxnLst/>
              <a:rect l="l" t="t" r="r" b="b"/>
              <a:pathLst>
                <a:path w="654" h="650" extrusionOk="0">
                  <a:moveTo>
                    <a:pt x="315" y="1"/>
                  </a:moveTo>
                  <a:cubicBezTo>
                    <a:pt x="272" y="1"/>
                    <a:pt x="232" y="11"/>
                    <a:pt x="195" y="32"/>
                  </a:cubicBezTo>
                  <a:cubicBezTo>
                    <a:pt x="169" y="41"/>
                    <a:pt x="145" y="54"/>
                    <a:pt x="126" y="75"/>
                  </a:cubicBezTo>
                  <a:cubicBezTo>
                    <a:pt x="101" y="92"/>
                    <a:pt x="83" y="111"/>
                    <a:pt x="68" y="136"/>
                  </a:cubicBezTo>
                  <a:cubicBezTo>
                    <a:pt x="60" y="146"/>
                    <a:pt x="52" y="158"/>
                    <a:pt x="43" y="170"/>
                  </a:cubicBezTo>
                  <a:cubicBezTo>
                    <a:pt x="42" y="171"/>
                    <a:pt x="41" y="174"/>
                    <a:pt x="39" y="176"/>
                  </a:cubicBezTo>
                  <a:cubicBezTo>
                    <a:pt x="12" y="219"/>
                    <a:pt x="12" y="246"/>
                    <a:pt x="5" y="292"/>
                  </a:cubicBezTo>
                  <a:cubicBezTo>
                    <a:pt x="1" y="331"/>
                    <a:pt x="0" y="318"/>
                    <a:pt x="1" y="333"/>
                  </a:cubicBezTo>
                  <a:cubicBezTo>
                    <a:pt x="1" y="335"/>
                    <a:pt x="2" y="336"/>
                    <a:pt x="2" y="339"/>
                  </a:cubicBezTo>
                  <a:cubicBezTo>
                    <a:pt x="2" y="382"/>
                    <a:pt x="13" y="423"/>
                    <a:pt x="34" y="459"/>
                  </a:cubicBezTo>
                  <a:cubicBezTo>
                    <a:pt x="42" y="486"/>
                    <a:pt x="57" y="509"/>
                    <a:pt x="78" y="528"/>
                  </a:cubicBezTo>
                  <a:cubicBezTo>
                    <a:pt x="102" y="562"/>
                    <a:pt x="132" y="590"/>
                    <a:pt x="172" y="609"/>
                  </a:cubicBezTo>
                  <a:cubicBezTo>
                    <a:pt x="199" y="620"/>
                    <a:pt x="225" y="630"/>
                    <a:pt x="253" y="640"/>
                  </a:cubicBezTo>
                  <a:cubicBezTo>
                    <a:pt x="282" y="645"/>
                    <a:pt x="310" y="648"/>
                    <a:pt x="339" y="650"/>
                  </a:cubicBezTo>
                  <a:lnTo>
                    <a:pt x="421" y="635"/>
                  </a:lnTo>
                  <a:cubicBezTo>
                    <a:pt x="447" y="624"/>
                    <a:pt x="472" y="613"/>
                    <a:pt x="498" y="602"/>
                  </a:cubicBezTo>
                  <a:cubicBezTo>
                    <a:pt x="535" y="580"/>
                    <a:pt x="565" y="551"/>
                    <a:pt x="587" y="515"/>
                  </a:cubicBezTo>
                  <a:cubicBezTo>
                    <a:pt x="607" y="494"/>
                    <a:pt x="620" y="470"/>
                    <a:pt x="627" y="440"/>
                  </a:cubicBezTo>
                  <a:cubicBezTo>
                    <a:pt x="641" y="414"/>
                    <a:pt x="648" y="387"/>
                    <a:pt x="646" y="357"/>
                  </a:cubicBezTo>
                  <a:cubicBezTo>
                    <a:pt x="653" y="328"/>
                    <a:pt x="651" y="299"/>
                    <a:pt x="644" y="272"/>
                  </a:cubicBezTo>
                  <a:cubicBezTo>
                    <a:pt x="641" y="230"/>
                    <a:pt x="627" y="190"/>
                    <a:pt x="603" y="156"/>
                  </a:cubicBezTo>
                  <a:cubicBezTo>
                    <a:pt x="587" y="135"/>
                    <a:pt x="568" y="112"/>
                    <a:pt x="551" y="91"/>
                  </a:cubicBezTo>
                  <a:lnTo>
                    <a:pt x="483" y="42"/>
                  </a:lnTo>
                  <a:cubicBezTo>
                    <a:pt x="456" y="31"/>
                    <a:pt x="429" y="21"/>
                    <a:pt x="401" y="10"/>
                  </a:cubicBezTo>
                  <a:cubicBezTo>
                    <a:pt x="373" y="6"/>
                    <a:pt x="345" y="4"/>
                    <a:pt x="31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77"/>
            <p:cNvSpPr/>
            <p:nvPr/>
          </p:nvSpPr>
          <p:spPr>
            <a:xfrm>
              <a:off x="4139746" y="912214"/>
              <a:ext cx="27264" cy="24261"/>
            </a:xfrm>
            <a:custGeom>
              <a:avLst/>
              <a:gdLst/>
              <a:ahLst/>
              <a:cxnLst/>
              <a:rect l="l" t="t" r="r" b="b"/>
              <a:pathLst>
                <a:path w="572" h="509" extrusionOk="0">
                  <a:moveTo>
                    <a:pt x="352" y="1"/>
                  </a:moveTo>
                  <a:cubicBezTo>
                    <a:pt x="347" y="1"/>
                    <a:pt x="342" y="1"/>
                    <a:pt x="337" y="1"/>
                  </a:cubicBezTo>
                  <a:cubicBezTo>
                    <a:pt x="317" y="3"/>
                    <a:pt x="300" y="8"/>
                    <a:pt x="280" y="11"/>
                  </a:cubicBezTo>
                  <a:cubicBezTo>
                    <a:pt x="237" y="29"/>
                    <a:pt x="191" y="45"/>
                    <a:pt x="152" y="74"/>
                  </a:cubicBezTo>
                  <a:cubicBezTo>
                    <a:pt x="112" y="102"/>
                    <a:pt x="73" y="132"/>
                    <a:pt x="49" y="175"/>
                  </a:cubicBezTo>
                  <a:cubicBezTo>
                    <a:pt x="38" y="196"/>
                    <a:pt x="32" y="218"/>
                    <a:pt x="27" y="241"/>
                  </a:cubicBezTo>
                  <a:cubicBezTo>
                    <a:pt x="24" y="246"/>
                    <a:pt x="22" y="252"/>
                    <a:pt x="21" y="257"/>
                  </a:cubicBezTo>
                  <a:cubicBezTo>
                    <a:pt x="0" y="310"/>
                    <a:pt x="5" y="367"/>
                    <a:pt x="33" y="416"/>
                  </a:cubicBezTo>
                  <a:cubicBezTo>
                    <a:pt x="66" y="477"/>
                    <a:pt x="132" y="498"/>
                    <a:pt x="195" y="503"/>
                  </a:cubicBezTo>
                  <a:cubicBezTo>
                    <a:pt x="212" y="506"/>
                    <a:pt x="229" y="508"/>
                    <a:pt x="245" y="508"/>
                  </a:cubicBezTo>
                  <a:cubicBezTo>
                    <a:pt x="258" y="508"/>
                    <a:pt x="271" y="507"/>
                    <a:pt x="285" y="505"/>
                  </a:cubicBezTo>
                  <a:cubicBezTo>
                    <a:pt x="325" y="499"/>
                    <a:pt x="357" y="483"/>
                    <a:pt x="393" y="464"/>
                  </a:cubicBezTo>
                  <a:cubicBezTo>
                    <a:pt x="435" y="442"/>
                    <a:pt x="469" y="410"/>
                    <a:pt x="506" y="378"/>
                  </a:cubicBezTo>
                  <a:cubicBezTo>
                    <a:pt x="546" y="344"/>
                    <a:pt x="572" y="267"/>
                    <a:pt x="568" y="216"/>
                  </a:cubicBezTo>
                  <a:cubicBezTo>
                    <a:pt x="565" y="178"/>
                    <a:pt x="553" y="142"/>
                    <a:pt x="535" y="107"/>
                  </a:cubicBezTo>
                  <a:cubicBezTo>
                    <a:pt x="511" y="65"/>
                    <a:pt x="469" y="35"/>
                    <a:pt x="425" y="18"/>
                  </a:cubicBezTo>
                  <a:cubicBezTo>
                    <a:pt x="402" y="8"/>
                    <a:pt x="378" y="1"/>
                    <a:pt x="35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77"/>
            <p:cNvSpPr/>
            <p:nvPr/>
          </p:nvSpPr>
          <p:spPr>
            <a:xfrm>
              <a:off x="4104712" y="950727"/>
              <a:ext cx="28933" cy="20877"/>
            </a:xfrm>
            <a:custGeom>
              <a:avLst/>
              <a:gdLst/>
              <a:ahLst/>
              <a:cxnLst/>
              <a:rect l="l" t="t" r="r" b="b"/>
              <a:pathLst>
                <a:path w="607" h="438" extrusionOk="0">
                  <a:moveTo>
                    <a:pt x="299" y="0"/>
                  </a:moveTo>
                  <a:cubicBezTo>
                    <a:pt x="70" y="0"/>
                    <a:pt x="1" y="370"/>
                    <a:pt x="255" y="431"/>
                  </a:cubicBezTo>
                  <a:cubicBezTo>
                    <a:pt x="274" y="435"/>
                    <a:pt x="292" y="437"/>
                    <a:pt x="310" y="437"/>
                  </a:cubicBezTo>
                  <a:cubicBezTo>
                    <a:pt x="539" y="437"/>
                    <a:pt x="607" y="67"/>
                    <a:pt x="354" y="7"/>
                  </a:cubicBezTo>
                  <a:cubicBezTo>
                    <a:pt x="335" y="2"/>
                    <a:pt x="316" y="0"/>
                    <a:pt x="29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77"/>
            <p:cNvSpPr/>
            <p:nvPr/>
          </p:nvSpPr>
          <p:spPr>
            <a:xfrm>
              <a:off x="4393658" y="889620"/>
              <a:ext cx="14776" cy="12298"/>
            </a:xfrm>
            <a:custGeom>
              <a:avLst/>
              <a:gdLst/>
              <a:ahLst/>
              <a:cxnLst/>
              <a:rect l="l" t="t" r="r" b="b"/>
              <a:pathLst>
                <a:path w="310" h="258" extrusionOk="0">
                  <a:moveTo>
                    <a:pt x="130" y="1"/>
                  </a:moveTo>
                  <a:cubicBezTo>
                    <a:pt x="117" y="1"/>
                    <a:pt x="105" y="2"/>
                    <a:pt x="91" y="5"/>
                  </a:cubicBezTo>
                  <a:cubicBezTo>
                    <a:pt x="51" y="15"/>
                    <a:pt x="18" y="52"/>
                    <a:pt x="9" y="90"/>
                  </a:cubicBezTo>
                  <a:cubicBezTo>
                    <a:pt x="1" y="128"/>
                    <a:pt x="11" y="179"/>
                    <a:pt x="43" y="204"/>
                  </a:cubicBezTo>
                  <a:cubicBezTo>
                    <a:pt x="53" y="212"/>
                    <a:pt x="61" y="220"/>
                    <a:pt x="72" y="226"/>
                  </a:cubicBezTo>
                  <a:cubicBezTo>
                    <a:pt x="81" y="230"/>
                    <a:pt x="92" y="235"/>
                    <a:pt x="102" y="238"/>
                  </a:cubicBezTo>
                  <a:cubicBezTo>
                    <a:pt x="107" y="241"/>
                    <a:pt x="113" y="242"/>
                    <a:pt x="118" y="243"/>
                  </a:cubicBezTo>
                  <a:cubicBezTo>
                    <a:pt x="129" y="247"/>
                    <a:pt x="140" y="250"/>
                    <a:pt x="150" y="253"/>
                  </a:cubicBezTo>
                  <a:cubicBezTo>
                    <a:pt x="159" y="256"/>
                    <a:pt x="168" y="257"/>
                    <a:pt x="177" y="257"/>
                  </a:cubicBezTo>
                  <a:cubicBezTo>
                    <a:pt x="201" y="257"/>
                    <a:pt x="225" y="249"/>
                    <a:pt x="244" y="238"/>
                  </a:cubicBezTo>
                  <a:cubicBezTo>
                    <a:pt x="274" y="222"/>
                    <a:pt x="292" y="193"/>
                    <a:pt x="301" y="161"/>
                  </a:cubicBezTo>
                  <a:cubicBezTo>
                    <a:pt x="309" y="131"/>
                    <a:pt x="301" y="93"/>
                    <a:pt x="285" y="67"/>
                  </a:cubicBezTo>
                  <a:cubicBezTo>
                    <a:pt x="270" y="41"/>
                    <a:pt x="238" y="16"/>
                    <a:pt x="208" y="11"/>
                  </a:cubicBezTo>
                  <a:cubicBezTo>
                    <a:pt x="197" y="10"/>
                    <a:pt x="186" y="6"/>
                    <a:pt x="175" y="5"/>
                  </a:cubicBezTo>
                  <a:cubicBezTo>
                    <a:pt x="169" y="4"/>
                    <a:pt x="164" y="4"/>
                    <a:pt x="159" y="3"/>
                  </a:cubicBezTo>
                  <a:cubicBezTo>
                    <a:pt x="148" y="1"/>
                    <a:pt x="139" y="1"/>
                    <a:pt x="13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77"/>
            <p:cNvSpPr/>
            <p:nvPr/>
          </p:nvSpPr>
          <p:spPr>
            <a:xfrm>
              <a:off x="4330930" y="896818"/>
              <a:ext cx="30124" cy="21640"/>
            </a:xfrm>
            <a:custGeom>
              <a:avLst/>
              <a:gdLst/>
              <a:ahLst/>
              <a:cxnLst/>
              <a:rect l="l" t="t" r="r" b="b"/>
              <a:pathLst>
                <a:path w="632" h="454" extrusionOk="0">
                  <a:moveTo>
                    <a:pt x="309" y="0"/>
                  </a:moveTo>
                  <a:cubicBezTo>
                    <a:pt x="71" y="0"/>
                    <a:pt x="0" y="385"/>
                    <a:pt x="264" y="447"/>
                  </a:cubicBezTo>
                  <a:cubicBezTo>
                    <a:pt x="285" y="452"/>
                    <a:pt x="304" y="454"/>
                    <a:pt x="322" y="454"/>
                  </a:cubicBezTo>
                  <a:cubicBezTo>
                    <a:pt x="560" y="454"/>
                    <a:pt x="631" y="69"/>
                    <a:pt x="367" y="7"/>
                  </a:cubicBezTo>
                  <a:cubicBezTo>
                    <a:pt x="347" y="2"/>
                    <a:pt x="328" y="0"/>
                    <a:pt x="30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77"/>
            <p:cNvSpPr/>
            <p:nvPr/>
          </p:nvSpPr>
          <p:spPr>
            <a:xfrm>
              <a:off x="4256192" y="879706"/>
              <a:ext cx="29123" cy="27407"/>
            </a:xfrm>
            <a:custGeom>
              <a:avLst/>
              <a:gdLst/>
              <a:ahLst/>
              <a:cxnLst/>
              <a:rect l="l" t="t" r="r" b="b"/>
              <a:pathLst>
                <a:path w="611" h="575" extrusionOk="0">
                  <a:moveTo>
                    <a:pt x="307" y="0"/>
                  </a:moveTo>
                  <a:cubicBezTo>
                    <a:pt x="279" y="0"/>
                    <a:pt x="250" y="5"/>
                    <a:pt x="223" y="13"/>
                  </a:cubicBezTo>
                  <a:cubicBezTo>
                    <a:pt x="215" y="15"/>
                    <a:pt x="206" y="20"/>
                    <a:pt x="196" y="23"/>
                  </a:cubicBezTo>
                  <a:cubicBezTo>
                    <a:pt x="175" y="31"/>
                    <a:pt x="154" y="42"/>
                    <a:pt x="133" y="51"/>
                  </a:cubicBezTo>
                  <a:cubicBezTo>
                    <a:pt x="111" y="63"/>
                    <a:pt x="93" y="77"/>
                    <a:pt x="79" y="96"/>
                  </a:cubicBezTo>
                  <a:cubicBezTo>
                    <a:pt x="63" y="113"/>
                    <a:pt x="50" y="133"/>
                    <a:pt x="37" y="152"/>
                  </a:cubicBezTo>
                  <a:cubicBezTo>
                    <a:pt x="28" y="175"/>
                    <a:pt x="19" y="197"/>
                    <a:pt x="11" y="218"/>
                  </a:cubicBezTo>
                  <a:cubicBezTo>
                    <a:pt x="2" y="253"/>
                    <a:pt x="0" y="288"/>
                    <a:pt x="9" y="322"/>
                  </a:cubicBezTo>
                  <a:cubicBezTo>
                    <a:pt x="11" y="334"/>
                    <a:pt x="13" y="347"/>
                    <a:pt x="16" y="359"/>
                  </a:cubicBezTo>
                  <a:cubicBezTo>
                    <a:pt x="25" y="380"/>
                    <a:pt x="35" y="401"/>
                    <a:pt x="44" y="422"/>
                  </a:cubicBezTo>
                  <a:cubicBezTo>
                    <a:pt x="58" y="442"/>
                    <a:pt x="74" y="459"/>
                    <a:pt x="91" y="476"/>
                  </a:cubicBezTo>
                  <a:cubicBezTo>
                    <a:pt x="97" y="483"/>
                    <a:pt x="103" y="489"/>
                    <a:pt x="110" y="495"/>
                  </a:cubicBezTo>
                  <a:cubicBezTo>
                    <a:pt x="163" y="547"/>
                    <a:pt x="236" y="574"/>
                    <a:pt x="310" y="574"/>
                  </a:cubicBezTo>
                  <a:cubicBezTo>
                    <a:pt x="338" y="574"/>
                    <a:pt x="366" y="570"/>
                    <a:pt x="393" y="562"/>
                  </a:cubicBezTo>
                  <a:cubicBezTo>
                    <a:pt x="489" y="533"/>
                    <a:pt x="564" y="452"/>
                    <a:pt x="588" y="354"/>
                  </a:cubicBezTo>
                  <a:cubicBezTo>
                    <a:pt x="611" y="255"/>
                    <a:pt x="579" y="149"/>
                    <a:pt x="506" y="80"/>
                  </a:cubicBezTo>
                  <a:cubicBezTo>
                    <a:pt x="452" y="29"/>
                    <a:pt x="380" y="0"/>
                    <a:pt x="30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77"/>
            <p:cNvSpPr/>
            <p:nvPr/>
          </p:nvSpPr>
          <p:spPr>
            <a:xfrm>
              <a:off x="4188984" y="856827"/>
              <a:ext cx="21497" cy="21926"/>
            </a:xfrm>
            <a:custGeom>
              <a:avLst/>
              <a:gdLst/>
              <a:ahLst/>
              <a:cxnLst/>
              <a:rect l="l" t="t" r="r" b="b"/>
              <a:pathLst>
                <a:path w="451" h="460" extrusionOk="0">
                  <a:moveTo>
                    <a:pt x="231" y="0"/>
                  </a:moveTo>
                  <a:cubicBezTo>
                    <a:pt x="190" y="0"/>
                    <a:pt x="148" y="14"/>
                    <a:pt x="112" y="34"/>
                  </a:cubicBezTo>
                  <a:cubicBezTo>
                    <a:pt x="87" y="48"/>
                    <a:pt x="66" y="68"/>
                    <a:pt x="52" y="92"/>
                  </a:cubicBezTo>
                  <a:cubicBezTo>
                    <a:pt x="32" y="115"/>
                    <a:pt x="19" y="142"/>
                    <a:pt x="14" y="174"/>
                  </a:cubicBezTo>
                  <a:cubicBezTo>
                    <a:pt x="0" y="229"/>
                    <a:pt x="11" y="291"/>
                    <a:pt x="41" y="341"/>
                  </a:cubicBezTo>
                  <a:cubicBezTo>
                    <a:pt x="56" y="365"/>
                    <a:pt x="76" y="386"/>
                    <a:pt x="100" y="400"/>
                  </a:cubicBezTo>
                  <a:cubicBezTo>
                    <a:pt x="121" y="419"/>
                    <a:pt x="146" y="431"/>
                    <a:pt x="173" y="437"/>
                  </a:cubicBezTo>
                  <a:cubicBezTo>
                    <a:pt x="199" y="451"/>
                    <a:pt x="227" y="459"/>
                    <a:pt x="257" y="459"/>
                  </a:cubicBezTo>
                  <a:cubicBezTo>
                    <a:pt x="261" y="459"/>
                    <a:pt x="264" y="459"/>
                    <a:pt x="267" y="459"/>
                  </a:cubicBezTo>
                  <a:cubicBezTo>
                    <a:pt x="299" y="458"/>
                    <a:pt x="329" y="448"/>
                    <a:pt x="356" y="432"/>
                  </a:cubicBezTo>
                  <a:cubicBezTo>
                    <a:pt x="385" y="415"/>
                    <a:pt x="404" y="391"/>
                    <a:pt x="420" y="364"/>
                  </a:cubicBezTo>
                  <a:cubicBezTo>
                    <a:pt x="437" y="335"/>
                    <a:pt x="444" y="304"/>
                    <a:pt x="443" y="269"/>
                  </a:cubicBezTo>
                  <a:lnTo>
                    <a:pt x="443" y="268"/>
                  </a:lnTo>
                  <a:cubicBezTo>
                    <a:pt x="444" y="260"/>
                    <a:pt x="445" y="252"/>
                    <a:pt x="445" y="243"/>
                  </a:cubicBezTo>
                  <a:cubicBezTo>
                    <a:pt x="451" y="214"/>
                    <a:pt x="449" y="186"/>
                    <a:pt x="439" y="157"/>
                  </a:cubicBezTo>
                  <a:lnTo>
                    <a:pt x="416" y="106"/>
                  </a:lnTo>
                  <a:cubicBezTo>
                    <a:pt x="387" y="54"/>
                    <a:pt x="333" y="22"/>
                    <a:pt x="278" y="7"/>
                  </a:cubicBezTo>
                  <a:cubicBezTo>
                    <a:pt x="263" y="2"/>
                    <a:pt x="247" y="0"/>
                    <a:pt x="23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77"/>
            <p:cNvSpPr/>
            <p:nvPr/>
          </p:nvSpPr>
          <p:spPr>
            <a:xfrm>
              <a:off x="4124779" y="855349"/>
              <a:ext cx="24166" cy="22021"/>
            </a:xfrm>
            <a:custGeom>
              <a:avLst/>
              <a:gdLst/>
              <a:ahLst/>
              <a:cxnLst/>
              <a:rect l="l" t="t" r="r" b="b"/>
              <a:pathLst>
                <a:path w="507" h="462" extrusionOk="0">
                  <a:moveTo>
                    <a:pt x="283" y="1"/>
                  </a:moveTo>
                  <a:cubicBezTo>
                    <a:pt x="270" y="1"/>
                    <a:pt x="258" y="2"/>
                    <a:pt x="245" y="6"/>
                  </a:cubicBezTo>
                  <a:cubicBezTo>
                    <a:pt x="217" y="8"/>
                    <a:pt x="191" y="18"/>
                    <a:pt x="168" y="33"/>
                  </a:cubicBezTo>
                  <a:cubicBezTo>
                    <a:pt x="154" y="43"/>
                    <a:pt x="142" y="50"/>
                    <a:pt x="130" y="60"/>
                  </a:cubicBezTo>
                  <a:cubicBezTo>
                    <a:pt x="110" y="73"/>
                    <a:pt x="90" y="87"/>
                    <a:pt x="74" y="105"/>
                  </a:cubicBezTo>
                  <a:cubicBezTo>
                    <a:pt x="58" y="123"/>
                    <a:pt x="47" y="140"/>
                    <a:pt x="36" y="162"/>
                  </a:cubicBezTo>
                  <a:cubicBezTo>
                    <a:pt x="0" y="225"/>
                    <a:pt x="4" y="305"/>
                    <a:pt x="39" y="366"/>
                  </a:cubicBezTo>
                  <a:cubicBezTo>
                    <a:pt x="74" y="423"/>
                    <a:pt x="140" y="462"/>
                    <a:pt x="208" y="462"/>
                  </a:cubicBezTo>
                  <a:cubicBezTo>
                    <a:pt x="212" y="462"/>
                    <a:pt x="215" y="462"/>
                    <a:pt x="219" y="462"/>
                  </a:cubicBezTo>
                  <a:cubicBezTo>
                    <a:pt x="243" y="461"/>
                    <a:pt x="263" y="458"/>
                    <a:pt x="288" y="451"/>
                  </a:cubicBezTo>
                  <a:cubicBezTo>
                    <a:pt x="311" y="445"/>
                    <a:pt x="332" y="434"/>
                    <a:pt x="353" y="422"/>
                  </a:cubicBezTo>
                  <a:cubicBezTo>
                    <a:pt x="366" y="414"/>
                    <a:pt x="380" y="408"/>
                    <a:pt x="394" y="400"/>
                  </a:cubicBezTo>
                  <a:cubicBezTo>
                    <a:pt x="445" y="374"/>
                    <a:pt x="474" y="320"/>
                    <a:pt x="490" y="267"/>
                  </a:cubicBezTo>
                  <a:cubicBezTo>
                    <a:pt x="507" y="210"/>
                    <a:pt x="492" y="152"/>
                    <a:pt x="464" y="102"/>
                  </a:cubicBezTo>
                  <a:cubicBezTo>
                    <a:pt x="450" y="78"/>
                    <a:pt x="430" y="59"/>
                    <a:pt x="406" y="44"/>
                  </a:cubicBezTo>
                  <a:cubicBezTo>
                    <a:pt x="384" y="26"/>
                    <a:pt x="358" y="12"/>
                    <a:pt x="330" y="7"/>
                  </a:cubicBezTo>
                  <a:cubicBezTo>
                    <a:pt x="314" y="3"/>
                    <a:pt x="298" y="1"/>
                    <a:pt x="28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77"/>
            <p:cNvSpPr/>
            <p:nvPr/>
          </p:nvSpPr>
          <p:spPr>
            <a:xfrm>
              <a:off x="4074207" y="888476"/>
              <a:ext cx="25024" cy="23642"/>
            </a:xfrm>
            <a:custGeom>
              <a:avLst/>
              <a:gdLst/>
              <a:ahLst/>
              <a:cxnLst/>
              <a:rect l="l" t="t" r="r" b="b"/>
              <a:pathLst>
                <a:path w="525" h="496" extrusionOk="0">
                  <a:moveTo>
                    <a:pt x="274" y="1"/>
                  </a:moveTo>
                  <a:cubicBezTo>
                    <a:pt x="209" y="1"/>
                    <a:pt x="145" y="31"/>
                    <a:pt x="99" y="76"/>
                  </a:cubicBezTo>
                  <a:cubicBezTo>
                    <a:pt x="58" y="116"/>
                    <a:pt x="28" y="160"/>
                    <a:pt x="15" y="219"/>
                  </a:cubicBezTo>
                  <a:cubicBezTo>
                    <a:pt x="14" y="226"/>
                    <a:pt x="13" y="231"/>
                    <a:pt x="11" y="238"/>
                  </a:cubicBezTo>
                  <a:cubicBezTo>
                    <a:pt x="1" y="291"/>
                    <a:pt x="7" y="343"/>
                    <a:pt x="35" y="392"/>
                  </a:cubicBezTo>
                  <a:cubicBezTo>
                    <a:pt x="52" y="421"/>
                    <a:pt x="80" y="444"/>
                    <a:pt x="108" y="462"/>
                  </a:cubicBezTo>
                  <a:cubicBezTo>
                    <a:pt x="125" y="472"/>
                    <a:pt x="145" y="477"/>
                    <a:pt x="163" y="483"/>
                  </a:cubicBezTo>
                  <a:cubicBezTo>
                    <a:pt x="170" y="484"/>
                    <a:pt x="176" y="486"/>
                    <a:pt x="183" y="488"/>
                  </a:cubicBezTo>
                  <a:cubicBezTo>
                    <a:pt x="197" y="491"/>
                    <a:pt x="205" y="491"/>
                    <a:pt x="223" y="493"/>
                  </a:cubicBezTo>
                  <a:cubicBezTo>
                    <a:pt x="235" y="494"/>
                    <a:pt x="247" y="495"/>
                    <a:pt x="259" y="495"/>
                  </a:cubicBezTo>
                  <a:cubicBezTo>
                    <a:pt x="278" y="491"/>
                    <a:pt x="299" y="489"/>
                    <a:pt x="319" y="485"/>
                  </a:cubicBezTo>
                  <a:cubicBezTo>
                    <a:pt x="328" y="483"/>
                    <a:pt x="336" y="478"/>
                    <a:pt x="345" y="475"/>
                  </a:cubicBezTo>
                  <a:cubicBezTo>
                    <a:pt x="427" y="448"/>
                    <a:pt x="491" y="385"/>
                    <a:pt x="510" y="300"/>
                  </a:cubicBezTo>
                  <a:cubicBezTo>
                    <a:pt x="524" y="240"/>
                    <a:pt x="513" y="170"/>
                    <a:pt x="480" y="117"/>
                  </a:cubicBezTo>
                  <a:cubicBezTo>
                    <a:pt x="444" y="61"/>
                    <a:pt x="391" y="25"/>
                    <a:pt x="329" y="8"/>
                  </a:cubicBezTo>
                  <a:cubicBezTo>
                    <a:pt x="311" y="3"/>
                    <a:pt x="293" y="1"/>
                    <a:pt x="27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3" name="Google Shape;1683;p77"/>
          <p:cNvGrpSpPr/>
          <p:nvPr/>
        </p:nvGrpSpPr>
        <p:grpSpPr>
          <a:xfrm rot="994520">
            <a:off x="7019172" y="3889873"/>
            <a:ext cx="1655344" cy="1805327"/>
            <a:chOff x="4518826" y="55435"/>
            <a:chExt cx="440759" cy="480654"/>
          </a:xfrm>
        </p:grpSpPr>
        <p:sp>
          <p:nvSpPr>
            <p:cNvPr id="1684" name="Google Shape;1684;p77"/>
            <p:cNvSpPr/>
            <p:nvPr/>
          </p:nvSpPr>
          <p:spPr>
            <a:xfrm>
              <a:off x="4525547" y="89182"/>
              <a:ext cx="377411" cy="446907"/>
            </a:xfrm>
            <a:custGeom>
              <a:avLst/>
              <a:gdLst/>
              <a:ahLst/>
              <a:cxnLst/>
              <a:rect l="l" t="t" r="r" b="b"/>
              <a:pathLst>
                <a:path w="7918" h="9376" extrusionOk="0">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77"/>
            <p:cNvSpPr/>
            <p:nvPr/>
          </p:nvSpPr>
          <p:spPr>
            <a:xfrm>
              <a:off x="4518826" y="55435"/>
              <a:ext cx="277220" cy="458108"/>
            </a:xfrm>
            <a:custGeom>
              <a:avLst/>
              <a:gdLst/>
              <a:ahLst/>
              <a:cxnLst/>
              <a:rect l="l" t="t" r="r" b="b"/>
              <a:pathLst>
                <a:path w="5816" h="9611" extrusionOk="0">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77"/>
            <p:cNvSpPr/>
            <p:nvPr/>
          </p:nvSpPr>
          <p:spPr>
            <a:xfrm>
              <a:off x="4571019" y="177267"/>
              <a:ext cx="377697" cy="314684"/>
            </a:xfrm>
            <a:custGeom>
              <a:avLst/>
              <a:gdLst/>
              <a:ahLst/>
              <a:cxnLst/>
              <a:rect l="l" t="t" r="r" b="b"/>
              <a:pathLst>
                <a:path w="7924" h="6602" extrusionOk="0">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77"/>
            <p:cNvSpPr/>
            <p:nvPr/>
          </p:nvSpPr>
          <p:spPr>
            <a:xfrm>
              <a:off x="4586987" y="386469"/>
              <a:ext cx="255389" cy="130554"/>
            </a:xfrm>
            <a:custGeom>
              <a:avLst/>
              <a:gdLst/>
              <a:ahLst/>
              <a:cxnLst/>
              <a:rect l="l" t="t" r="r" b="b"/>
              <a:pathLst>
                <a:path w="5358" h="2739" extrusionOk="0">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77"/>
            <p:cNvSpPr/>
            <p:nvPr/>
          </p:nvSpPr>
          <p:spPr>
            <a:xfrm>
              <a:off x="4764205" y="144855"/>
              <a:ext cx="65682" cy="107866"/>
            </a:xfrm>
            <a:custGeom>
              <a:avLst/>
              <a:gdLst/>
              <a:ahLst/>
              <a:cxnLst/>
              <a:rect l="l" t="t" r="r" b="b"/>
              <a:pathLst>
                <a:path w="1378" h="2263" extrusionOk="0">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77"/>
            <p:cNvSpPr/>
            <p:nvPr/>
          </p:nvSpPr>
          <p:spPr>
            <a:xfrm>
              <a:off x="4824788" y="97094"/>
              <a:ext cx="12298" cy="14204"/>
            </a:xfrm>
            <a:custGeom>
              <a:avLst/>
              <a:gdLst/>
              <a:ahLst/>
              <a:cxnLst/>
              <a:rect l="l" t="t" r="r" b="b"/>
              <a:pathLst>
                <a:path w="258" h="298" extrusionOk="0">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77"/>
            <p:cNvSpPr/>
            <p:nvPr/>
          </p:nvSpPr>
          <p:spPr>
            <a:xfrm>
              <a:off x="4811346" y="278984"/>
              <a:ext cx="16015" cy="11440"/>
            </a:xfrm>
            <a:custGeom>
              <a:avLst/>
              <a:gdLst/>
              <a:ahLst/>
              <a:cxnLst/>
              <a:rect l="l" t="t" r="r" b="b"/>
              <a:pathLst>
                <a:path w="336" h="240" extrusionOk="0">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77"/>
            <p:cNvSpPr/>
            <p:nvPr/>
          </p:nvSpPr>
          <p:spPr>
            <a:xfrm>
              <a:off x="4861966" y="242663"/>
              <a:ext cx="17255" cy="13442"/>
            </a:xfrm>
            <a:custGeom>
              <a:avLst/>
              <a:gdLst/>
              <a:ahLst/>
              <a:cxnLst/>
              <a:rect l="l" t="t" r="r" b="b"/>
              <a:pathLst>
                <a:path w="362" h="282" extrusionOk="0">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77"/>
            <p:cNvSpPr/>
            <p:nvPr/>
          </p:nvSpPr>
          <p:spPr>
            <a:xfrm>
              <a:off x="4892519" y="136084"/>
              <a:ext cx="27455" cy="78171"/>
            </a:xfrm>
            <a:custGeom>
              <a:avLst/>
              <a:gdLst/>
              <a:ahLst/>
              <a:cxnLst/>
              <a:rect l="l" t="t" r="r" b="b"/>
              <a:pathLst>
                <a:path w="576" h="1640" extrusionOk="0">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77"/>
            <p:cNvSpPr/>
            <p:nvPr/>
          </p:nvSpPr>
          <p:spPr>
            <a:xfrm>
              <a:off x="4753433" y="308250"/>
              <a:ext cx="179840" cy="62870"/>
            </a:xfrm>
            <a:custGeom>
              <a:avLst/>
              <a:gdLst/>
              <a:ahLst/>
              <a:cxnLst/>
              <a:rect l="l" t="t" r="r" b="b"/>
              <a:pathLst>
                <a:path w="3773" h="1319" extrusionOk="0">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77"/>
            <p:cNvSpPr/>
            <p:nvPr/>
          </p:nvSpPr>
          <p:spPr>
            <a:xfrm>
              <a:off x="4947287" y="280652"/>
              <a:ext cx="12298" cy="9533"/>
            </a:xfrm>
            <a:custGeom>
              <a:avLst/>
              <a:gdLst/>
              <a:ahLst/>
              <a:cxnLst/>
              <a:rect l="l" t="t" r="r" b="b"/>
              <a:pathLst>
                <a:path w="258" h="200" extrusionOk="0">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77"/>
            <p:cNvSpPr/>
            <p:nvPr/>
          </p:nvSpPr>
          <p:spPr>
            <a:xfrm>
              <a:off x="4873549" y="378556"/>
              <a:ext cx="11011" cy="8341"/>
            </a:xfrm>
            <a:custGeom>
              <a:avLst/>
              <a:gdLst/>
              <a:ahLst/>
              <a:cxnLst/>
              <a:rect l="l" t="t" r="r" b="b"/>
              <a:pathLst>
                <a:path w="231" h="175" extrusionOk="0">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96" name="Google Shape;1696;p77"/>
          <p:cNvGrpSpPr/>
          <p:nvPr/>
        </p:nvGrpSpPr>
        <p:grpSpPr>
          <a:xfrm rot="1304130">
            <a:off x="19366" y="2353776"/>
            <a:ext cx="648521" cy="818432"/>
            <a:chOff x="4198851" y="-806491"/>
            <a:chExt cx="163967" cy="206914"/>
          </a:xfrm>
        </p:grpSpPr>
        <p:sp>
          <p:nvSpPr>
            <p:cNvPr id="1697" name="Google Shape;1697;p77"/>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77"/>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77"/>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77"/>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77"/>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77"/>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77"/>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77"/>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77"/>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77"/>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7" name="Google Shape;1707;p77"/>
          <p:cNvGrpSpPr/>
          <p:nvPr/>
        </p:nvGrpSpPr>
        <p:grpSpPr>
          <a:xfrm>
            <a:off x="557211" y="4342059"/>
            <a:ext cx="453300" cy="490152"/>
            <a:chOff x="3127056" y="-728177"/>
            <a:chExt cx="193710" cy="209440"/>
          </a:xfrm>
        </p:grpSpPr>
        <p:sp>
          <p:nvSpPr>
            <p:cNvPr id="1708" name="Google Shape;1708;p77"/>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77"/>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77"/>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77"/>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2" name="Google Shape;1712;p77"/>
          <p:cNvGrpSpPr/>
          <p:nvPr/>
        </p:nvGrpSpPr>
        <p:grpSpPr>
          <a:xfrm>
            <a:off x="8073009" y="3876203"/>
            <a:ext cx="640408" cy="564311"/>
            <a:chOff x="2006404" y="4069782"/>
            <a:chExt cx="447431" cy="394237"/>
          </a:xfrm>
        </p:grpSpPr>
        <p:sp>
          <p:nvSpPr>
            <p:cNvPr id="1713" name="Google Shape;1713;p77"/>
            <p:cNvSpPr/>
            <p:nvPr/>
          </p:nvSpPr>
          <p:spPr>
            <a:xfrm>
              <a:off x="2006404" y="4069782"/>
              <a:ext cx="413494" cy="394237"/>
            </a:xfrm>
            <a:custGeom>
              <a:avLst/>
              <a:gdLst/>
              <a:ahLst/>
              <a:cxnLst/>
              <a:rect l="l" t="t" r="r" b="b"/>
              <a:pathLst>
                <a:path w="8675" h="8271" extrusionOk="0">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77"/>
            <p:cNvSpPr/>
            <p:nvPr/>
          </p:nvSpPr>
          <p:spPr>
            <a:xfrm>
              <a:off x="2029736" y="4286943"/>
              <a:ext cx="276886" cy="133510"/>
            </a:xfrm>
            <a:custGeom>
              <a:avLst/>
              <a:gdLst/>
              <a:ahLst/>
              <a:cxnLst/>
              <a:rect l="l" t="t" r="r" b="b"/>
              <a:pathLst>
                <a:path w="5809" h="2801" extrusionOk="0">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77"/>
            <p:cNvSpPr/>
            <p:nvPr/>
          </p:nvSpPr>
          <p:spPr>
            <a:xfrm>
              <a:off x="2151139" y="4111536"/>
              <a:ext cx="270547" cy="201718"/>
            </a:xfrm>
            <a:custGeom>
              <a:avLst/>
              <a:gdLst/>
              <a:ahLst/>
              <a:cxnLst/>
              <a:rect l="l" t="t" r="r" b="b"/>
              <a:pathLst>
                <a:path w="5676" h="4232" extrusionOk="0">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77"/>
            <p:cNvSpPr/>
            <p:nvPr/>
          </p:nvSpPr>
          <p:spPr>
            <a:xfrm>
              <a:off x="2058788" y="4081888"/>
              <a:ext cx="194187" cy="92136"/>
            </a:xfrm>
            <a:custGeom>
              <a:avLst/>
              <a:gdLst/>
              <a:ahLst/>
              <a:cxnLst/>
              <a:rect l="l" t="t" r="r" b="b"/>
              <a:pathLst>
                <a:path w="4074" h="1933" extrusionOk="0">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77"/>
            <p:cNvSpPr/>
            <p:nvPr/>
          </p:nvSpPr>
          <p:spPr>
            <a:xfrm>
              <a:off x="2227998" y="4337706"/>
              <a:ext cx="178648" cy="123643"/>
            </a:xfrm>
            <a:custGeom>
              <a:avLst/>
              <a:gdLst/>
              <a:ahLst/>
              <a:cxnLst/>
              <a:rect l="l" t="t" r="r" b="b"/>
              <a:pathLst>
                <a:path w="3748" h="2594" extrusionOk="0">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77"/>
            <p:cNvSpPr/>
            <p:nvPr/>
          </p:nvSpPr>
          <p:spPr>
            <a:xfrm>
              <a:off x="2007309" y="4141613"/>
              <a:ext cx="184035" cy="319213"/>
            </a:xfrm>
            <a:custGeom>
              <a:avLst/>
              <a:gdLst/>
              <a:ahLst/>
              <a:cxnLst/>
              <a:rect l="l" t="t" r="r" b="b"/>
              <a:pathLst>
                <a:path w="3861" h="6697" extrusionOk="0">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77"/>
            <p:cNvSpPr/>
            <p:nvPr/>
          </p:nvSpPr>
          <p:spPr>
            <a:xfrm>
              <a:off x="2283433" y="4080744"/>
              <a:ext cx="170402" cy="273692"/>
            </a:xfrm>
            <a:custGeom>
              <a:avLst/>
              <a:gdLst/>
              <a:ahLst/>
              <a:cxnLst/>
              <a:rect l="l" t="t" r="r" b="b"/>
              <a:pathLst>
                <a:path w="3575" h="5742" extrusionOk="0">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77"/>
            <p:cNvSpPr/>
            <p:nvPr/>
          </p:nvSpPr>
          <p:spPr>
            <a:xfrm>
              <a:off x="2150972" y="4183510"/>
              <a:ext cx="57007" cy="33080"/>
            </a:xfrm>
            <a:custGeom>
              <a:avLst/>
              <a:gdLst/>
              <a:ahLst/>
              <a:cxnLst/>
              <a:rect l="l" t="t" r="r" b="b"/>
              <a:pathLst>
                <a:path w="1196" h="694" extrusionOk="0">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77"/>
            <p:cNvSpPr/>
            <p:nvPr/>
          </p:nvSpPr>
          <p:spPr>
            <a:xfrm>
              <a:off x="2074422" y="4194235"/>
              <a:ext cx="56817" cy="52574"/>
            </a:xfrm>
            <a:custGeom>
              <a:avLst/>
              <a:gdLst/>
              <a:ahLst/>
              <a:cxnLst/>
              <a:rect l="l" t="t" r="r" b="b"/>
              <a:pathLst>
                <a:path w="1192" h="1103" extrusionOk="0">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77"/>
            <p:cNvSpPr/>
            <p:nvPr/>
          </p:nvSpPr>
          <p:spPr>
            <a:xfrm>
              <a:off x="2227140" y="4194187"/>
              <a:ext cx="56769" cy="52574"/>
            </a:xfrm>
            <a:custGeom>
              <a:avLst/>
              <a:gdLst/>
              <a:ahLst/>
              <a:cxnLst/>
              <a:rect l="l" t="t" r="r" b="b"/>
              <a:pathLst>
                <a:path w="1191" h="1103" extrusionOk="0">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77"/>
            <p:cNvSpPr/>
            <p:nvPr/>
          </p:nvSpPr>
          <p:spPr>
            <a:xfrm>
              <a:off x="2099493" y="4157151"/>
              <a:ext cx="45615" cy="28885"/>
            </a:xfrm>
            <a:custGeom>
              <a:avLst/>
              <a:gdLst/>
              <a:ahLst/>
              <a:cxnLst/>
              <a:rect l="l" t="t" r="r" b="b"/>
              <a:pathLst>
                <a:path w="957" h="606" extrusionOk="0">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77"/>
            <p:cNvSpPr/>
            <p:nvPr/>
          </p:nvSpPr>
          <p:spPr>
            <a:xfrm>
              <a:off x="2208122" y="4157151"/>
              <a:ext cx="45520" cy="28885"/>
            </a:xfrm>
            <a:custGeom>
              <a:avLst/>
              <a:gdLst/>
              <a:ahLst/>
              <a:cxnLst/>
              <a:rect l="l" t="t" r="r" b="b"/>
              <a:pathLst>
                <a:path w="955" h="606" extrusionOk="0">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5" name="Google Shape;1725;p77"/>
          <p:cNvGrpSpPr/>
          <p:nvPr/>
        </p:nvGrpSpPr>
        <p:grpSpPr>
          <a:xfrm flipH="1">
            <a:off x="8423996" y="259956"/>
            <a:ext cx="327104" cy="405072"/>
            <a:chOff x="454479" y="2550746"/>
            <a:chExt cx="94997" cy="117637"/>
          </a:xfrm>
        </p:grpSpPr>
        <p:sp>
          <p:nvSpPr>
            <p:cNvPr id="1726" name="Google Shape;1726;p77"/>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77"/>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77"/>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77"/>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77"/>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77"/>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77"/>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77"/>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4" name="Google Shape;1734;p77"/>
          <p:cNvGrpSpPr/>
          <p:nvPr/>
        </p:nvGrpSpPr>
        <p:grpSpPr>
          <a:xfrm flipH="1">
            <a:off x="316664" y="283017"/>
            <a:ext cx="8674101" cy="4560453"/>
            <a:chOff x="3149414" y="-766106"/>
            <a:chExt cx="3770528" cy="1982375"/>
          </a:xfrm>
        </p:grpSpPr>
        <p:sp>
          <p:nvSpPr>
            <p:cNvPr id="1735" name="Google Shape;1735;p77"/>
            <p:cNvSpPr/>
            <p:nvPr/>
          </p:nvSpPr>
          <p:spPr>
            <a:xfrm>
              <a:off x="6580346" y="231855"/>
              <a:ext cx="24929" cy="24976"/>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77"/>
            <p:cNvSpPr/>
            <p:nvPr/>
          </p:nvSpPr>
          <p:spPr>
            <a:xfrm>
              <a:off x="3237208" y="461239"/>
              <a:ext cx="24976" cy="24976"/>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77"/>
            <p:cNvSpPr/>
            <p:nvPr/>
          </p:nvSpPr>
          <p:spPr>
            <a:xfrm>
              <a:off x="3465973" y="-766106"/>
              <a:ext cx="24976" cy="25024"/>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77"/>
            <p:cNvSpPr/>
            <p:nvPr/>
          </p:nvSpPr>
          <p:spPr>
            <a:xfrm>
              <a:off x="6895013" y="810331"/>
              <a:ext cx="24929" cy="25024"/>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77"/>
            <p:cNvSpPr/>
            <p:nvPr/>
          </p:nvSpPr>
          <p:spPr>
            <a:xfrm>
              <a:off x="6174076" y="1142993"/>
              <a:ext cx="56435" cy="56435"/>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77"/>
            <p:cNvSpPr/>
            <p:nvPr/>
          </p:nvSpPr>
          <p:spPr>
            <a:xfrm>
              <a:off x="5384173" y="-710831"/>
              <a:ext cx="56435" cy="56435"/>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77"/>
            <p:cNvSpPr/>
            <p:nvPr/>
          </p:nvSpPr>
          <p:spPr>
            <a:xfrm>
              <a:off x="3818442" y="1188051"/>
              <a:ext cx="28218" cy="28218"/>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77"/>
            <p:cNvSpPr/>
            <p:nvPr/>
          </p:nvSpPr>
          <p:spPr>
            <a:xfrm>
              <a:off x="3149414" y="1055593"/>
              <a:ext cx="112775" cy="11272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77"/>
            <p:cNvSpPr/>
            <p:nvPr/>
          </p:nvSpPr>
          <p:spPr>
            <a:xfrm>
              <a:off x="6786571" y="-654776"/>
              <a:ext cx="56435" cy="56435"/>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77"/>
            <p:cNvSpPr/>
            <p:nvPr/>
          </p:nvSpPr>
          <p:spPr>
            <a:xfrm>
              <a:off x="3310630" y="892023"/>
              <a:ext cx="28218" cy="28170"/>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77"/>
            <p:cNvSpPr/>
            <p:nvPr/>
          </p:nvSpPr>
          <p:spPr>
            <a:xfrm>
              <a:off x="6726151" y="253242"/>
              <a:ext cx="112728" cy="11268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0"/>
        <p:cNvGrpSpPr/>
        <p:nvPr/>
      </p:nvGrpSpPr>
      <p:grpSpPr>
        <a:xfrm>
          <a:off x="0" y="0"/>
          <a:ext cx="0" cy="0"/>
          <a:chOff x="0" y="0"/>
          <a:chExt cx="0" cy="0"/>
        </a:xfrm>
      </p:grpSpPr>
      <p:grpSp>
        <p:nvGrpSpPr>
          <p:cNvPr id="181" name="Google Shape;181;p62"/>
          <p:cNvGrpSpPr/>
          <p:nvPr/>
        </p:nvGrpSpPr>
        <p:grpSpPr>
          <a:xfrm>
            <a:off x="7451330" y="493744"/>
            <a:ext cx="1326576" cy="1598233"/>
            <a:chOff x="5234039" y="-267543"/>
            <a:chExt cx="313064" cy="377173"/>
          </a:xfrm>
        </p:grpSpPr>
        <p:sp>
          <p:nvSpPr>
            <p:cNvPr id="182" name="Google Shape;182;p62"/>
            <p:cNvSpPr/>
            <p:nvPr/>
          </p:nvSpPr>
          <p:spPr>
            <a:xfrm>
              <a:off x="5316071" y="-114967"/>
              <a:ext cx="106293" cy="94996"/>
            </a:xfrm>
            <a:custGeom>
              <a:avLst/>
              <a:gdLst/>
              <a:ahLst/>
              <a:cxnLst/>
              <a:rect l="l" t="t" r="r" b="b"/>
              <a:pathLst>
                <a:path w="2230" h="1993" extrusionOk="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62"/>
            <p:cNvSpPr/>
            <p:nvPr/>
          </p:nvSpPr>
          <p:spPr>
            <a:xfrm>
              <a:off x="5309255" y="-154720"/>
              <a:ext cx="67398" cy="95473"/>
            </a:xfrm>
            <a:custGeom>
              <a:avLst/>
              <a:gdLst/>
              <a:ahLst/>
              <a:cxnLst/>
              <a:rect l="l" t="t" r="r" b="b"/>
              <a:pathLst>
                <a:path w="1414" h="2003" extrusionOk="0">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62"/>
            <p:cNvSpPr/>
            <p:nvPr/>
          </p:nvSpPr>
          <p:spPr>
            <a:xfrm>
              <a:off x="5370218" y="-141517"/>
              <a:ext cx="15348" cy="24976"/>
            </a:xfrm>
            <a:custGeom>
              <a:avLst/>
              <a:gdLst/>
              <a:ahLst/>
              <a:cxnLst/>
              <a:rect l="l" t="t" r="r" b="b"/>
              <a:pathLst>
                <a:path w="322" h="524" extrusionOk="0">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62"/>
            <p:cNvSpPr/>
            <p:nvPr/>
          </p:nvSpPr>
          <p:spPr>
            <a:xfrm>
              <a:off x="5308778" y="-181936"/>
              <a:ext cx="123309" cy="105387"/>
            </a:xfrm>
            <a:custGeom>
              <a:avLst/>
              <a:gdLst/>
              <a:ahLst/>
              <a:cxnLst/>
              <a:rect l="l" t="t" r="r" b="b"/>
              <a:pathLst>
                <a:path w="2587" h="2211" extrusionOk="0">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2"/>
            <p:cNvSpPr/>
            <p:nvPr/>
          </p:nvSpPr>
          <p:spPr>
            <a:xfrm>
              <a:off x="5267548" y="-181031"/>
              <a:ext cx="172500" cy="200479"/>
            </a:xfrm>
            <a:custGeom>
              <a:avLst/>
              <a:gdLst/>
              <a:ahLst/>
              <a:cxnLst/>
              <a:rect l="l" t="t" r="r" b="b"/>
              <a:pathLst>
                <a:path w="3619" h="4206" extrusionOk="0">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2"/>
            <p:cNvSpPr/>
            <p:nvPr/>
          </p:nvSpPr>
          <p:spPr>
            <a:xfrm>
              <a:off x="5301485" y="-226170"/>
              <a:ext cx="183558" cy="268592"/>
            </a:xfrm>
            <a:custGeom>
              <a:avLst/>
              <a:gdLst/>
              <a:ahLst/>
              <a:cxnLst/>
              <a:rect l="l" t="t" r="r" b="b"/>
              <a:pathLst>
                <a:path w="3851" h="5635" extrusionOk="0">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2"/>
            <p:cNvSpPr/>
            <p:nvPr/>
          </p:nvSpPr>
          <p:spPr>
            <a:xfrm>
              <a:off x="5407730" y="37180"/>
              <a:ext cx="9438" cy="6387"/>
            </a:xfrm>
            <a:custGeom>
              <a:avLst/>
              <a:gdLst/>
              <a:ahLst/>
              <a:cxnLst/>
              <a:rect l="l" t="t" r="r" b="b"/>
              <a:pathLst>
                <a:path w="198" h="134" extrusionOk="0">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2"/>
            <p:cNvSpPr/>
            <p:nvPr/>
          </p:nvSpPr>
          <p:spPr>
            <a:xfrm>
              <a:off x="5371791" y="26407"/>
              <a:ext cx="6435" cy="9438"/>
            </a:xfrm>
            <a:custGeom>
              <a:avLst/>
              <a:gdLst/>
              <a:ahLst/>
              <a:cxnLst/>
              <a:rect l="l" t="t" r="r" b="b"/>
              <a:pathLst>
                <a:path w="135" h="198" extrusionOk="0">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2"/>
            <p:cNvSpPr/>
            <p:nvPr/>
          </p:nvSpPr>
          <p:spPr>
            <a:xfrm>
              <a:off x="5256156" y="-232938"/>
              <a:ext cx="83938" cy="240136"/>
            </a:xfrm>
            <a:custGeom>
              <a:avLst/>
              <a:gdLst/>
              <a:ahLst/>
              <a:cxnLst/>
              <a:rect l="l" t="t" r="r" b="b"/>
              <a:pathLst>
                <a:path w="1761" h="5038" extrusionOk="0">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2"/>
            <p:cNvSpPr/>
            <p:nvPr/>
          </p:nvSpPr>
          <p:spPr>
            <a:xfrm>
              <a:off x="5353297" y="-244282"/>
              <a:ext cx="9819" cy="7293"/>
            </a:xfrm>
            <a:custGeom>
              <a:avLst/>
              <a:gdLst/>
              <a:ahLst/>
              <a:cxnLst/>
              <a:rect l="l" t="t" r="r" b="b"/>
              <a:pathLst>
                <a:path w="206" h="153" extrusionOk="0">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62"/>
            <p:cNvSpPr/>
            <p:nvPr/>
          </p:nvSpPr>
          <p:spPr>
            <a:xfrm>
              <a:off x="5389618" y="-236799"/>
              <a:ext cx="9342" cy="6673"/>
            </a:xfrm>
            <a:custGeom>
              <a:avLst/>
              <a:gdLst/>
              <a:ahLst/>
              <a:cxnLst/>
              <a:rect l="l" t="t" r="r" b="b"/>
              <a:pathLst>
                <a:path w="196" h="140" extrusionOk="0">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2"/>
            <p:cNvSpPr/>
            <p:nvPr/>
          </p:nvSpPr>
          <p:spPr>
            <a:xfrm>
              <a:off x="5429084" y="-211775"/>
              <a:ext cx="7150" cy="9914"/>
            </a:xfrm>
            <a:custGeom>
              <a:avLst/>
              <a:gdLst/>
              <a:ahLst/>
              <a:cxnLst/>
              <a:rect l="l" t="t" r="r" b="b"/>
              <a:pathLst>
                <a:path w="150" h="208" extrusionOk="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62"/>
            <p:cNvSpPr/>
            <p:nvPr/>
          </p:nvSpPr>
          <p:spPr>
            <a:xfrm>
              <a:off x="5287519" y="-173738"/>
              <a:ext cx="259584" cy="283368"/>
            </a:xfrm>
            <a:custGeom>
              <a:avLst/>
              <a:gdLst/>
              <a:ahLst/>
              <a:cxnLst/>
              <a:rect l="l" t="t" r="r" b="b"/>
              <a:pathLst>
                <a:path w="5446" h="5945" extrusionOk="0">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62"/>
            <p:cNvSpPr/>
            <p:nvPr/>
          </p:nvSpPr>
          <p:spPr>
            <a:xfrm>
              <a:off x="5412688" y="32127"/>
              <a:ext cx="94663" cy="49810"/>
            </a:xfrm>
            <a:custGeom>
              <a:avLst/>
              <a:gdLst/>
              <a:ahLst/>
              <a:cxnLst/>
              <a:rect l="l" t="t" r="r" b="b"/>
              <a:pathLst>
                <a:path w="1986" h="1045" extrusionOk="0">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2"/>
            <p:cNvSpPr/>
            <p:nvPr/>
          </p:nvSpPr>
          <p:spPr>
            <a:xfrm>
              <a:off x="5411258" y="-177027"/>
              <a:ext cx="60725" cy="181890"/>
            </a:xfrm>
            <a:custGeom>
              <a:avLst/>
              <a:gdLst/>
              <a:ahLst/>
              <a:cxnLst/>
              <a:rect l="l" t="t" r="r" b="b"/>
              <a:pathLst>
                <a:path w="1274" h="3816" extrusionOk="0">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62"/>
            <p:cNvSpPr/>
            <p:nvPr/>
          </p:nvSpPr>
          <p:spPr>
            <a:xfrm>
              <a:off x="5377892" y="-197618"/>
              <a:ext cx="8675" cy="11773"/>
            </a:xfrm>
            <a:custGeom>
              <a:avLst/>
              <a:gdLst/>
              <a:ahLst/>
              <a:cxnLst/>
              <a:rect l="l" t="t" r="r" b="b"/>
              <a:pathLst>
                <a:path w="182" h="247" extrusionOk="0">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62"/>
            <p:cNvSpPr/>
            <p:nvPr/>
          </p:nvSpPr>
          <p:spPr>
            <a:xfrm>
              <a:off x="5338426" y="-89895"/>
              <a:ext cx="37465" cy="45091"/>
            </a:xfrm>
            <a:custGeom>
              <a:avLst/>
              <a:gdLst/>
              <a:ahLst/>
              <a:cxnLst/>
              <a:rect l="l" t="t" r="r" b="b"/>
              <a:pathLst>
                <a:path w="786" h="946" extrusionOk="0">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2"/>
            <p:cNvSpPr/>
            <p:nvPr/>
          </p:nvSpPr>
          <p:spPr>
            <a:xfrm>
              <a:off x="5431706" y="-63537"/>
              <a:ext cx="9152" cy="10772"/>
            </a:xfrm>
            <a:custGeom>
              <a:avLst/>
              <a:gdLst/>
              <a:ahLst/>
              <a:cxnLst/>
              <a:rect l="l" t="t" r="r" b="b"/>
              <a:pathLst>
                <a:path w="192" h="226" extrusionOk="0">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2"/>
            <p:cNvSpPr/>
            <p:nvPr/>
          </p:nvSpPr>
          <p:spPr>
            <a:xfrm>
              <a:off x="5234039" y="-267543"/>
              <a:ext cx="161155" cy="218830"/>
            </a:xfrm>
            <a:custGeom>
              <a:avLst/>
              <a:gdLst/>
              <a:ahLst/>
              <a:cxnLst/>
              <a:rect l="l" t="t" r="r" b="b"/>
              <a:pathLst>
                <a:path w="3381" h="4591" extrusionOk="0">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 name="Google Shape;201;p62"/>
          <p:cNvGrpSpPr/>
          <p:nvPr/>
        </p:nvGrpSpPr>
        <p:grpSpPr>
          <a:xfrm>
            <a:off x="3531493" y="4345256"/>
            <a:ext cx="1119749" cy="1221101"/>
            <a:chOff x="4518826" y="55435"/>
            <a:chExt cx="440759" cy="480654"/>
          </a:xfrm>
        </p:grpSpPr>
        <p:sp>
          <p:nvSpPr>
            <p:cNvPr id="202" name="Google Shape;202;p62"/>
            <p:cNvSpPr/>
            <p:nvPr/>
          </p:nvSpPr>
          <p:spPr>
            <a:xfrm>
              <a:off x="4525547" y="89182"/>
              <a:ext cx="377411" cy="446907"/>
            </a:xfrm>
            <a:custGeom>
              <a:avLst/>
              <a:gdLst/>
              <a:ahLst/>
              <a:cxnLst/>
              <a:rect l="l" t="t" r="r" b="b"/>
              <a:pathLst>
                <a:path w="7918" h="9376" extrusionOk="0">
                  <a:moveTo>
                    <a:pt x="7153" y="0"/>
                  </a:moveTo>
                  <a:cubicBezTo>
                    <a:pt x="7067" y="0"/>
                    <a:pt x="6980" y="71"/>
                    <a:pt x="7008" y="181"/>
                  </a:cubicBezTo>
                  <a:cubicBezTo>
                    <a:pt x="7606" y="2623"/>
                    <a:pt x="4898" y="3897"/>
                    <a:pt x="3242" y="4962"/>
                  </a:cubicBezTo>
                  <a:cubicBezTo>
                    <a:pt x="1660" y="5979"/>
                    <a:pt x="418" y="7482"/>
                    <a:pt x="4" y="9350"/>
                  </a:cubicBezTo>
                  <a:cubicBezTo>
                    <a:pt x="0" y="9366"/>
                    <a:pt x="13" y="9376"/>
                    <a:pt x="25" y="9376"/>
                  </a:cubicBezTo>
                  <a:cubicBezTo>
                    <a:pt x="33" y="9376"/>
                    <a:pt x="41" y="9371"/>
                    <a:pt x="44" y="9361"/>
                  </a:cubicBezTo>
                  <a:cubicBezTo>
                    <a:pt x="386" y="8298"/>
                    <a:pt x="889" y="7336"/>
                    <a:pt x="1642" y="6501"/>
                  </a:cubicBezTo>
                  <a:cubicBezTo>
                    <a:pt x="2410" y="5648"/>
                    <a:pt x="3373" y="5096"/>
                    <a:pt x="4361" y="4539"/>
                  </a:cubicBezTo>
                  <a:cubicBezTo>
                    <a:pt x="5895" y="3670"/>
                    <a:pt x="7918" y="2156"/>
                    <a:pt x="7290" y="104"/>
                  </a:cubicBezTo>
                  <a:cubicBezTo>
                    <a:pt x="7267" y="32"/>
                    <a:pt x="7210" y="0"/>
                    <a:pt x="715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2"/>
            <p:cNvSpPr/>
            <p:nvPr/>
          </p:nvSpPr>
          <p:spPr>
            <a:xfrm>
              <a:off x="4518826" y="55435"/>
              <a:ext cx="277220" cy="458108"/>
            </a:xfrm>
            <a:custGeom>
              <a:avLst/>
              <a:gdLst/>
              <a:ahLst/>
              <a:cxnLst/>
              <a:rect l="l" t="t" r="r" b="b"/>
              <a:pathLst>
                <a:path w="5816" h="9611" extrusionOk="0">
                  <a:moveTo>
                    <a:pt x="5509" y="1"/>
                  </a:moveTo>
                  <a:cubicBezTo>
                    <a:pt x="5434" y="1"/>
                    <a:pt x="5355" y="52"/>
                    <a:pt x="5358" y="140"/>
                  </a:cubicBezTo>
                  <a:cubicBezTo>
                    <a:pt x="5394" y="1168"/>
                    <a:pt x="5571" y="2258"/>
                    <a:pt x="4997" y="3184"/>
                  </a:cubicBezTo>
                  <a:cubicBezTo>
                    <a:pt x="4475" y="4023"/>
                    <a:pt x="3501" y="4432"/>
                    <a:pt x="2746" y="5020"/>
                  </a:cubicBezTo>
                  <a:cubicBezTo>
                    <a:pt x="1348" y="6107"/>
                    <a:pt x="251" y="7824"/>
                    <a:pt x="2" y="9593"/>
                  </a:cubicBezTo>
                  <a:cubicBezTo>
                    <a:pt x="0" y="9604"/>
                    <a:pt x="8" y="9611"/>
                    <a:pt x="16" y="9611"/>
                  </a:cubicBezTo>
                  <a:cubicBezTo>
                    <a:pt x="21" y="9611"/>
                    <a:pt x="26" y="9608"/>
                    <a:pt x="28" y="9600"/>
                  </a:cubicBezTo>
                  <a:cubicBezTo>
                    <a:pt x="282" y="8613"/>
                    <a:pt x="628" y="7669"/>
                    <a:pt x="1230" y="6837"/>
                  </a:cubicBezTo>
                  <a:cubicBezTo>
                    <a:pt x="1867" y="5957"/>
                    <a:pt x="2672" y="5277"/>
                    <a:pt x="3591" y="4710"/>
                  </a:cubicBezTo>
                  <a:cubicBezTo>
                    <a:pt x="4352" y="4242"/>
                    <a:pt x="5107" y="3751"/>
                    <a:pt x="5459" y="2891"/>
                  </a:cubicBezTo>
                  <a:cubicBezTo>
                    <a:pt x="5815" y="2035"/>
                    <a:pt x="5777" y="1003"/>
                    <a:pt x="5636" y="102"/>
                  </a:cubicBezTo>
                  <a:cubicBezTo>
                    <a:pt x="5625" y="33"/>
                    <a:pt x="5569" y="1"/>
                    <a:pt x="550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2"/>
            <p:cNvSpPr/>
            <p:nvPr/>
          </p:nvSpPr>
          <p:spPr>
            <a:xfrm>
              <a:off x="4571019" y="177267"/>
              <a:ext cx="377697" cy="314684"/>
            </a:xfrm>
            <a:custGeom>
              <a:avLst/>
              <a:gdLst/>
              <a:ahLst/>
              <a:cxnLst/>
              <a:rect l="l" t="t" r="r" b="b"/>
              <a:pathLst>
                <a:path w="7924" h="6602" extrusionOk="0">
                  <a:moveTo>
                    <a:pt x="7553" y="0"/>
                  </a:moveTo>
                  <a:cubicBezTo>
                    <a:pt x="7507" y="0"/>
                    <a:pt x="7461" y="34"/>
                    <a:pt x="7453" y="96"/>
                  </a:cubicBezTo>
                  <a:cubicBezTo>
                    <a:pt x="7394" y="570"/>
                    <a:pt x="7393" y="953"/>
                    <a:pt x="7136" y="1378"/>
                  </a:cubicBezTo>
                  <a:cubicBezTo>
                    <a:pt x="6896" y="1779"/>
                    <a:pt x="6549" y="2114"/>
                    <a:pt x="6159" y="2367"/>
                  </a:cubicBezTo>
                  <a:cubicBezTo>
                    <a:pt x="5339" y="2901"/>
                    <a:pt x="4353" y="3100"/>
                    <a:pt x="3453" y="3457"/>
                  </a:cubicBezTo>
                  <a:cubicBezTo>
                    <a:pt x="1977" y="4042"/>
                    <a:pt x="689" y="5130"/>
                    <a:pt x="6" y="6580"/>
                  </a:cubicBezTo>
                  <a:cubicBezTo>
                    <a:pt x="1" y="6591"/>
                    <a:pt x="9" y="6601"/>
                    <a:pt x="19" y="6601"/>
                  </a:cubicBezTo>
                  <a:cubicBezTo>
                    <a:pt x="23" y="6601"/>
                    <a:pt x="27" y="6599"/>
                    <a:pt x="30" y="6594"/>
                  </a:cubicBezTo>
                  <a:cubicBezTo>
                    <a:pt x="548" y="5775"/>
                    <a:pt x="1175" y="5050"/>
                    <a:pt x="1971" y="4491"/>
                  </a:cubicBezTo>
                  <a:cubicBezTo>
                    <a:pt x="2814" y="3900"/>
                    <a:pt x="3768" y="3616"/>
                    <a:pt x="4735" y="3298"/>
                  </a:cubicBezTo>
                  <a:cubicBezTo>
                    <a:pt x="5555" y="3028"/>
                    <a:pt x="6372" y="2692"/>
                    <a:pt x="6975" y="2056"/>
                  </a:cubicBezTo>
                  <a:cubicBezTo>
                    <a:pt x="7425" y="1581"/>
                    <a:pt x="7924" y="743"/>
                    <a:pt x="7649" y="70"/>
                  </a:cubicBezTo>
                  <a:cubicBezTo>
                    <a:pt x="7630" y="23"/>
                    <a:pt x="7591" y="0"/>
                    <a:pt x="755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2"/>
            <p:cNvSpPr/>
            <p:nvPr/>
          </p:nvSpPr>
          <p:spPr>
            <a:xfrm>
              <a:off x="4586987" y="386469"/>
              <a:ext cx="255389" cy="130554"/>
            </a:xfrm>
            <a:custGeom>
              <a:avLst/>
              <a:gdLst/>
              <a:ahLst/>
              <a:cxnLst/>
              <a:rect l="l" t="t" r="r" b="b"/>
              <a:pathLst>
                <a:path w="5358" h="2739" extrusionOk="0">
                  <a:moveTo>
                    <a:pt x="5269" y="1"/>
                  </a:moveTo>
                  <a:cubicBezTo>
                    <a:pt x="5262" y="1"/>
                    <a:pt x="5255" y="2"/>
                    <a:pt x="5248" y="5"/>
                  </a:cubicBezTo>
                  <a:cubicBezTo>
                    <a:pt x="4898" y="144"/>
                    <a:pt x="4576" y="281"/>
                    <a:pt x="4195" y="302"/>
                  </a:cubicBezTo>
                  <a:cubicBezTo>
                    <a:pt x="4131" y="306"/>
                    <a:pt x="4067" y="307"/>
                    <a:pt x="4004" y="307"/>
                  </a:cubicBezTo>
                  <a:cubicBezTo>
                    <a:pt x="3848" y="307"/>
                    <a:pt x="3692" y="299"/>
                    <a:pt x="3537" y="299"/>
                  </a:cubicBezTo>
                  <a:cubicBezTo>
                    <a:pt x="3480" y="299"/>
                    <a:pt x="3423" y="300"/>
                    <a:pt x="3367" y="303"/>
                  </a:cubicBezTo>
                  <a:cubicBezTo>
                    <a:pt x="2879" y="329"/>
                    <a:pt x="2402" y="458"/>
                    <a:pt x="1962" y="667"/>
                  </a:cubicBezTo>
                  <a:cubicBezTo>
                    <a:pt x="1087" y="1082"/>
                    <a:pt x="352" y="1816"/>
                    <a:pt x="3" y="2726"/>
                  </a:cubicBezTo>
                  <a:cubicBezTo>
                    <a:pt x="0" y="2733"/>
                    <a:pt x="8" y="2738"/>
                    <a:pt x="15" y="2738"/>
                  </a:cubicBezTo>
                  <a:cubicBezTo>
                    <a:pt x="18" y="2738"/>
                    <a:pt x="21" y="2737"/>
                    <a:pt x="23" y="2734"/>
                  </a:cubicBezTo>
                  <a:cubicBezTo>
                    <a:pt x="532" y="1751"/>
                    <a:pt x="1363" y="1002"/>
                    <a:pt x="2432" y="682"/>
                  </a:cubicBezTo>
                  <a:cubicBezTo>
                    <a:pt x="2976" y="518"/>
                    <a:pt x="3495" y="546"/>
                    <a:pt x="4054" y="540"/>
                  </a:cubicBezTo>
                  <a:cubicBezTo>
                    <a:pt x="4515" y="535"/>
                    <a:pt x="4968" y="435"/>
                    <a:pt x="5316" y="118"/>
                  </a:cubicBezTo>
                  <a:cubicBezTo>
                    <a:pt x="5358" y="81"/>
                    <a:pt x="5323" y="1"/>
                    <a:pt x="526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2"/>
            <p:cNvSpPr/>
            <p:nvPr/>
          </p:nvSpPr>
          <p:spPr>
            <a:xfrm>
              <a:off x="4764205" y="144855"/>
              <a:ext cx="65682" cy="107866"/>
            </a:xfrm>
            <a:custGeom>
              <a:avLst/>
              <a:gdLst/>
              <a:ahLst/>
              <a:cxnLst/>
              <a:rect l="l" t="t" r="r" b="b"/>
              <a:pathLst>
                <a:path w="1378" h="2263" extrusionOk="0">
                  <a:moveTo>
                    <a:pt x="1301" y="1"/>
                  </a:moveTo>
                  <a:cubicBezTo>
                    <a:pt x="1263" y="1"/>
                    <a:pt x="1223" y="26"/>
                    <a:pt x="1220" y="75"/>
                  </a:cubicBezTo>
                  <a:cubicBezTo>
                    <a:pt x="1165" y="948"/>
                    <a:pt x="718" y="1716"/>
                    <a:pt x="15" y="2230"/>
                  </a:cubicBezTo>
                  <a:cubicBezTo>
                    <a:pt x="0" y="2240"/>
                    <a:pt x="8" y="2262"/>
                    <a:pt x="23" y="2262"/>
                  </a:cubicBezTo>
                  <a:cubicBezTo>
                    <a:pt x="26" y="2262"/>
                    <a:pt x="29" y="2261"/>
                    <a:pt x="32" y="2260"/>
                  </a:cubicBezTo>
                  <a:cubicBezTo>
                    <a:pt x="830" y="1800"/>
                    <a:pt x="1306" y="988"/>
                    <a:pt x="1374" y="77"/>
                  </a:cubicBezTo>
                  <a:cubicBezTo>
                    <a:pt x="1378" y="26"/>
                    <a:pt x="1340" y="1"/>
                    <a:pt x="130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2"/>
            <p:cNvSpPr/>
            <p:nvPr/>
          </p:nvSpPr>
          <p:spPr>
            <a:xfrm>
              <a:off x="4824788" y="97094"/>
              <a:ext cx="12298" cy="14204"/>
            </a:xfrm>
            <a:custGeom>
              <a:avLst/>
              <a:gdLst/>
              <a:ahLst/>
              <a:cxnLst/>
              <a:rect l="l" t="t" r="r" b="b"/>
              <a:pathLst>
                <a:path w="258" h="298" extrusionOk="0">
                  <a:moveTo>
                    <a:pt x="133" y="1"/>
                  </a:moveTo>
                  <a:cubicBezTo>
                    <a:pt x="131" y="1"/>
                    <a:pt x="130" y="1"/>
                    <a:pt x="128" y="1"/>
                  </a:cubicBezTo>
                  <a:cubicBezTo>
                    <a:pt x="98" y="2"/>
                    <a:pt x="69" y="12"/>
                    <a:pt x="48" y="33"/>
                  </a:cubicBezTo>
                  <a:cubicBezTo>
                    <a:pt x="32" y="50"/>
                    <a:pt x="22" y="71"/>
                    <a:pt x="14" y="93"/>
                  </a:cubicBezTo>
                  <a:cubicBezTo>
                    <a:pt x="6" y="118"/>
                    <a:pt x="6" y="145"/>
                    <a:pt x="2" y="172"/>
                  </a:cubicBezTo>
                  <a:cubicBezTo>
                    <a:pt x="0" y="202"/>
                    <a:pt x="19" y="240"/>
                    <a:pt x="39" y="261"/>
                  </a:cubicBezTo>
                  <a:cubicBezTo>
                    <a:pt x="60" y="282"/>
                    <a:pt x="92" y="297"/>
                    <a:pt x="122" y="297"/>
                  </a:cubicBezTo>
                  <a:cubicBezTo>
                    <a:pt x="124" y="297"/>
                    <a:pt x="126" y="297"/>
                    <a:pt x="128" y="297"/>
                  </a:cubicBezTo>
                  <a:cubicBezTo>
                    <a:pt x="160" y="296"/>
                    <a:pt x="195" y="286"/>
                    <a:pt x="217" y="261"/>
                  </a:cubicBezTo>
                  <a:cubicBezTo>
                    <a:pt x="238" y="238"/>
                    <a:pt x="258" y="205"/>
                    <a:pt x="254" y="172"/>
                  </a:cubicBezTo>
                  <a:cubicBezTo>
                    <a:pt x="252" y="147"/>
                    <a:pt x="252" y="119"/>
                    <a:pt x="243" y="96"/>
                  </a:cubicBezTo>
                  <a:cubicBezTo>
                    <a:pt x="237" y="76"/>
                    <a:pt x="229" y="61"/>
                    <a:pt x="217" y="45"/>
                  </a:cubicBezTo>
                  <a:cubicBezTo>
                    <a:pt x="198" y="20"/>
                    <a:pt x="166" y="1"/>
                    <a:pt x="13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2"/>
            <p:cNvSpPr/>
            <p:nvPr/>
          </p:nvSpPr>
          <p:spPr>
            <a:xfrm>
              <a:off x="4811346" y="278984"/>
              <a:ext cx="16015" cy="11440"/>
            </a:xfrm>
            <a:custGeom>
              <a:avLst/>
              <a:gdLst/>
              <a:ahLst/>
              <a:cxnLst/>
              <a:rect l="l" t="t" r="r" b="b"/>
              <a:pathLst>
                <a:path w="336" h="240" extrusionOk="0">
                  <a:moveTo>
                    <a:pt x="260" y="1"/>
                  </a:moveTo>
                  <a:cubicBezTo>
                    <a:pt x="255" y="1"/>
                    <a:pt x="250" y="1"/>
                    <a:pt x="246" y="2"/>
                  </a:cubicBezTo>
                  <a:lnTo>
                    <a:pt x="202" y="9"/>
                  </a:lnTo>
                  <a:cubicBezTo>
                    <a:pt x="195" y="11"/>
                    <a:pt x="188" y="13"/>
                    <a:pt x="181" y="14"/>
                  </a:cubicBezTo>
                  <a:cubicBezTo>
                    <a:pt x="174" y="17"/>
                    <a:pt x="171" y="18"/>
                    <a:pt x="170" y="18"/>
                  </a:cubicBezTo>
                  <a:cubicBezTo>
                    <a:pt x="170" y="18"/>
                    <a:pt x="171" y="17"/>
                    <a:pt x="173" y="16"/>
                  </a:cubicBezTo>
                  <a:lnTo>
                    <a:pt x="173" y="16"/>
                  </a:lnTo>
                  <a:cubicBezTo>
                    <a:pt x="133" y="23"/>
                    <a:pt x="99" y="39"/>
                    <a:pt x="64" y="59"/>
                  </a:cubicBezTo>
                  <a:cubicBezTo>
                    <a:pt x="19" y="84"/>
                    <a:pt x="1" y="149"/>
                    <a:pt x="28" y="192"/>
                  </a:cubicBezTo>
                  <a:cubicBezTo>
                    <a:pt x="49" y="225"/>
                    <a:pt x="78" y="239"/>
                    <a:pt x="111" y="239"/>
                  </a:cubicBezTo>
                  <a:cubicBezTo>
                    <a:pt x="127" y="239"/>
                    <a:pt x="145" y="235"/>
                    <a:pt x="162" y="228"/>
                  </a:cubicBezTo>
                  <a:cubicBezTo>
                    <a:pt x="175" y="222"/>
                    <a:pt x="189" y="216"/>
                    <a:pt x="202" y="208"/>
                  </a:cubicBezTo>
                  <a:lnTo>
                    <a:pt x="222" y="196"/>
                  </a:lnTo>
                  <a:cubicBezTo>
                    <a:pt x="236" y="187"/>
                    <a:pt x="248" y="177"/>
                    <a:pt x="256" y="163"/>
                  </a:cubicBezTo>
                  <a:lnTo>
                    <a:pt x="256" y="163"/>
                  </a:lnTo>
                  <a:cubicBezTo>
                    <a:pt x="255" y="166"/>
                    <a:pt x="255" y="167"/>
                    <a:pt x="255" y="167"/>
                  </a:cubicBezTo>
                  <a:cubicBezTo>
                    <a:pt x="256" y="167"/>
                    <a:pt x="259" y="164"/>
                    <a:pt x="262" y="159"/>
                  </a:cubicBezTo>
                  <a:cubicBezTo>
                    <a:pt x="268" y="155"/>
                    <a:pt x="273" y="149"/>
                    <a:pt x="279" y="145"/>
                  </a:cubicBezTo>
                  <a:cubicBezTo>
                    <a:pt x="290" y="137"/>
                    <a:pt x="300" y="125"/>
                    <a:pt x="311" y="115"/>
                  </a:cubicBezTo>
                  <a:cubicBezTo>
                    <a:pt x="332" y="93"/>
                    <a:pt x="336" y="59"/>
                    <a:pt x="321" y="33"/>
                  </a:cubicBezTo>
                  <a:cubicBezTo>
                    <a:pt x="308" y="10"/>
                    <a:pt x="284" y="1"/>
                    <a:pt x="26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62"/>
            <p:cNvSpPr/>
            <p:nvPr/>
          </p:nvSpPr>
          <p:spPr>
            <a:xfrm>
              <a:off x="4861966" y="242663"/>
              <a:ext cx="17255" cy="13442"/>
            </a:xfrm>
            <a:custGeom>
              <a:avLst/>
              <a:gdLst/>
              <a:ahLst/>
              <a:cxnLst/>
              <a:rect l="l" t="t" r="r" b="b"/>
              <a:pathLst>
                <a:path w="362" h="282" extrusionOk="0">
                  <a:moveTo>
                    <a:pt x="180" y="1"/>
                  </a:moveTo>
                  <a:cubicBezTo>
                    <a:pt x="0" y="1"/>
                    <a:pt x="0" y="281"/>
                    <a:pt x="180" y="281"/>
                  </a:cubicBezTo>
                  <a:cubicBezTo>
                    <a:pt x="181" y="281"/>
                    <a:pt x="181" y="281"/>
                    <a:pt x="181" y="281"/>
                  </a:cubicBezTo>
                  <a:cubicBezTo>
                    <a:pt x="359" y="281"/>
                    <a:pt x="361" y="1"/>
                    <a:pt x="18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62"/>
            <p:cNvSpPr/>
            <p:nvPr/>
          </p:nvSpPr>
          <p:spPr>
            <a:xfrm>
              <a:off x="4892519" y="136084"/>
              <a:ext cx="27455" cy="78171"/>
            </a:xfrm>
            <a:custGeom>
              <a:avLst/>
              <a:gdLst/>
              <a:ahLst/>
              <a:cxnLst/>
              <a:rect l="l" t="t" r="r" b="b"/>
              <a:pathLst>
                <a:path w="576" h="1640" extrusionOk="0">
                  <a:moveTo>
                    <a:pt x="462" y="0"/>
                  </a:moveTo>
                  <a:cubicBezTo>
                    <a:pt x="446" y="0"/>
                    <a:pt x="429" y="9"/>
                    <a:pt x="424" y="26"/>
                  </a:cubicBezTo>
                  <a:cubicBezTo>
                    <a:pt x="350" y="287"/>
                    <a:pt x="342" y="563"/>
                    <a:pt x="273" y="828"/>
                  </a:cubicBezTo>
                  <a:cubicBezTo>
                    <a:pt x="205" y="1090"/>
                    <a:pt x="114" y="1350"/>
                    <a:pt x="10" y="1599"/>
                  </a:cubicBezTo>
                  <a:cubicBezTo>
                    <a:pt x="1" y="1622"/>
                    <a:pt x="22" y="1639"/>
                    <a:pt x="42" y="1639"/>
                  </a:cubicBezTo>
                  <a:cubicBezTo>
                    <a:pt x="53" y="1639"/>
                    <a:pt x="63" y="1635"/>
                    <a:pt x="69" y="1624"/>
                  </a:cubicBezTo>
                  <a:cubicBezTo>
                    <a:pt x="330" y="1173"/>
                    <a:pt x="576" y="555"/>
                    <a:pt x="493" y="26"/>
                  </a:cubicBezTo>
                  <a:cubicBezTo>
                    <a:pt x="490" y="8"/>
                    <a:pt x="477" y="0"/>
                    <a:pt x="46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2"/>
            <p:cNvSpPr/>
            <p:nvPr/>
          </p:nvSpPr>
          <p:spPr>
            <a:xfrm>
              <a:off x="4753433" y="308250"/>
              <a:ext cx="179840" cy="62870"/>
            </a:xfrm>
            <a:custGeom>
              <a:avLst/>
              <a:gdLst/>
              <a:ahLst/>
              <a:cxnLst/>
              <a:rect l="l" t="t" r="r" b="b"/>
              <a:pathLst>
                <a:path w="3773" h="1319" extrusionOk="0">
                  <a:moveTo>
                    <a:pt x="3696" y="0"/>
                  </a:moveTo>
                  <a:cubicBezTo>
                    <a:pt x="3686" y="0"/>
                    <a:pt x="3676" y="3"/>
                    <a:pt x="3665" y="10"/>
                  </a:cubicBezTo>
                  <a:cubicBezTo>
                    <a:pt x="3392" y="179"/>
                    <a:pt x="3179" y="425"/>
                    <a:pt x="2893" y="589"/>
                  </a:cubicBezTo>
                  <a:cubicBezTo>
                    <a:pt x="2614" y="750"/>
                    <a:pt x="2316" y="870"/>
                    <a:pt x="2008" y="962"/>
                  </a:cubicBezTo>
                  <a:cubicBezTo>
                    <a:pt x="1363" y="1153"/>
                    <a:pt x="687" y="1216"/>
                    <a:pt x="21" y="1287"/>
                  </a:cubicBezTo>
                  <a:cubicBezTo>
                    <a:pt x="2" y="1289"/>
                    <a:pt x="0" y="1318"/>
                    <a:pt x="20" y="1318"/>
                  </a:cubicBezTo>
                  <a:cubicBezTo>
                    <a:pt x="21" y="1318"/>
                    <a:pt x="21" y="1318"/>
                    <a:pt x="21" y="1318"/>
                  </a:cubicBezTo>
                  <a:cubicBezTo>
                    <a:pt x="740" y="1294"/>
                    <a:pt x="1464" y="1240"/>
                    <a:pt x="2162" y="1049"/>
                  </a:cubicBezTo>
                  <a:cubicBezTo>
                    <a:pt x="2702" y="902"/>
                    <a:pt x="3472" y="622"/>
                    <a:pt x="3750" y="94"/>
                  </a:cubicBezTo>
                  <a:cubicBezTo>
                    <a:pt x="3772" y="52"/>
                    <a:pt x="3739" y="0"/>
                    <a:pt x="36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2"/>
            <p:cNvSpPr/>
            <p:nvPr/>
          </p:nvSpPr>
          <p:spPr>
            <a:xfrm>
              <a:off x="4947287" y="280652"/>
              <a:ext cx="12298" cy="9533"/>
            </a:xfrm>
            <a:custGeom>
              <a:avLst/>
              <a:gdLst/>
              <a:ahLst/>
              <a:cxnLst/>
              <a:rect l="l" t="t" r="r" b="b"/>
              <a:pathLst>
                <a:path w="258" h="200" extrusionOk="0">
                  <a:moveTo>
                    <a:pt x="128" y="0"/>
                  </a:moveTo>
                  <a:cubicBezTo>
                    <a:pt x="0" y="0"/>
                    <a:pt x="0" y="199"/>
                    <a:pt x="128" y="199"/>
                  </a:cubicBezTo>
                  <a:cubicBezTo>
                    <a:pt x="129" y="199"/>
                    <a:pt x="129" y="199"/>
                    <a:pt x="130" y="199"/>
                  </a:cubicBezTo>
                  <a:cubicBezTo>
                    <a:pt x="257" y="199"/>
                    <a:pt x="257" y="0"/>
                    <a:pt x="12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62"/>
            <p:cNvSpPr/>
            <p:nvPr/>
          </p:nvSpPr>
          <p:spPr>
            <a:xfrm>
              <a:off x="4873549" y="378556"/>
              <a:ext cx="11011" cy="8341"/>
            </a:xfrm>
            <a:custGeom>
              <a:avLst/>
              <a:gdLst/>
              <a:ahLst/>
              <a:cxnLst/>
              <a:rect l="l" t="t" r="r" b="b"/>
              <a:pathLst>
                <a:path w="231" h="175" extrusionOk="0">
                  <a:moveTo>
                    <a:pt x="87" y="0"/>
                  </a:moveTo>
                  <a:cubicBezTo>
                    <a:pt x="41" y="0"/>
                    <a:pt x="0" y="39"/>
                    <a:pt x="0" y="87"/>
                  </a:cubicBezTo>
                  <a:cubicBezTo>
                    <a:pt x="0" y="136"/>
                    <a:pt x="41" y="174"/>
                    <a:pt x="87" y="174"/>
                  </a:cubicBezTo>
                  <a:cubicBezTo>
                    <a:pt x="95" y="174"/>
                    <a:pt x="102" y="173"/>
                    <a:pt x="110" y="171"/>
                  </a:cubicBezTo>
                  <a:lnTo>
                    <a:pt x="181" y="152"/>
                  </a:lnTo>
                  <a:cubicBezTo>
                    <a:pt x="208" y="144"/>
                    <a:pt x="230" y="116"/>
                    <a:pt x="229" y="87"/>
                  </a:cubicBezTo>
                  <a:cubicBezTo>
                    <a:pt x="229" y="59"/>
                    <a:pt x="211" y="32"/>
                    <a:pt x="181" y="23"/>
                  </a:cubicBezTo>
                  <a:lnTo>
                    <a:pt x="110" y="3"/>
                  </a:lnTo>
                  <a:cubicBezTo>
                    <a:pt x="102" y="1"/>
                    <a:pt x="95" y="0"/>
                    <a:pt x="8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62"/>
          <p:cNvGrpSpPr/>
          <p:nvPr/>
        </p:nvGrpSpPr>
        <p:grpSpPr>
          <a:xfrm>
            <a:off x="7622544" y="4603488"/>
            <a:ext cx="653899" cy="662002"/>
            <a:chOff x="3063709" y="-107293"/>
            <a:chExt cx="201908" cy="204435"/>
          </a:xfrm>
        </p:grpSpPr>
        <p:sp>
          <p:nvSpPr>
            <p:cNvPr id="215" name="Google Shape;215;p62"/>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62"/>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62"/>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62"/>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62"/>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62"/>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62"/>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62"/>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62"/>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62"/>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62"/>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62"/>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 name="Google Shape;227;p62"/>
          <p:cNvGrpSpPr/>
          <p:nvPr/>
        </p:nvGrpSpPr>
        <p:grpSpPr>
          <a:xfrm rot="-1138989">
            <a:off x="-302084" y="1553166"/>
            <a:ext cx="1161011" cy="1290742"/>
            <a:chOff x="4728600" y="-742191"/>
            <a:chExt cx="432607" cy="480940"/>
          </a:xfrm>
        </p:grpSpPr>
        <p:grpSp>
          <p:nvGrpSpPr>
            <p:cNvPr id="228" name="Google Shape;228;p62"/>
            <p:cNvGrpSpPr/>
            <p:nvPr/>
          </p:nvGrpSpPr>
          <p:grpSpPr>
            <a:xfrm>
              <a:off x="4728600" y="-715975"/>
              <a:ext cx="432607" cy="454724"/>
              <a:chOff x="4728600" y="-715975"/>
              <a:chExt cx="432607" cy="454724"/>
            </a:xfrm>
          </p:grpSpPr>
          <p:sp>
            <p:nvSpPr>
              <p:cNvPr id="229" name="Google Shape;229;p62"/>
              <p:cNvSpPr/>
              <p:nvPr/>
            </p:nvSpPr>
            <p:spPr>
              <a:xfrm>
                <a:off x="4728600" y="-715975"/>
                <a:ext cx="224693" cy="428937"/>
              </a:xfrm>
              <a:custGeom>
                <a:avLst/>
                <a:gdLst/>
                <a:ahLst/>
                <a:cxnLst/>
                <a:rect l="l" t="t" r="r" b="b"/>
                <a:pathLst>
                  <a:path w="4714" h="8999" extrusionOk="0">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62"/>
              <p:cNvSpPr/>
              <p:nvPr/>
            </p:nvSpPr>
            <p:spPr>
              <a:xfrm>
                <a:off x="4842185" y="-554820"/>
                <a:ext cx="266257" cy="277029"/>
              </a:xfrm>
              <a:custGeom>
                <a:avLst/>
                <a:gdLst/>
                <a:ahLst/>
                <a:cxnLst/>
                <a:rect l="l" t="t" r="r" b="b"/>
                <a:pathLst>
                  <a:path w="5586" h="5812" extrusionOk="0">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62"/>
              <p:cNvSpPr/>
              <p:nvPr/>
            </p:nvSpPr>
            <p:spPr>
              <a:xfrm>
                <a:off x="4951147" y="-457250"/>
                <a:ext cx="112966" cy="58676"/>
              </a:xfrm>
              <a:custGeom>
                <a:avLst/>
                <a:gdLst/>
                <a:ahLst/>
                <a:cxnLst/>
                <a:rect l="l" t="t" r="r" b="b"/>
                <a:pathLst>
                  <a:path w="2370" h="1231" extrusionOk="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62"/>
              <p:cNvSpPr/>
              <p:nvPr/>
            </p:nvSpPr>
            <p:spPr>
              <a:xfrm>
                <a:off x="5090043" y="-401386"/>
                <a:ext cx="15014" cy="11630"/>
              </a:xfrm>
              <a:custGeom>
                <a:avLst/>
                <a:gdLst/>
                <a:ahLst/>
                <a:cxnLst/>
                <a:rect l="l" t="t" r="r" b="b"/>
                <a:pathLst>
                  <a:path w="315" h="244" extrusionOk="0">
                    <a:moveTo>
                      <a:pt x="157" y="1"/>
                    </a:moveTo>
                    <a:cubicBezTo>
                      <a:pt x="1" y="1"/>
                      <a:pt x="0" y="244"/>
                      <a:pt x="157" y="244"/>
                    </a:cubicBezTo>
                    <a:cubicBezTo>
                      <a:pt x="314" y="243"/>
                      <a:pt x="314" y="1"/>
                      <a:pt x="1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62"/>
              <p:cNvSpPr/>
              <p:nvPr/>
            </p:nvSpPr>
            <p:spPr>
              <a:xfrm>
                <a:off x="4995285" y="-348955"/>
                <a:ext cx="9914" cy="7674"/>
              </a:xfrm>
              <a:custGeom>
                <a:avLst/>
                <a:gdLst/>
                <a:ahLst/>
                <a:cxnLst/>
                <a:rect l="l" t="t" r="r" b="b"/>
                <a:pathLst>
                  <a:path w="208" h="161" extrusionOk="0">
                    <a:moveTo>
                      <a:pt x="104" y="0"/>
                    </a:moveTo>
                    <a:cubicBezTo>
                      <a:pt x="0" y="0"/>
                      <a:pt x="0" y="160"/>
                      <a:pt x="104" y="160"/>
                    </a:cubicBezTo>
                    <a:cubicBezTo>
                      <a:pt x="208" y="159"/>
                      <a:pt x="208" y="0"/>
                      <a:pt x="10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62"/>
              <p:cNvSpPr/>
              <p:nvPr/>
            </p:nvSpPr>
            <p:spPr>
              <a:xfrm>
                <a:off x="5031463" y="-335465"/>
                <a:ext cx="12774" cy="9533"/>
              </a:xfrm>
              <a:custGeom>
                <a:avLst/>
                <a:gdLst/>
                <a:ahLst/>
                <a:cxnLst/>
                <a:rect l="l" t="t" r="r" b="b"/>
                <a:pathLst>
                  <a:path w="268" h="200" extrusionOk="0">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62"/>
              <p:cNvSpPr/>
              <p:nvPr/>
            </p:nvSpPr>
            <p:spPr>
              <a:xfrm>
                <a:off x="5070596" y="-322882"/>
                <a:ext cx="90611" cy="16873"/>
              </a:xfrm>
              <a:custGeom>
                <a:avLst/>
                <a:gdLst/>
                <a:ahLst/>
                <a:cxnLst/>
                <a:rect l="l" t="t" r="r" b="b"/>
                <a:pathLst>
                  <a:path w="1901" h="354" extrusionOk="0">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62"/>
              <p:cNvSpPr/>
              <p:nvPr/>
            </p:nvSpPr>
            <p:spPr>
              <a:xfrm>
                <a:off x="4977268" y="-284559"/>
                <a:ext cx="12393" cy="10868"/>
              </a:xfrm>
              <a:custGeom>
                <a:avLst/>
                <a:gdLst/>
                <a:ahLst/>
                <a:cxnLst/>
                <a:rect l="l" t="t" r="r" b="b"/>
                <a:pathLst>
                  <a:path w="260" h="228" extrusionOk="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62"/>
              <p:cNvSpPr/>
              <p:nvPr/>
            </p:nvSpPr>
            <p:spPr>
              <a:xfrm>
                <a:off x="5015924" y="-270498"/>
                <a:ext cx="11869" cy="9247"/>
              </a:xfrm>
              <a:custGeom>
                <a:avLst/>
                <a:gdLst/>
                <a:ahLst/>
                <a:cxnLst/>
                <a:rect l="l" t="t" r="r" b="b"/>
                <a:pathLst>
                  <a:path w="249" h="194" extrusionOk="0">
                    <a:moveTo>
                      <a:pt x="125" y="1"/>
                    </a:moveTo>
                    <a:cubicBezTo>
                      <a:pt x="2" y="1"/>
                      <a:pt x="1" y="193"/>
                      <a:pt x="125" y="193"/>
                    </a:cubicBezTo>
                    <a:cubicBezTo>
                      <a:pt x="248" y="192"/>
                      <a:pt x="249" y="1"/>
                      <a:pt x="12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8" name="Google Shape;238;p62"/>
            <p:cNvSpPr/>
            <p:nvPr/>
          </p:nvSpPr>
          <p:spPr>
            <a:xfrm>
              <a:off x="4729076" y="-726414"/>
              <a:ext cx="415400" cy="386325"/>
            </a:xfrm>
            <a:custGeom>
              <a:avLst/>
              <a:gdLst/>
              <a:ahLst/>
              <a:cxnLst/>
              <a:rect l="l" t="t" r="r" b="b"/>
              <a:pathLst>
                <a:path w="8715" h="8105" extrusionOk="0">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62"/>
            <p:cNvSpPr/>
            <p:nvPr/>
          </p:nvSpPr>
          <p:spPr>
            <a:xfrm>
              <a:off x="4746998" y="-742191"/>
              <a:ext cx="309346" cy="291376"/>
            </a:xfrm>
            <a:custGeom>
              <a:avLst/>
              <a:gdLst/>
              <a:ahLst/>
              <a:cxnLst/>
              <a:rect l="l" t="t" r="r" b="b"/>
              <a:pathLst>
                <a:path w="6490" h="6113" extrusionOk="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0" name="Google Shape;240;p62"/>
          <p:cNvGrpSpPr/>
          <p:nvPr/>
        </p:nvGrpSpPr>
        <p:grpSpPr>
          <a:xfrm rot="-3190866">
            <a:off x="324628" y="3994713"/>
            <a:ext cx="305224" cy="377999"/>
            <a:chOff x="454479" y="2550746"/>
            <a:chExt cx="94997" cy="117637"/>
          </a:xfrm>
        </p:grpSpPr>
        <p:sp>
          <p:nvSpPr>
            <p:cNvPr id="241" name="Google Shape;241;p62"/>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62"/>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62"/>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62"/>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2"/>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62"/>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2"/>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2"/>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 name="Google Shape;249;p62"/>
          <p:cNvGrpSpPr/>
          <p:nvPr/>
        </p:nvGrpSpPr>
        <p:grpSpPr>
          <a:xfrm>
            <a:off x="4175675" y="4540461"/>
            <a:ext cx="792638" cy="788090"/>
            <a:chOff x="4789992" y="5348109"/>
            <a:chExt cx="351768" cy="349718"/>
          </a:xfrm>
        </p:grpSpPr>
        <p:sp>
          <p:nvSpPr>
            <p:cNvPr id="250" name="Google Shape;250;p62"/>
            <p:cNvSpPr/>
            <p:nvPr/>
          </p:nvSpPr>
          <p:spPr>
            <a:xfrm>
              <a:off x="4789992" y="5348109"/>
              <a:ext cx="351768" cy="349718"/>
            </a:xfrm>
            <a:custGeom>
              <a:avLst/>
              <a:gdLst/>
              <a:ahLst/>
              <a:cxnLst/>
              <a:rect l="l" t="t" r="r" b="b"/>
              <a:pathLst>
                <a:path w="7380" h="7337" extrusionOk="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2"/>
            <p:cNvSpPr/>
            <p:nvPr/>
          </p:nvSpPr>
          <p:spPr>
            <a:xfrm>
              <a:off x="4901195" y="5384525"/>
              <a:ext cx="13632" cy="74119"/>
            </a:xfrm>
            <a:custGeom>
              <a:avLst/>
              <a:gdLst/>
              <a:ahLst/>
              <a:cxnLst/>
              <a:rect l="l" t="t" r="r" b="b"/>
              <a:pathLst>
                <a:path w="286" h="1555" extrusionOk="0">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2"/>
            <p:cNvSpPr/>
            <p:nvPr/>
          </p:nvSpPr>
          <p:spPr>
            <a:xfrm>
              <a:off x="4916161" y="5386861"/>
              <a:ext cx="7388" cy="43041"/>
            </a:xfrm>
            <a:custGeom>
              <a:avLst/>
              <a:gdLst/>
              <a:ahLst/>
              <a:cxnLst/>
              <a:rect l="l" t="t" r="r" b="b"/>
              <a:pathLst>
                <a:path w="155" h="903" extrusionOk="0">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2"/>
            <p:cNvSpPr/>
            <p:nvPr/>
          </p:nvSpPr>
          <p:spPr>
            <a:xfrm>
              <a:off x="5062779" y="5547635"/>
              <a:ext cx="38847" cy="43089"/>
            </a:xfrm>
            <a:custGeom>
              <a:avLst/>
              <a:gdLst/>
              <a:ahLst/>
              <a:cxnLst/>
              <a:rect l="l" t="t" r="r" b="b"/>
              <a:pathLst>
                <a:path w="815" h="904" extrusionOk="0">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2"/>
            <p:cNvSpPr/>
            <p:nvPr/>
          </p:nvSpPr>
          <p:spPr>
            <a:xfrm>
              <a:off x="5065639" y="5570800"/>
              <a:ext cx="29934" cy="30601"/>
            </a:xfrm>
            <a:custGeom>
              <a:avLst/>
              <a:gdLst/>
              <a:ahLst/>
              <a:cxnLst/>
              <a:rect l="l" t="t" r="r" b="b"/>
              <a:pathLst>
                <a:path w="628" h="642" extrusionOk="0">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2"/>
            <p:cNvSpPr/>
            <p:nvPr/>
          </p:nvSpPr>
          <p:spPr>
            <a:xfrm>
              <a:off x="4969641" y="5495156"/>
              <a:ext cx="37846" cy="28456"/>
            </a:xfrm>
            <a:custGeom>
              <a:avLst/>
              <a:gdLst/>
              <a:ahLst/>
              <a:cxnLst/>
              <a:rect l="l" t="t" r="r" b="b"/>
              <a:pathLst>
                <a:path w="794" h="597" extrusionOk="0">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2"/>
            <p:cNvSpPr/>
            <p:nvPr/>
          </p:nvSpPr>
          <p:spPr>
            <a:xfrm>
              <a:off x="4928840" y="5526281"/>
              <a:ext cx="39514" cy="34795"/>
            </a:xfrm>
            <a:custGeom>
              <a:avLst/>
              <a:gdLst/>
              <a:ahLst/>
              <a:cxnLst/>
              <a:rect l="l" t="t" r="r" b="b"/>
              <a:pathLst>
                <a:path w="829" h="730" extrusionOk="0">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62"/>
            <p:cNvSpPr/>
            <p:nvPr/>
          </p:nvSpPr>
          <p:spPr>
            <a:xfrm>
              <a:off x="5022216" y="5487529"/>
              <a:ext cx="39514" cy="34795"/>
            </a:xfrm>
            <a:custGeom>
              <a:avLst/>
              <a:gdLst/>
              <a:ahLst/>
              <a:cxnLst/>
              <a:rect l="l" t="t" r="r" b="b"/>
              <a:pathLst>
                <a:path w="829" h="730" extrusionOk="0">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62"/>
            <p:cNvSpPr/>
            <p:nvPr/>
          </p:nvSpPr>
          <p:spPr>
            <a:xfrm>
              <a:off x="4932081" y="5494822"/>
              <a:ext cx="28694" cy="23451"/>
            </a:xfrm>
            <a:custGeom>
              <a:avLst/>
              <a:gdLst/>
              <a:ahLst/>
              <a:cxnLst/>
              <a:rect l="l" t="t" r="r" b="b"/>
              <a:pathLst>
                <a:path w="602" h="492" extrusionOk="0">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62"/>
            <p:cNvSpPr/>
            <p:nvPr/>
          </p:nvSpPr>
          <p:spPr>
            <a:xfrm>
              <a:off x="4998479" y="5467272"/>
              <a:ext cx="30935" cy="23451"/>
            </a:xfrm>
            <a:custGeom>
              <a:avLst/>
              <a:gdLst/>
              <a:ahLst/>
              <a:cxnLst/>
              <a:rect l="l" t="t" r="r" b="b"/>
              <a:pathLst>
                <a:path w="649" h="492" extrusionOk="0">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0" name="Google Shape;260;p62"/>
          <p:cNvSpPr txBox="1">
            <a:spLocks noGrp="1"/>
          </p:cNvSpPr>
          <p:nvPr>
            <p:ph type="subTitle" idx="1"/>
          </p:nvPr>
        </p:nvSpPr>
        <p:spPr>
          <a:xfrm>
            <a:off x="1676275" y="3887775"/>
            <a:ext cx="2565900" cy="591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61" name="Google Shape;261;p62"/>
          <p:cNvSpPr txBox="1">
            <a:spLocks noGrp="1"/>
          </p:cNvSpPr>
          <p:nvPr>
            <p:ph type="subTitle" idx="2"/>
          </p:nvPr>
        </p:nvSpPr>
        <p:spPr>
          <a:xfrm>
            <a:off x="4901597" y="3887775"/>
            <a:ext cx="2565900" cy="591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62" name="Google Shape;262;p62"/>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a:endParaRPr/>
          </a:p>
        </p:txBody>
      </p:sp>
      <p:sp>
        <p:nvSpPr>
          <p:cNvPr id="263" name="Google Shape;263;p62"/>
          <p:cNvSpPr txBox="1">
            <a:spLocks noGrp="1"/>
          </p:cNvSpPr>
          <p:nvPr>
            <p:ph type="title" idx="3"/>
          </p:nvPr>
        </p:nvSpPr>
        <p:spPr>
          <a:xfrm>
            <a:off x="1674390" y="3427075"/>
            <a:ext cx="25698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solidFill>
                  <a:schemeClr val="accent6"/>
                </a:solidFill>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264" name="Google Shape;264;p62"/>
          <p:cNvSpPr txBox="1">
            <a:spLocks noGrp="1"/>
          </p:cNvSpPr>
          <p:nvPr>
            <p:ph type="title" idx="4"/>
          </p:nvPr>
        </p:nvSpPr>
        <p:spPr>
          <a:xfrm>
            <a:off x="4905688" y="3427075"/>
            <a:ext cx="25575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solidFill>
                  <a:schemeClr val="accent6"/>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65" name="Google Shape;265;p62"/>
          <p:cNvSpPr>
            <a:spLocks noGrp="1"/>
          </p:cNvSpPr>
          <p:nvPr>
            <p:ph type="pic" idx="5"/>
          </p:nvPr>
        </p:nvSpPr>
        <p:spPr>
          <a:xfrm>
            <a:off x="2260751" y="1638300"/>
            <a:ext cx="1396800" cy="1398300"/>
          </a:xfrm>
          <a:prstGeom prst="ellipse">
            <a:avLst/>
          </a:prstGeom>
          <a:noFill/>
          <a:ln>
            <a:noFill/>
          </a:ln>
        </p:spPr>
      </p:sp>
      <p:sp>
        <p:nvSpPr>
          <p:cNvPr id="266" name="Google Shape;266;p62"/>
          <p:cNvSpPr>
            <a:spLocks noGrp="1"/>
          </p:cNvSpPr>
          <p:nvPr>
            <p:ph type="pic" idx="6"/>
          </p:nvPr>
        </p:nvSpPr>
        <p:spPr>
          <a:xfrm>
            <a:off x="5484988" y="1638294"/>
            <a:ext cx="1398900" cy="1398900"/>
          </a:xfrm>
          <a:prstGeom prst="ellipse">
            <a:avLst/>
          </a:prstGeom>
          <a:noFill/>
          <a:ln>
            <a:noFill/>
          </a:ln>
        </p:spPr>
      </p:sp>
      <p:sp>
        <p:nvSpPr>
          <p:cNvPr id="267" name="Google Shape;267;p62"/>
          <p:cNvSpPr/>
          <p:nvPr/>
        </p:nvSpPr>
        <p:spPr>
          <a:xfrm>
            <a:off x="1937200" y="4574771"/>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2"/>
          <p:cNvSpPr/>
          <p:nvPr/>
        </p:nvSpPr>
        <p:spPr>
          <a:xfrm>
            <a:off x="7393874" y="4745115"/>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2"/>
          <p:cNvSpPr/>
          <p:nvPr/>
        </p:nvSpPr>
        <p:spPr>
          <a:xfrm>
            <a:off x="8883891" y="2021459"/>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2"/>
          <p:cNvSpPr/>
          <p:nvPr/>
        </p:nvSpPr>
        <p:spPr>
          <a:xfrm>
            <a:off x="434041" y="420451"/>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2"/>
          <p:cNvSpPr/>
          <p:nvPr/>
        </p:nvSpPr>
        <p:spPr>
          <a:xfrm>
            <a:off x="8304646" y="4672346"/>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2"/>
          <p:cNvSpPr/>
          <p:nvPr/>
        </p:nvSpPr>
        <p:spPr>
          <a:xfrm>
            <a:off x="8304598" y="410337"/>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2"/>
          <p:cNvSpPr/>
          <p:nvPr/>
        </p:nvSpPr>
        <p:spPr>
          <a:xfrm>
            <a:off x="492508" y="239429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2"/>
          <p:cNvSpPr/>
          <p:nvPr/>
        </p:nvSpPr>
        <p:spPr>
          <a:xfrm>
            <a:off x="1411485" y="4704825"/>
            <a:ext cx="138234" cy="138146"/>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62"/>
          <p:cNvSpPr/>
          <p:nvPr/>
        </p:nvSpPr>
        <p:spPr>
          <a:xfrm>
            <a:off x="5695218" y="245264"/>
            <a:ext cx="296000" cy="294724"/>
          </a:xfrm>
          <a:custGeom>
            <a:avLst/>
            <a:gdLst/>
            <a:ahLst/>
            <a:cxnLst/>
            <a:rect l="l" t="t" r="r" b="b"/>
            <a:pathLst>
              <a:path w="1399" h="1393" extrusionOk="0">
                <a:moveTo>
                  <a:pt x="492" y="1"/>
                </a:moveTo>
                <a:cubicBezTo>
                  <a:pt x="488" y="1"/>
                  <a:pt x="484" y="1"/>
                  <a:pt x="481" y="3"/>
                </a:cubicBezTo>
                <a:cubicBezTo>
                  <a:pt x="397" y="37"/>
                  <a:pt x="447" y="525"/>
                  <a:pt x="447" y="525"/>
                </a:cubicBezTo>
                <a:cubicBezTo>
                  <a:pt x="447" y="525"/>
                  <a:pt x="1" y="622"/>
                  <a:pt x="43" y="756"/>
                </a:cubicBezTo>
                <a:cubicBezTo>
                  <a:pt x="75" y="849"/>
                  <a:pt x="286" y="863"/>
                  <a:pt x="409" y="863"/>
                </a:cubicBezTo>
                <a:cubicBezTo>
                  <a:pt x="461" y="863"/>
                  <a:pt x="498" y="860"/>
                  <a:pt x="498" y="860"/>
                </a:cubicBezTo>
                <a:lnTo>
                  <a:pt x="498" y="860"/>
                </a:lnTo>
                <a:cubicBezTo>
                  <a:pt x="498" y="860"/>
                  <a:pt x="465" y="1360"/>
                  <a:pt x="575" y="1391"/>
                </a:cubicBezTo>
                <a:cubicBezTo>
                  <a:pt x="579" y="1392"/>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2" y="703"/>
                  <a:pt x="1092" y="703"/>
                </a:cubicBezTo>
                <a:cubicBezTo>
                  <a:pt x="1092" y="703"/>
                  <a:pt x="1359" y="431"/>
                  <a:pt x="1323" y="316"/>
                </a:cubicBezTo>
                <a:cubicBezTo>
                  <a:pt x="1314" y="286"/>
                  <a:pt x="1276" y="275"/>
                  <a:pt x="1227" y="275"/>
                </a:cubicBezTo>
                <a:cubicBezTo>
                  <a:pt x="1084" y="275"/>
                  <a:pt x="836" y="365"/>
                  <a:pt x="836" y="365"/>
                </a:cubicBezTo>
                <a:cubicBezTo>
                  <a:pt x="836" y="365"/>
                  <a:pt x="586" y="1"/>
                  <a:pt x="4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2"/>
          <p:cNvSpPr/>
          <p:nvPr/>
        </p:nvSpPr>
        <p:spPr>
          <a:xfrm>
            <a:off x="2660001" y="193066"/>
            <a:ext cx="187975" cy="188327"/>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2"/>
          <p:cNvSpPr/>
          <p:nvPr/>
        </p:nvSpPr>
        <p:spPr>
          <a:xfrm>
            <a:off x="4876193" y="316493"/>
            <a:ext cx="64914" cy="64914"/>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8"/>
        <p:cNvGrpSpPr/>
        <p:nvPr/>
      </p:nvGrpSpPr>
      <p:grpSpPr>
        <a:xfrm>
          <a:off x="0" y="0"/>
          <a:ext cx="0" cy="0"/>
          <a:chOff x="0" y="0"/>
          <a:chExt cx="0" cy="0"/>
        </a:xfrm>
      </p:grpSpPr>
      <p:grpSp>
        <p:nvGrpSpPr>
          <p:cNvPr id="279" name="Google Shape;279;p63"/>
          <p:cNvGrpSpPr/>
          <p:nvPr/>
        </p:nvGrpSpPr>
        <p:grpSpPr>
          <a:xfrm rot="10800000">
            <a:off x="2531454" y="-2235327"/>
            <a:ext cx="9393624" cy="8567727"/>
            <a:chOff x="-2537947" y="-2336543"/>
            <a:chExt cx="4759398" cy="4340947"/>
          </a:xfrm>
        </p:grpSpPr>
        <p:sp>
          <p:nvSpPr>
            <p:cNvPr id="280" name="Google Shape;280;p63"/>
            <p:cNvSpPr/>
            <p:nvPr/>
          </p:nvSpPr>
          <p:spPr>
            <a:xfrm>
              <a:off x="-1194414" y="-746010"/>
              <a:ext cx="1461075" cy="1333047"/>
            </a:xfrm>
            <a:custGeom>
              <a:avLst/>
              <a:gdLst/>
              <a:ahLst/>
              <a:cxnLst/>
              <a:rect l="l" t="t" r="r" b="b"/>
              <a:pathLst>
                <a:path w="30653" h="27967" extrusionOk="0">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3"/>
            <p:cNvSpPr/>
            <p:nvPr/>
          </p:nvSpPr>
          <p:spPr>
            <a:xfrm>
              <a:off x="-1567773" y="-1000541"/>
              <a:ext cx="2142494" cy="1954837"/>
            </a:xfrm>
            <a:custGeom>
              <a:avLst/>
              <a:gdLst/>
              <a:ahLst/>
              <a:cxnLst/>
              <a:rect l="l" t="t" r="r" b="b"/>
              <a:pathLst>
                <a:path w="44949" h="41012" extrusionOk="0">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3"/>
            <p:cNvSpPr/>
            <p:nvPr/>
          </p:nvSpPr>
          <p:spPr>
            <a:xfrm>
              <a:off x="-1620634" y="-1167988"/>
              <a:ext cx="2386015" cy="2177004"/>
            </a:xfrm>
            <a:custGeom>
              <a:avLst/>
              <a:gdLst/>
              <a:ahLst/>
              <a:cxnLst/>
              <a:rect l="l" t="t" r="r" b="b"/>
              <a:pathLst>
                <a:path w="50058" h="45673" extrusionOk="0">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63"/>
            <p:cNvSpPr/>
            <p:nvPr/>
          </p:nvSpPr>
          <p:spPr>
            <a:xfrm>
              <a:off x="-2048952" y="-1725049"/>
              <a:ext cx="3547658" cy="3235834"/>
            </a:xfrm>
            <a:custGeom>
              <a:avLst/>
              <a:gdLst/>
              <a:ahLst/>
              <a:cxnLst/>
              <a:rect l="l" t="t" r="r" b="b"/>
              <a:pathLst>
                <a:path w="74429" h="67887" extrusionOk="0">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3"/>
            <p:cNvSpPr/>
            <p:nvPr/>
          </p:nvSpPr>
          <p:spPr>
            <a:xfrm>
              <a:off x="-2537947" y="-2336543"/>
              <a:ext cx="4759398" cy="4340947"/>
            </a:xfrm>
            <a:custGeom>
              <a:avLst/>
              <a:gdLst/>
              <a:ahLst/>
              <a:cxnLst/>
              <a:rect l="l" t="t" r="r" b="b"/>
              <a:pathLst>
                <a:path w="99851" h="91072" extrusionOk="0">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5" name="Google Shape;285;p63"/>
          <p:cNvSpPr txBox="1">
            <a:spLocks noGrp="1"/>
          </p:cNvSpPr>
          <p:nvPr>
            <p:ph type="title"/>
          </p:nvPr>
        </p:nvSpPr>
        <p:spPr>
          <a:xfrm>
            <a:off x="3207650" y="1883763"/>
            <a:ext cx="45609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300">
                <a:solidFill>
                  <a:schemeClr val="accent6"/>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86" name="Google Shape;286;p63"/>
          <p:cNvSpPr txBox="1">
            <a:spLocks noGrp="1"/>
          </p:cNvSpPr>
          <p:nvPr>
            <p:ph type="title" idx="2"/>
          </p:nvPr>
        </p:nvSpPr>
        <p:spPr>
          <a:xfrm>
            <a:off x="1512425" y="2106474"/>
            <a:ext cx="1276200" cy="9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87" name="Google Shape;287;p63"/>
          <p:cNvSpPr txBox="1">
            <a:spLocks noGrp="1"/>
          </p:cNvSpPr>
          <p:nvPr>
            <p:ph type="subTitle" idx="1"/>
          </p:nvPr>
        </p:nvSpPr>
        <p:spPr>
          <a:xfrm rot="497">
            <a:off x="3207650" y="2846163"/>
            <a:ext cx="4152900" cy="40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288" name="Google Shape;288;p63"/>
          <p:cNvGrpSpPr/>
          <p:nvPr/>
        </p:nvGrpSpPr>
        <p:grpSpPr>
          <a:xfrm rot="2229789">
            <a:off x="8426026" y="2440954"/>
            <a:ext cx="852775" cy="1076139"/>
            <a:chOff x="4198851" y="-806491"/>
            <a:chExt cx="163967" cy="206914"/>
          </a:xfrm>
        </p:grpSpPr>
        <p:sp>
          <p:nvSpPr>
            <p:cNvPr id="289" name="Google Shape;289;p63"/>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63"/>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3"/>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3"/>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63"/>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3"/>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3"/>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63"/>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3"/>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3"/>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9" name="Google Shape;299;p63"/>
          <p:cNvGrpSpPr/>
          <p:nvPr/>
        </p:nvGrpSpPr>
        <p:grpSpPr>
          <a:xfrm rot="-1147256">
            <a:off x="-1302822" y="141556"/>
            <a:ext cx="3545968" cy="1534490"/>
            <a:chOff x="3758998" y="-241279"/>
            <a:chExt cx="873461" cy="377983"/>
          </a:xfrm>
        </p:grpSpPr>
        <p:sp>
          <p:nvSpPr>
            <p:cNvPr id="300" name="Google Shape;300;p63"/>
            <p:cNvSpPr/>
            <p:nvPr/>
          </p:nvSpPr>
          <p:spPr>
            <a:xfrm>
              <a:off x="3758998" y="-241279"/>
              <a:ext cx="20448" cy="24643"/>
            </a:xfrm>
            <a:custGeom>
              <a:avLst/>
              <a:gdLst/>
              <a:ahLst/>
              <a:cxnLst/>
              <a:rect l="l" t="t" r="r" b="b"/>
              <a:pathLst>
                <a:path w="429" h="517" extrusionOk="0">
                  <a:moveTo>
                    <a:pt x="215" y="0"/>
                  </a:moveTo>
                  <a:cubicBezTo>
                    <a:pt x="162" y="0"/>
                    <a:pt x="106" y="24"/>
                    <a:pt x="69" y="61"/>
                  </a:cubicBezTo>
                  <a:cubicBezTo>
                    <a:pt x="13" y="115"/>
                    <a:pt x="1" y="188"/>
                    <a:pt x="15" y="262"/>
                  </a:cubicBezTo>
                  <a:cubicBezTo>
                    <a:pt x="23" y="302"/>
                    <a:pt x="31" y="342"/>
                    <a:pt x="38" y="381"/>
                  </a:cubicBezTo>
                  <a:cubicBezTo>
                    <a:pt x="47" y="419"/>
                    <a:pt x="75" y="453"/>
                    <a:pt x="104" y="476"/>
                  </a:cubicBezTo>
                  <a:cubicBezTo>
                    <a:pt x="135" y="500"/>
                    <a:pt x="172" y="516"/>
                    <a:pt x="212" y="516"/>
                  </a:cubicBezTo>
                  <a:cubicBezTo>
                    <a:pt x="213" y="516"/>
                    <a:pt x="214" y="516"/>
                    <a:pt x="215" y="516"/>
                  </a:cubicBezTo>
                  <a:cubicBezTo>
                    <a:pt x="248" y="515"/>
                    <a:pt x="279" y="507"/>
                    <a:pt x="308" y="491"/>
                  </a:cubicBezTo>
                  <a:cubicBezTo>
                    <a:pt x="345" y="471"/>
                    <a:pt x="384" y="423"/>
                    <a:pt x="392" y="381"/>
                  </a:cubicBezTo>
                  <a:cubicBezTo>
                    <a:pt x="400" y="342"/>
                    <a:pt x="408" y="302"/>
                    <a:pt x="415" y="262"/>
                  </a:cubicBezTo>
                  <a:cubicBezTo>
                    <a:pt x="429" y="191"/>
                    <a:pt x="419" y="113"/>
                    <a:pt x="362" y="61"/>
                  </a:cubicBezTo>
                  <a:cubicBezTo>
                    <a:pt x="321" y="24"/>
                    <a:pt x="272" y="0"/>
                    <a:pt x="21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3"/>
            <p:cNvSpPr/>
            <p:nvPr/>
          </p:nvSpPr>
          <p:spPr>
            <a:xfrm>
              <a:off x="3769770" y="-168495"/>
              <a:ext cx="22927" cy="17779"/>
            </a:xfrm>
            <a:custGeom>
              <a:avLst/>
              <a:gdLst/>
              <a:ahLst/>
              <a:cxnLst/>
              <a:rect l="l" t="t" r="r" b="b"/>
              <a:pathLst>
                <a:path w="481" h="373" extrusionOk="0">
                  <a:moveTo>
                    <a:pt x="241" y="1"/>
                  </a:moveTo>
                  <a:cubicBezTo>
                    <a:pt x="1" y="1"/>
                    <a:pt x="1" y="372"/>
                    <a:pt x="241" y="372"/>
                  </a:cubicBezTo>
                  <a:cubicBezTo>
                    <a:pt x="241" y="372"/>
                    <a:pt x="241" y="372"/>
                    <a:pt x="242" y="372"/>
                  </a:cubicBezTo>
                  <a:cubicBezTo>
                    <a:pt x="480" y="372"/>
                    <a:pt x="480" y="1"/>
                    <a:pt x="24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63"/>
            <p:cNvSpPr/>
            <p:nvPr/>
          </p:nvSpPr>
          <p:spPr>
            <a:xfrm>
              <a:off x="3806472" y="-111583"/>
              <a:ext cx="53909" cy="47808"/>
            </a:xfrm>
            <a:custGeom>
              <a:avLst/>
              <a:gdLst/>
              <a:ahLst/>
              <a:cxnLst/>
              <a:rect l="l" t="t" r="r" b="b"/>
              <a:pathLst>
                <a:path w="1131" h="1003" extrusionOk="0">
                  <a:moveTo>
                    <a:pt x="630" y="1"/>
                  </a:moveTo>
                  <a:cubicBezTo>
                    <a:pt x="586" y="1"/>
                    <a:pt x="541" y="7"/>
                    <a:pt x="497" y="19"/>
                  </a:cubicBezTo>
                  <a:cubicBezTo>
                    <a:pt x="449" y="27"/>
                    <a:pt x="399" y="37"/>
                    <a:pt x="351" y="47"/>
                  </a:cubicBezTo>
                  <a:cubicBezTo>
                    <a:pt x="313" y="63"/>
                    <a:pt x="277" y="78"/>
                    <a:pt x="239" y="94"/>
                  </a:cubicBezTo>
                  <a:cubicBezTo>
                    <a:pt x="183" y="125"/>
                    <a:pt x="139" y="165"/>
                    <a:pt x="106" y="216"/>
                  </a:cubicBezTo>
                  <a:cubicBezTo>
                    <a:pt x="45" y="296"/>
                    <a:pt x="0" y="398"/>
                    <a:pt x="5" y="501"/>
                  </a:cubicBezTo>
                  <a:cubicBezTo>
                    <a:pt x="10" y="585"/>
                    <a:pt x="31" y="665"/>
                    <a:pt x="69" y="739"/>
                  </a:cubicBezTo>
                  <a:cubicBezTo>
                    <a:pt x="120" y="833"/>
                    <a:pt x="245" y="936"/>
                    <a:pt x="351" y="956"/>
                  </a:cubicBezTo>
                  <a:cubicBezTo>
                    <a:pt x="399" y="964"/>
                    <a:pt x="449" y="975"/>
                    <a:pt x="497" y="984"/>
                  </a:cubicBezTo>
                  <a:cubicBezTo>
                    <a:pt x="542" y="996"/>
                    <a:pt x="586" y="1002"/>
                    <a:pt x="631" y="1002"/>
                  </a:cubicBezTo>
                  <a:cubicBezTo>
                    <a:pt x="675" y="1002"/>
                    <a:pt x="719" y="996"/>
                    <a:pt x="763" y="984"/>
                  </a:cubicBezTo>
                  <a:cubicBezTo>
                    <a:pt x="848" y="960"/>
                    <a:pt x="921" y="917"/>
                    <a:pt x="984" y="855"/>
                  </a:cubicBezTo>
                  <a:cubicBezTo>
                    <a:pt x="1074" y="758"/>
                    <a:pt x="1131" y="637"/>
                    <a:pt x="1131" y="502"/>
                  </a:cubicBezTo>
                  <a:cubicBezTo>
                    <a:pt x="1131" y="372"/>
                    <a:pt x="1074" y="237"/>
                    <a:pt x="984" y="146"/>
                  </a:cubicBezTo>
                  <a:cubicBezTo>
                    <a:pt x="921" y="85"/>
                    <a:pt x="848" y="42"/>
                    <a:pt x="763" y="19"/>
                  </a:cubicBezTo>
                  <a:cubicBezTo>
                    <a:pt x="719" y="7"/>
                    <a:pt x="674" y="1"/>
                    <a:pt x="63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63"/>
            <p:cNvSpPr/>
            <p:nvPr/>
          </p:nvSpPr>
          <p:spPr>
            <a:xfrm>
              <a:off x="3884166" y="-38465"/>
              <a:ext cx="37322" cy="33270"/>
            </a:xfrm>
            <a:custGeom>
              <a:avLst/>
              <a:gdLst/>
              <a:ahLst/>
              <a:cxnLst/>
              <a:rect l="l" t="t" r="r" b="b"/>
              <a:pathLst>
                <a:path w="783" h="698" extrusionOk="0">
                  <a:moveTo>
                    <a:pt x="346" y="1"/>
                  </a:moveTo>
                  <a:cubicBezTo>
                    <a:pt x="299" y="1"/>
                    <a:pt x="258" y="10"/>
                    <a:pt x="219" y="31"/>
                  </a:cubicBezTo>
                  <a:cubicBezTo>
                    <a:pt x="176" y="46"/>
                    <a:pt x="139" y="69"/>
                    <a:pt x="107" y="103"/>
                  </a:cubicBezTo>
                  <a:cubicBezTo>
                    <a:pt x="46" y="163"/>
                    <a:pt x="0" y="262"/>
                    <a:pt x="4" y="349"/>
                  </a:cubicBezTo>
                  <a:cubicBezTo>
                    <a:pt x="9" y="439"/>
                    <a:pt x="39" y="532"/>
                    <a:pt x="107" y="595"/>
                  </a:cubicBezTo>
                  <a:cubicBezTo>
                    <a:pt x="166" y="649"/>
                    <a:pt x="248" y="698"/>
                    <a:pt x="331" y="698"/>
                  </a:cubicBezTo>
                  <a:cubicBezTo>
                    <a:pt x="339" y="698"/>
                    <a:pt x="346" y="698"/>
                    <a:pt x="353" y="697"/>
                  </a:cubicBezTo>
                  <a:cubicBezTo>
                    <a:pt x="381" y="695"/>
                    <a:pt x="411" y="692"/>
                    <a:pt x="439" y="688"/>
                  </a:cubicBezTo>
                  <a:cubicBezTo>
                    <a:pt x="441" y="688"/>
                    <a:pt x="443" y="688"/>
                    <a:pt x="446" y="688"/>
                  </a:cubicBezTo>
                  <a:cubicBezTo>
                    <a:pt x="490" y="688"/>
                    <a:pt x="531" y="679"/>
                    <a:pt x="570" y="659"/>
                  </a:cubicBezTo>
                  <a:cubicBezTo>
                    <a:pt x="612" y="647"/>
                    <a:pt x="648" y="622"/>
                    <a:pt x="679" y="589"/>
                  </a:cubicBezTo>
                  <a:cubicBezTo>
                    <a:pt x="737" y="529"/>
                    <a:pt x="782" y="433"/>
                    <a:pt x="778" y="349"/>
                  </a:cubicBezTo>
                  <a:cubicBezTo>
                    <a:pt x="774" y="260"/>
                    <a:pt x="746" y="170"/>
                    <a:pt x="679" y="108"/>
                  </a:cubicBezTo>
                  <a:cubicBezTo>
                    <a:pt x="657" y="92"/>
                    <a:pt x="632" y="73"/>
                    <a:pt x="610" y="56"/>
                  </a:cubicBezTo>
                  <a:cubicBezTo>
                    <a:pt x="558" y="26"/>
                    <a:pt x="501" y="10"/>
                    <a:pt x="439" y="10"/>
                  </a:cubicBezTo>
                  <a:cubicBezTo>
                    <a:pt x="411" y="6"/>
                    <a:pt x="381" y="4"/>
                    <a:pt x="353" y="1"/>
                  </a:cubicBezTo>
                  <a:cubicBezTo>
                    <a:pt x="350" y="1"/>
                    <a:pt x="348" y="1"/>
                    <a:pt x="34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63"/>
            <p:cNvSpPr/>
            <p:nvPr/>
          </p:nvSpPr>
          <p:spPr>
            <a:xfrm>
              <a:off x="3943748" y="-20924"/>
              <a:ext cx="49810" cy="49619"/>
            </a:xfrm>
            <a:custGeom>
              <a:avLst/>
              <a:gdLst/>
              <a:ahLst/>
              <a:cxnLst/>
              <a:rect l="l" t="t" r="r" b="b"/>
              <a:pathLst>
                <a:path w="1045" h="1041" extrusionOk="0">
                  <a:moveTo>
                    <a:pt x="469" y="1"/>
                  </a:moveTo>
                  <a:cubicBezTo>
                    <a:pt x="410" y="1"/>
                    <a:pt x="353" y="15"/>
                    <a:pt x="302" y="43"/>
                  </a:cubicBezTo>
                  <a:cubicBezTo>
                    <a:pt x="243" y="62"/>
                    <a:pt x="191" y="95"/>
                    <a:pt x="147" y="142"/>
                  </a:cubicBezTo>
                  <a:cubicBezTo>
                    <a:pt x="63" y="234"/>
                    <a:pt x="0" y="354"/>
                    <a:pt x="7" y="481"/>
                  </a:cubicBezTo>
                  <a:cubicBezTo>
                    <a:pt x="13" y="522"/>
                    <a:pt x="19" y="566"/>
                    <a:pt x="24" y="609"/>
                  </a:cubicBezTo>
                  <a:cubicBezTo>
                    <a:pt x="46" y="690"/>
                    <a:pt x="88" y="761"/>
                    <a:pt x="147" y="821"/>
                  </a:cubicBezTo>
                  <a:cubicBezTo>
                    <a:pt x="170" y="841"/>
                    <a:pt x="190" y="862"/>
                    <a:pt x="213" y="882"/>
                  </a:cubicBezTo>
                  <a:cubicBezTo>
                    <a:pt x="242" y="909"/>
                    <a:pt x="283" y="939"/>
                    <a:pt x="317" y="961"/>
                  </a:cubicBezTo>
                  <a:cubicBezTo>
                    <a:pt x="323" y="965"/>
                    <a:pt x="328" y="967"/>
                    <a:pt x="333" y="972"/>
                  </a:cubicBezTo>
                  <a:cubicBezTo>
                    <a:pt x="335" y="973"/>
                    <a:pt x="338" y="975"/>
                    <a:pt x="340" y="977"/>
                  </a:cubicBezTo>
                  <a:cubicBezTo>
                    <a:pt x="395" y="1011"/>
                    <a:pt x="452" y="1029"/>
                    <a:pt x="514" y="1032"/>
                  </a:cubicBezTo>
                  <a:cubicBezTo>
                    <a:pt x="547" y="1037"/>
                    <a:pt x="557" y="1040"/>
                    <a:pt x="571" y="1040"/>
                  </a:cubicBezTo>
                  <a:cubicBezTo>
                    <a:pt x="577" y="1040"/>
                    <a:pt x="583" y="1040"/>
                    <a:pt x="591" y="1039"/>
                  </a:cubicBezTo>
                  <a:cubicBezTo>
                    <a:pt x="595" y="1039"/>
                    <a:pt x="599" y="1039"/>
                    <a:pt x="604" y="1039"/>
                  </a:cubicBezTo>
                  <a:cubicBezTo>
                    <a:pt x="661" y="1039"/>
                    <a:pt x="715" y="1026"/>
                    <a:pt x="764" y="999"/>
                  </a:cubicBezTo>
                  <a:cubicBezTo>
                    <a:pt x="821" y="981"/>
                    <a:pt x="869" y="950"/>
                    <a:pt x="910" y="907"/>
                  </a:cubicBezTo>
                  <a:cubicBezTo>
                    <a:pt x="933" y="876"/>
                    <a:pt x="957" y="845"/>
                    <a:pt x="980" y="815"/>
                  </a:cubicBezTo>
                  <a:cubicBezTo>
                    <a:pt x="1021" y="744"/>
                    <a:pt x="1042" y="668"/>
                    <a:pt x="1042" y="587"/>
                  </a:cubicBezTo>
                  <a:cubicBezTo>
                    <a:pt x="1042" y="582"/>
                    <a:pt x="1043" y="578"/>
                    <a:pt x="1043" y="573"/>
                  </a:cubicBezTo>
                  <a:cubicBezTo>
                    <a:pt x="1045" y="509"/>
                    <a:pt x="1031" y="448"/>
                    <a:pt x="1003" y="394"/>
                  </a:cubicBezTo>
                  <a:cubicBezTo>
                    <a:pt x="997" y="373"/>
                    <a:pt x="988" y="353"/>
                    <a:pt x="977" y="333"/>
                  </a:cubicBezTo>
                  <a:cubicBezTo>
                    <a:pt x="952" y="289"/>
                    <a:pt x="918" y="244"/>
                    <a:pt x="885" y="207"/>
                  </a:cubicBezTo>
                  <a:cubicBezTo>
                    <a:pt x="866" y="185"/>
                    <a:pt x="845" y="164"/>
                    <a:pt x="825" y="142"/>
                  </a:cubicBezTo>
                  <a:cubicBezTo>
                    <a:pt x="782" y="95"/>
                    <a:pt x="730" y="62"/>
                    <a:pt x="670" y="43"/>
                  </a:cubicBezTo>
                  <a:cubicBezTo>
                    <a:pt x="616" y="15"/>
                    <a:pt x="560" y="1"/>
                    <a:pt x="499" y="1"/>
                  </a:cubicBezTo>
                  <a:cubicBezTo>
                    <a:pt x="495" y="1"/>
                    <a:pt x="490" y="1"/>
                    <a:pt x="486" y="1"/>
                  </a:cubicBezTo>
                  <a:cubicBezTo>
                    <a:pt x="480" y="1"/>
                    <a:pt x="474" y="1"/>
                    <a:pt x="46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3"/>
            <p:cNvSpPr/>
            <p:nvPr/>
          </p:nvSpPr>
          <p:spPr>
            <a:xfrm>
              <a:off x="4040794" y="9438"/>
              <a:ext cx="49905" cy="44996"/>
            </a:xfrm>
            <a:custGeom>
              <a:avLst/>
              <a:gdLst/>
              <a:ahLst/>
              <a:cxnLst/>
              <a:rect l="l" t="t" r="r" b="b"/>
              <a:pathLst>
                <a:path w="1047" h="944" extrusionOk="0">
                  <a:moveTo>
                    <a:pt x="582" y="1"/>
                  </a:moveTo>
                  <a:cubicBezTo>
                    <a:pt x="534" y="1"/>
                    <a:pt x="487" y="9"/>
                    <a:pt x="429" y="18"/>
                  </a:cubicBezTo>
                  <a:lnTo>
                    <a:pt x="402" y="22"/>
                  </a:lnTo>
                  <a:cubicBezTo>
                    <a:pt x="381" y="26"/>
                    <a:pt x="359" y="29"/>
                    <a:pt x="338" y="32"/>
                  </a:cubicBezTo>
                  <a:cubicBezTo>
                    <a:pt x="302" y="48"/>
                    <a:pt x="266" y="62"/>
                    <a:pt x="229" y="78"/>
                  </a:cubicBezTo>
                  <a:cubicBezTo>
                    <a:pt x="176" y="107"/>
                    <a:pt x="134" y="146"/>
                    <a:pt x="102" y="196"/>
                  </a:cubicBezTo>
                  <a:cubicBezTo>
                    <a:pt x="72" y="225"/>
                    <a:pt x="53" y="257"/>
                    <a:pt x="42" y="297"/>
                  </a:cubicBezTo>
                  <a:cubicBezTo>
                    <a:pt x="14" y="351"/>
                    <a:pt x="0" y="409"/>
                    <a:pt x="3" y="472"/>
                  </a:cubicBezTo>
                  <a:lnTo>
                    <a:pt x="19" y="594"/>
                  </a:lnTo>
                  <a:cubicBezTo>
                    <a:pt x="35" y="631"/>
                    <a:pt x="49" y="665"/>
                    <a:pt x="65" y="702"/>
                  </a:cubicBezTo>
                  <a:cubicBezTo>
                    <a:pt x="93" y="756"/>
                    <a:pt x="133" y="798"/>
                    <a:pt x="182" y="831"/>
                  </a:cubicBezTo>
                  <a:cubicBezTo>
                    <a:pt x="227" y="872"/>
                    <a:pt x="278" y="899"/>
                    <a:pt x="337" y="911"/>
                  </a:cubicBezTo>
                  <a:cubicBezTo>
                    <a:pt x="358" y="916"/>
                    <a:pt x="380" y="919"/>
                    <a:pt x="401" y="922"/>
                  </a:cubicBezTo>
                  <a:lnTo>
                    <a:pt x="428" y="926"/>
                  </a:lnTo>
                  <a:cubicBezTo>
                    <a:pt x="485" y="935"/>
                    <a:pt x="531" y="944"/>
                    <a:pt x="579" y="944"/>
                  </a:cubicBezTo>
                  <a:cubicBezTo>
                    <a:pt x="616" y="944"/>
                    <a:pt x="654" y="939"/>
                    <a:pt x="698" y="925"/>
                  </a:cubicBezTo>
                  <a:cubicBezTo>
                    <a:pt x="736" y="909"/>
                    <a:pt x="773" y="894"/>
                    <a:pt x="810" y="878"/>
                  </a:cubicBezTo>
                  <a:cubicBezTo>
                    <a:pt x="866" y="848"/>
                    <a:pt x="909" y="809"/>
                    <a:pt x="942" y="756"/>
                  </a:cubicBezTo>
                  <a:cubicBezTo>
                    <a:pt x="972" y="727"/>
                    <a:pt x="993" y="692"/>
                    <a:pt x="1003" y="653"/>
                  </a:cubicBezTo>
                  <a:cubicBezTo>
                    <a:pt x="1033" y="596"/>
                    <a:pt x="1046" y="537"/>
                    <a:pt x="1044" y="472"/>
                  </a:cubicBezTo>
                  <a:cubicBezTo>
                    <a:pt x="1039" y="432"/>
                    <a:pt x="1033" y="390"/>
                    <a:pt x="1028" y="348"/>
                  </a:cubicBezTo>
                  <a:cubicBezTo>
                    <a:pt x="1013" y="309"/>
                    <a:pt x="997" y="273"/>
                    <a:pt x="981" y="235"/>
                  </a:cubicBezTo>
                  <a:cubicBezTo>
                    <a:pt x="951" y="181"/>
                    <a:pt x="911" y="136"/>
                    <a:pt x="859" y="103"/>
                  </a:cubicBezTo>
                  <a:cubicBezTo>
                    <a:pt x="814" y="61"/>
                    <a:pt x="761" y="34"/>
                    <a:pt x="700" y="19"/>
                  </a:cubicBezTo>
                  <a:cubicBezTo>
                    <a:pt x="656" y="6"/>
                    <a:pt x="618" y="1"/>
                    <a:pt x="58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3"/>
            <p:cNvSpPr/>
            <p:nvPr/>
          </p:nvSpPr>
          <p:spPr>
            <a:xfrm>
              <a:off x="4181739" y="5673"/>
              <a:ext cx="45043" cy="40754"/>
            </a:xfrm>
            <a:custGeom>
              <a:avLst/>
              <a:gdLst/>
              <a:ahLst/>
              <a:cxnLst/>
              <a:rect l="l" t="t" r="r" b="b"/>
              <a:pathLst>
                <a:path w="945" h="855" extrusionOk="0">
                  <a:moveTo>
                    <a:pt x="528" y="1"/>
                  </a:moveTo>
                  <a:cubicBezTo>
                    <a:pt x="524" y="1"/>
                    <a:pt x="520" y="1"/>
                    <a:pt x="516" y="1"/>
                  </a:cubicBezTo>
                  <a:lnTo>
                    <a:pt x="506" y="1"/>
                  </a:lnTo>
                  <a:cubicBezTo>
                    <a:pt x="467" y="6"/>
                    <a:pt x="430" y="12"/>
                    <a:pt x="393" y="17"/>
                  </a:cubicBezTo>
                  <a:cubicBezTo>
                    <a:pt x="366" y="23"/>
                    <a:pt x="340" y="35"/>
                    <a:pt x="315" y="47"/>
                  </a:cubicBezTo>
                  <a:lnTo>
                    <a:pt x="287" y="56"/>
                  </a:lnTo>
                  <a:cubicBezTo>
                    <a:pt x="256" y="68"/>
                    <a:pt x="226" y="82"/>
                    <a:pt x="194" y="94"/>
                  </a:cubicBezTo>
                  <a:cubicBezTo>
                    <a:pt x="150" y="119"/>
                    <a:pt x="114" y="152"/>
                    <a:pt x="85" y="194"/>
                  </a:cubicBezTo>
                  <a:cubicBezTo>
                    <a:pt x="62" y="218"/>
                    <a:pt x="46" y="246"/>
                    <a:pt x="36" y="279"/>
                  </a:cubicBezTo>
                  <a:cubicBezTo>
                    <a:pt x="11" y="325"/>
                    <a:pt x="1" y="375"/>
                    <a:pt x="4" y="428"/>
                  </a:cubicBezTo>
                  <a:cubicBezTo>
                    <a:pt x="9" y="462"/>
                    <a:pt x="13" y="496"/>
                    <a:pt x="18" y="532"/>
                  </a:cubicBezTo>
                  <a:cubicBezTo>
                    <a:pt x="31" y="563"/>
                    <a:pt x="45" y="593"/>
                    <a:pt x="57" y="624"/>
                  </a:cubicBezTo>
                  <a:cubicBezTo>
                    <a:pt x="82" y="669"/>
                    <a:pt x="115" y="706"/>
                    <a:pt x="157" y="733"/>
                  </a:cubicBezTo>
                  <a:cubicBezTo>
                    <a:pt x="194" y="767"/>
                    <a:pt x="238" y="790"/>
                    <a:pt x="288" y="802"/>
                  </a:cubicBezTo>
                  <a:cubicBezTo>
                    <a:pt x="307" y="807"/>
                    <a:pt x="324" y="812"/>
                    <a:pt x="343" y="818"/>
                  </a:cubicBezTo>
                  <a:lnTo>
                    <a:pt x="344" y="818"/>
                  </a:lnTo>
                  <a:cubicBezTo>
                    <a:pt x="390" y="841"/>
                    <a:pt x="439" y="855"/>
                    <a:pt x="491" y="855"/>
                  </a:cubicBezTo>
                  <a:cubicBezTo>
                    <a:pt x="496" y="855"/>
                    <a:pt x="502" y="855"/>
                    <a:pt x="507" y="854"/>
                  </a:cubicBezTo>
                  <a:lnTo>
                    <a:pt x="517" y="854"/>
                  </a:lnTo>
                  <a:cubicBezTo>
                    <a:pt x="522" y="855"/>
                    <a:pt x="528" y="855"/>
                    <a:pt x="533" y="855"/>
                  </a:cubicBezTo>
                  <a:cubicBezTo>
                    <a:pt x="586" y="855"/>
                    <a:pt x="635" y="841"/>
                    <a:pt x="680" y="818"/>
                  </a:cubicBezTo>
                  <a:cubicBezTo>
                    <a:pt x="732" y="801"/>
                    <a:pt x="778" y="771"/>
                    <a:pt x="817" y="731"/>
                  </a:cubicBezTo>
                  <a:cubicBezTo>
                    <a:pt x="859" y="692"/>
                    <a:pt x="888" y="647"/>
                    <a:pt x="905" y="593"/>
                  </a:cubicBezTo>
                  <a:cubicBezTo>
                    <a:pt x="931" y="542"/>
                    <a:pt x="945" y="487"/>
                    <a:pt x="942" y="429"/>
                  </a:cubicBezTo>
                  <a:cubicBezTo>
                    <a:pt x="936" y="317"/>
                    <a:pt x="900" y="203"/>
                    <a:pt x="816" y="126"/>
                  </a:cubicBezTo>
                  <a:cubicBezTo>
                    <a:pt x="737" y="54"/>
                    <a:pt x="636" y="1"/>
                    <a:pt x="52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3"/>
            <p:cNvSpPr/>
            <p:nvPr/>
          </p:nvSpPr>
          <p:spPr>
            <a:xfrm>
              <a:off x="4279881" y="-11153"/>
              <a:ext cx="80363" cy="62298"/>
            </a:xfrm>
            <a:custGeom>
              <a:avLst/>
              <a:gdLst/>
              <a:ahLst/>
              <a:cxnLst/>
              <a:rect l="l" t="t" r="r" b="b"/>
              <a:pathLst>
                <a:path w="1686" h="1307" extrusionOk="0">
                  <a:moveTo>
                    <a:pt x="842" y="0"/>
                  </a:moveTo>
                  <a:cubicBezTo>
                    <a:pt x="2" y="0"/>
                    <a:pt x="1" y="1307"/>
                    <a:pt x="842" y="1307"/>
                  </a:cubicBezTo>
                  <a:cubicBezTo>
                    <a:pt x="843" y="1307"/>
                    <a:pt x="844" y="1307"/>
                    <a:pt x="844" y="1307"/>
                  </a:cubicBezTo>
                  <a:cubicBezTo>
                    <a:pt x="1684" y="1307"/>
                    <a:pt x="1685" y="0"/>
                    <a:pt x="8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63"/>
            <p:cNvSpPr/>
            <p:nvPr/>
          </p:nvSpPr>
          <p:spPr>
            <a:xfrm>
              <a:off x="4419444" y="47856"/>
              <a:ext cx="28694" cy="28504"/>
            </a:xfrm>
            <a:custGeom>
              <a:avLst/>
              <a:gdLst/>
              <a:ahLst/>
              <a:cxnLst/>
              <a:rect l="l" t="t" r="r" b="b"/>
              <a:pathLst>
                <a:path w="602" h="598" extrusionOk="0">
                  <a:moveTo>
                    <a:pt x="301" y="0"/>
                  </a:moveTo>
                  <a:cubicBezTo>
                    <a:pt x="275" y="0"/>
                    <a:pt x="248" y="3"/>
                    <a:pt x="222" y="9"/>
                  </a:cubicBezTo>
                  <a:cubicBezTo>
                    <a:pt x="159" y="24"/>
                    <a:pt x="105" y="67"/>
                    <a:pt x="68" y="115"/>
                  </a:cubicBezTo>
                  <a:cubicBezTo>
                    <a:pt x="28" y="165"/>
                    <a:pt x="1" y="230"/>
                    <a:pt x="4" y="294"/>
                  </a:cubicBezTo>
                  <a:cubicBezTo>
                    <a:pt x="6" y="346"/>
                    <a:pt x="20" y="397"/>
                    <a:pt x="44" y="445"/>
                  </a:cubicBezTo>
                  <a:cubicBezTo>
                    <a:pt x="63" y="479"/>
                    <a:pt x="89" y="507"/>
                    <a:pt x="120" y="528"/>
                  </a:cubicBezTo>
                  <a:cubicBezTo>
                    <a:pt x="148" y="554"/>
                    <a:pt x="183" y="573"/>
                    <a:pt x="221" y="582"/>
                  </a:cubicBezTo>
                  <a:cubicBezTo>
                    <a:pt x="245" y="592"/>
                    <a:pt x="273" y="597"/>
                    <a:pt x="301" y="597"/>
                  </a:cubicBezTo>
                  <a:cubicBezTo>
                    <a:pt x="322" y="597"/>
                    <a:pt x="344" y="594"/>
                    <a:pt x="363" y="587"/>
                  </a:cubicBezTo>
                  <a:cubicBezTo>
                    <a:pt x="439" y="563"/>
                    <a:pt x="518" y="519"/>
                    <a:pt x="557" y="445"/>
                  </a:cubicBezTo>
                  <a:cubicBezTo>
                    <a:pt x="582" y="397"/>
                    <a:pt x="595" y="348"/>
                    <a:pt x="597" y="294"/>
                  </a:cubicBezTo>
                  <a:cubicBezTo>
                    <a:pt x="602" y="230"/>
                    <a:pt x="572" y="166"/>
                    <a:pt x="535" y="115"/>
                  </a:cubicBezTo>
                  <a:cubicBezTo>
                    <a:pt x="497" y="67"/>
                    <a:pt x="444" y="22"/>
                    <a:pt x="381" y="9"/>
                  </a:cubicBezTo>
                  <a:cubicBezTo>
                    <a:pt x="355" y="3"/>
                    <a:pt x="328" y="0"/>
                    <a:pt x="30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63"/>
            <p:cNvSpPr/>
            <p:nvPr/>
          </p:nvSpPr>
          <p:spPr>
            <a:xfrm>
              <a:off x="4468444" y="106913"/>
              <a:ext cx="38418" cy="29791"/>
            </a:xfrm>
            <a:custGeom>
              <a:avLst/>
              <a:gdLst/>
              <a:ahLst/>
              <a:cxnLst/>
              <a:rect l="l" t="t" r="r" b="b"/>
              <a:pathLst>
                <a:path w="806" h="625" extrusionOk="0">
                  <a:moveTo>
                    <a:pt x="403" y="0"/>
                  </a:moveTo>
                  <a:cubicBezTo>
                    <a:pt x="1" y="0"/>
                    <a:pt x="1" y="624"/>
                    <a:pt x="403" y="624"/>
                  </a:cubicBezTo>
                  <a:cubicBezTo>
                    <a:pt x="805" y="624"/>
                    <a:pt x="806" y="0"/>
                    <a:pt x="40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63"/>
            <p:cNvSpPr/>
            <p:nvPr/>
          </p:nvSpPr>
          <p:spPr>
            <a:xfrm>
              <a:off x="3818484" y="-232366"/>
              <a:ext cx="33223" cy="25787"/>
            </a:xfrm>
            <a:custGeom>
              <a:avLst/>
              <a:gdLst/>
              <a:ahLst/>
              <a:cxnLst/>
              <a:rect l="l" t="t" r="r" b="b"/>
              <a:pathLst>
                <a:path w="697" h="541" extrusionOk="0">
                  <a:moveTo>
                    <a:pt x="349" y="1"/>
                  </a:moveTo>
                  <a:cubicBezTo>
                    <a:pt x="3" y="1"/>
                    <a:pt x="1" y="541"/>
                    <a:pt x="349" y="541"/>
                  </a:cubicBezTo>
                  <a:cubicBezTo>
                    <a:pt x="697" y="541"/>
                    <a:pt x="697" y="1"/>
                    <a:pt x="34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63"/>
            <p:cNvSpPr/>
            <p:nvPr/>
          </p:nvSpPr>
          <p:spPr>
            <a:xfrm>
              <a:off x="3851182" y="-185559"/>
              <a:ext cx="51669" cy="40086"/>
            </a:xfrm>
            <a:custGeom>
              <a:avLst/>
              <a:gdLst/>
              <a:ahLst/>
              <a:cxnLst/>
              <a:rect l="l" t="t" r="r" b="b"/>
              <a:pathLst>
                <a:path w="1084" h="841" extrusionOk="0">
                  <a:moveTo>
                    <a:pt x="542" y="0"/>
                  </a:moveTo>
                  <a:cubicBezTo>
                    <a:pt x="2" y="0"/>
                    <a:pt x="0" y="840"/>
                    <a:pt x="542" y="840"/>
                  </a:cubicBezTo>
                  <a:cubicBezTo>
                    <a:pt x="1083" y="839"/>
                    <a:pt x="1084" y="0"/>
                    <a:pt x="5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63"/>
            <p:cNvSpPr/>
            <p:nvPr/>
          </p:nvSpPr>
          <p:spPr>
            <a:xfrm>
              <a:off x="3918962" y="-131555"/>
              <a:ext cx="35796" cy="27789"/>
            </a:xfrm>
            <a:custGeom>
              <a:avLst/>
              <a:gdLst/>
              <a:ahLst/>
              <a:cxnLst/>
              <a:rect l="l" t="t" r="r" b="b"/>
              <a:pathLst>
                <a:path w="751" h="583" extrusionOk="0">
                  <a:moveTo>
                    <a:pt x="377" y="0"/>
                  </a:moveTo>
                  <a:cubicBezTo>
                    <a:pt x="2" y="0"/>
                    <a:pt x="1" y="582"/>
                    <a:pt x="377" y="582"/>
                  </a:cubicBezTo>
                  <a:cubicBezTo>
                    <a:pt x="750" y="582"/>
                    <a:pt x="750" y="0"/>
                    <a:pt x="37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63"/>
            <p:cNvSpPr/>
            <p:nvPr/>
          </p:nvSpPr>
          <p:spPr>
            <a:xfrm>
              <a:off x="4005855" y="-91945"/>
              <a:ext cx="41659" cy="32317"/>
            </a:xfrm>
            <a:custGeom>
              <a:avLst/>
              <a:gdLst/>
              <a:ahLst/>
              <a:cxnLst/>
              <a:rect l="l" t="t" r="r" b="b"/>
              <a:pathLst>
                <a:path w="874" h="678" extrusionOk="0">
                  <a:moveTo>
                    <a:pt x="438" y="0"/>
                  </a:moveTo>
                  <a:cubicBezTo>
                    <a:pt x="3" y="0"/>
                    <a:pt x="0" y="678"/>
                    <a:pt x="438" y="678"/>
                  </a:cubicBezTo>
                  <a:cubicBezTo>
                    <a:pt x="873" y="678"/>
                    <a:pt x="873" y="0"/>
                    <a:pt x="43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63"/>
            <p:cNvSpPr/>
            <p:nvPr/>
          </p:nvSpPr>
          <p:spPr>
            <a:xfrm>
              <a:off x="4090270" y="-113680"/>
              <a:ext cx="69829" cy="63823"/>
            </a:xfrm>
            <a:custGeom>
              <a:avLst/>
              <a:gdLst/>
              <a:ahLst/>
              <a:cxnLst/>
              <a:rect l="l" t="t" r="r" b="b"/>
              <a:pathLst>
                <a:path w="1465" h="1339" extrusionOk="0">
                  <a:moveTo>
                    <a:pt x="663" y="1"/>
                  </a:moveTo>
                  <a:cubicBezTo>
                    <a:pt x="497" y="1"/>
                    <a:pt x="318" y="81"/>
                    <a:pt x="203" y="197"/>
                  </a:cubicBezTo>
                  <a:cubicBezTo>
                    <a:pt x="87" y="314"/>
                    <a:pt x="1" y="504"/>
                    <a:pt x="7" y="670"/>
                  </a:cubicBezTo>
                  <a:cubicBezTo>
                    <a:pt x="14" y="843"/>
                    <a:pt x="71" y="1022"/>
                    <a:pt x="203" y="1142"/>
                  </a:cubicBezTo>
                  <a:cubicBezTo>
                    <a:pt x="329" y="1258"/>
                    <a:pt x="488" y="1338"/>
                    <a:pt x="663" y="1338"/>
                  </a:cubicBezTo>
                  <a:cubicBezTo>
                    <a:pt x="667" y="1338"/>
                    <a:pt x="671" y="1338"/>
                    <a:pt x="676" y="1338"/>
                  </a:cubicBezTo>
                  <a:cubicBezTo>
                    <a:pt x="773" y="1336"/>
                    <a:pt x="873" y="1338"/>
                    <a:pt x="969" y="1312"/>
                  </a:cubicBezTo>
                  <a:cubicBezTo>
                    <a:pt x="1250" y="1235"/>
                    <a:pt x="1464" y="963"/>
                    <a:pt x="1464" y="670"/>
                  </a:cubicBezTo>
                  <a:cubicBezTo>
                    <a:pt x="1464" y="385"/>
                    <a:pt x="1252" y="92"/>
                    <a:pt x="969" y="27"/>
                  </a:cubicBezTo>
                  <a:cubicBezTo>
                    <a:pt x="873" y="5"/>
                    <a:pt x="773" y="2"/>
                    <a:pt x="676" y="1"/>
                  </a:cubicBezTo>
                  <a:cubicBezTo>
                    <a:pt x="672" y="1"/>
                    <a:pt x="668" y="1"/>
                    <a:pt x="66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63"/>
            <p:cNvSpPr/>
            <p:nvPr/>
          </p:nvSpPr>
          <p:spPr>
            <a:xfrm>
              <a:off x="4193608" y="-136083"/>
              <a:ext cx="65158" cy="60773"/>
            </a:xfrm>
            <a:custGeom>
              <a:avLst/>
              <a:gdLst/>
              <a:ahLst/>
              <a:cxnLst/>
              <a:rect l="l" t="t" r="r" b="b"/>
              <a:pathLst>
                <a:path w="1367" h="1275" extrusionOk="0">
                  <a:moveTo>
                    <a:pt x="620" y="0"/>
                  </a:moveTo>
                  <a:cubicBezTo>
                    <a:pt x="541" y="0"/>
                    <a:pt x="467" y="19"/>
                    <a:pt x="399" y="55"/>
                  </a:cubicBezTo>
                  <a:cubicBezTo>
                    <a:pt x="320" y="82"/>
                    <a:pt x="252" y="126"/>
                    <a:pt x="194" y="186"/>
                  </a:cubicBezTo>
                  <a:cubicBezTo>
                    <a:pt x="84" y="296"/>
                    <a:pt x="1" y="478"/>
                    <a:pt x="8" y="636"/>
                  </a:cubicBezTo>
                  <a:cubicBezTo>
                    <a:pt x="16" y="802"/>
                    <a:pt x="70" y="971"/>
                    <a:pt x="194" y="1087"/>
                  </a:cubicBezTo>
                  <a:cubicBezTo>
                    <a:pt x="303" y="1187"/>
                    <a:pt x="454" y="1275"/>
                    <a:pt x="607" y="1275"/>
                  </a:cubicBezTo>
                  <a:cubicBezTo>
                    <a:pt x="620" y="1275"/>
                    <a:pt x="632" y="1274"/>
                    <a:pt x="645" y="1273"/>
                  </a:cubicBezTo>
                  <a:cubicBezTo>
                    <a:pt x="730" y="1265"/>
                    <a:pt x="824" y="1262"/>
                    <a:pt x="906" y="1235"/>
                  </a:cubicBezTo>
                  <a:cubicBezTo>
                    <a:pt x="955" y="1214"/>
                    <a:pt x="1004" y="1193"/>
                    <a:pt x="1054" y="1172"/>
                  </a:cubicBezTo>
                  <a:cubicBezTo>
                    <a:pt x="1126" y="1133"/>
                    <a:pt x="1185" y="1080"/>
                    <a:pt x="1228" y="1012"/>
                  </a:cubicBezTo>
                  <a:cubicBezTo>
                    <a:pt x="1309" y="908"/>
                    <a:pt x="1367" y="773"/>
                    <a:pt x="1362" y="636"/>
                  </a:cubicBezTo>
                  <a:cubicBezTo>
                    <a:pt x="1355" y="528"/>
                    <a:pt x="1326" y="423"/>
                    <a:pt x="1275" y="324"/>
                  </a:cubicBezTo>
                  <a:cubicBezTo>
                    <a:pt x="1200" y="183"/>
                    <a:pt x="1052" y="89"/>
                    <a:pt x="905" y="39"/>
                  </a:cubicBezTo>
                  <a:cubicBezTo>
                    <a:pt x="821" y="11"/>
                    <a:pt x="730" y="8"/>
                    <a:pt x="643" y="1"/>
                  </a:cubicBezTo>
                  <a:cubicBezTo>
                    <a:pt x="635" y="1"/>
                    <a:pt x="627" y="0"/>
                    <a:pt x="62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63"/>
            <p:cNvSpPr/>
            <p:nvPr/>
          </p:nvSpPr>
          <p:spPr>
            <a:xfrm>
              <a:off x="4324543" y="-126025"/>
              <a:ext cx="33318" cy="28837"/>
            </a:xfrm>
            <a:custGeom>
              <a:avLst/>
              <a:gdLst/>
              <a:ahLst/>
              <a:cxnLst/>
              <a:rect l="l" t="t" r="r" b="b"/>
              <a:pathLst>
                <a:path w="699" h="605" extrusionOk="0">
                  <a:moveTo>
                    <a:pt x="392" y="1"/>
                  </a:moveTo>
                  <a:cubicBezTo>
                    <a:pt x="363" y="1"/>
                    <a:pt x="334" y="5"/>
                    <a:pt x="300" y="13"/>
                  </a:cubicBezTo>
                  <a:cubicBezTo>
                    <a:pt x="291" y="14"/>
                    <a:pt x="281" y="16"/>
                    <a:pt x="272" y="19"/>
                  </a:cubicBezTo>
                  <a:cubicBezTo>
                    <a:pt x="251" y="24"/>
                    <a:pt x="230" y="29"/>
                    <a:pt x="208" y="34"/>
                  </a:cubicBezTo>
                  <a:lnTo>
                    <a:pt x="141" y="61"/>
                  </a:lnTo>
                  <a:cubicBezTo>
                    <a:pt x="108" y="78"/>
                    <a:pt x="82" y="103"/>
                    <a:pt x="62" y="133"/>
                  </a:cubicBezTo>
                  <a:cubicBezTo>
                    <a:pt x="27" y="180"/>
                    <a:pt x="1" y="240"/>
                    <a:pt x="3" y="302"/>
                  </a:cubicBezTo>
                  <a:cubicBezTo>
                    <a:pt x="6" y="351"/>
                    <a:pt x="17" y="398"/>
                    <a:pt x="40" y="443"/>
                  </a:cubicBezTo>
                  <a:cubicBezTo>
                    <a:pt x="71" y="501"/>
                    <a:pt x="144" y="557"/>
                    <a:pt x="207" y="571"/>
                  </a:cubicBezTo>
                  <a:lnTo>
                    <a:pt x="271" y="586"/>
                  </a:lnTo>
                  <a:cubicBezTo>
                    <a:pt x="280" y="589"/>
                    <a:pt x="290" y="590"/>
                    <a:pt x="298" y="592"/>
                  </a:cubicBezTo>
                  <a:cubicBezTo>
                    <a:pt x="332" y="600"/>
                    <a:pt x="362" y="604"/>
                    <a:pt x="392" y="604"/>
                  </a:cubicBezTo>
                  <a:cubicBezTo>
                    <a:pt x="419" y="604"/>
                    <a:pt x="446" y="600"/>
                    <a:pt x="477" y="592"/>
                  </a:cubicBezTo>
                  <a:cubicBezTo>
                    <a:pt x="539" y="575"/>
                    <a:pt x="593" y="536"/>
                    <a:pt x="632" y="485"/>
                  </a:cubicBezTo>
                  <a:cubicBezTo>
                    <a:pt x="672" y="434"/>
                    <a:pt x="699" y="370"/>
                    <a:pt x="696" y="303"/>
                  </a:cubicBezTo>
                  <a:cubicBezTo>
                    <a:pt x="695" y="249"/>
                    <a:pt x="682" y="197"/>
                    <a:pt x="657" y="150"/>
                  </a:cubicBezTo>
                  <a:cubicBezTo>
                    <a:pt x="624" y="86"/>
                    <a:pt x="547" y="31"/>
                    <a:pt x="478" y="13"/>
                  </a:cubicBezTo>
                  <a:cubicBezTo>
                    <a:pt x="447" y="4"/>
                    <a:pt x="419" y="1"/>
                    <a:pt x="39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63"/>
            <p:cNvSpPr/>
            <p:nvPr/>
          </p:nvSpPr>
          <p:spPr>
            <a:xfrm>
              <a:off x="4414487" y="-126264"/>
              <a:ext cx="58628" cy="53194"/>
            </a:xfrm>
            <a:custGeom>
              <a:avLst/>
              <a:gdLst/>
              <a:ahLst/>
              <a:cxnLst/>
              <a:rect l="l" t="t" r="r" b="b"/>
              <a:pathLst>
                <a:path w="1230" h="1116" extrusionOk="0">
                  <a:moveTo>
                    <a:pt x="700" y="0"/>
                  </a:moveTo>
                  <a:cubicBezTo>
                    <a:pt x="688" y="0"/>
                    <a:pt x="677" y="1"/>
                    <a:pt x="665" y="2"/>
                  </a:cubicBezTo>
                  <a:cubicBezTo>
                    <a:pt x="626" y="5"/>
                    <a:pt x="587" y="10"/>
                    <a:pt x="549" y="15"/>
                  </a:cubicBezTo>
                  <a:cubicBezTo>
                    <a:pt x="401" y="31"/>
                    <a:pt x="273" y="65"/>
                    <a:pt x="165" y="174"/>
                  </a:cubicBezTo>
                  <a:cubicBezTo>
                    <a:pt x="71" y="268"/>
                    <a:pt x="0" y="423"/>
                    <a:pt x="5" y="558"/>
                  </a:cubicBezTo>
                  <a:cubicBezTo>
                    <a:pt x="12" y="697"/>
                    <a:pt x="58" y="845"/>
                    <a:pt x="165" y="941"/>
                  </a:cubicBezTo>
                  <a:cubicBezTo>
                    <a:pt x="277" y="1045"/>
                    <a:pt x="398" y="1084"/>
                    <a:pt x="549" y="1101"/>
                  </a:cubicBezTo>
                  <a:cubicBezTo>
                    <a:pt x="587" y="1105"/>
                    <a:pt x="626" y="1109"/>
                    <a:pt x="665" y="1114"/>
                  </a:cubicBezTo>
                  <a:cubicBezTo>
                    <a:pt x="676" y="1115"/>
                    <a:pt x="688" y="1116"/>
                    <a:pt x="700" y="1116"/>
                  </a:cubicBezTo>
                  <a:cubicBezTo>
                    <a:pt x="871" y="1116"/>
                    <a:pt x="1074" y="987"/>
                    <a:pt x="1145" y="840"/>
                  </a:cubicBezTo>
                  <a:cubicBezTo>
                    <a:pt x="1188" y="750"/>
                    <a:pt x="1229" y="662"/>
                    <a:pt x="1224" y="559"/>
                  </a:cubicBezTo>
                  <a:cubicBezTo>
                    <a:pt x="1220" y="453"/>
                    <a:pt x="1191" y="371"/>
                    <a:pt x="1145" y="277"/>
                  </a:cubicBezTo>
                  <a:cubicBezTo>
                    <a:pt x="1074" y="129"/>
                    <a:pt x="872" y="0"/>
                    <a:pt x="70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63"/>
            <p:cNvSpPr/>
            <p:nvPr/>
          </p:nvSpPr>
          <p:spPr>
            <a:xfrm>
              <a:off x="4501333" y="-44232"/>
              <a:ext cx="49238" cy="50668"/>
            </a:xfrm>
            <a:custGeom>
              <a:avLst/>
              <a:gdLst/>
              <a:ahLst/>
              <a:cxnLst/>
              <a:rect l="l" t="t" r="r" b="b"/>
              <a:pathLst>
                <a:path w="1033" h="1063" extrusionOk="0">
                  <a:moveTo>
                    <a:pt x="502" y="0"/>
                  </a:moveTo>
                  <a:cubicBezTo>
                    <a:pt x="413" y="0"/>
                    <a:pt x="327" y="24"/>
                    <a:pt x="251" y="68"/>
                  </a:cubicBezTo>
                  <a:cubicBezTo>
                    <a:pt x="211" y="90"/>
                    <a:pt x="172" y="118"/>
                    <a:pt x="143" y="153"/>
                  </a:cubicBezTo>
                  <a:cubicBezTo>
                    <a:pt x="119" y="184"/>
                    <a:pt x="94" y="218"/>
                    <a:pt x="69" y="249"/>
                  </a:cubicBezTo>
                  <a:cubicBezTo>
                    <a:pt x="35" y="304"/>
                    <a:pt x="15" y="361"/>
                    <a:pt x="12" y="425"/>
                  </a:cubicBezTo>
                  <a:cubicBezTo>
                    <a:pt x="1" y="467"/>
                    <a:pt x="1" y="509"/>
                    <a:pt x="12" y="551"/>
                  </a:cubicBezTo>
                  <a:cubicBezTo>
                    <a:pt x="12" y="561"/>
                    <a:pt x="15" y="571"/>
                    <a:pt x="16" y="581"/>
                  </a:cubicBezTo>
                  <a:cubicBezTo>
                    <a:pt x="21" y="663"/>
                    <a:pt x="43" y="738"/>
                    <a:pt x="84" y="810"/>
                  </a:cubicBezTo>
                  <a:cubicBezTo>
                    <a:pt x="111" y="844"/>
                    <a:pt x="138" y="880"/>
                    <a:pt x="164" y="914"/>
                  </a:cubicBezTo>
                  <a:cubicBezTo>
                    <a:pt x="229" y="977"/>
                    <a:pt x="303" y="1021"/>
                    <a:pt x="389" y="1045"/>
                  </a:cubicBezTo>
                  <a:cubicBezTo>
                    <a:pt x="429" y="1057"/>
                    <a:pt x="467" y="1062"/>
                    <a:pt x="506" y="1062"/>
                  </a:cubicBezTo>
                  <a:cubicBezTo>
                    <a:pt x="512" y="1062"/>
                    <a:pt x="519" y="1062"/>
                    <a:pt x="525" y="1062"/>
                  </a:cubicBezTo>
                  <a:lnTo>
                    <a:pt x="525" y="1062"/>
                  </a:lnTo>
                  <a:lnTo>
                    <a:pt x="524" y="1063"/>
                  </a:lnTo>
                  <a:cubicBezTo>
                    <a:pt x="527" y="1063"/>
                    <a:pt x="531" y="1063"/>
                    <a:pt x="534" y="1063"/>
                  </a:cubicBezTo>
                  <a:cubicBezTo>
                    <a:pt x="579" y="1063"/>
                    <a:pt x="620" y="1056"/>
                    <a:pt x="660" y="1043"/>
                  </a:cubicBezTo>
                  <a:cubicBezTo>
                    <a:pt x="702" y="1034"/>
                    <a:pt x="743" y="1017"/>
                    <a:pt x="781" y="994"/>
                  </a:cubicBezTo>
                  <a:cubicBezTo>
                    <a:pt x="784" y="993"/>
                    <a:pt x="785" y="991"/>
                    <a:pt x="787" y="989"/>
                  </a:cubicBezTo>
                  <a:cubicBezTo>
                    <a:pt x="822" y="970"/>
                    <a:pt x="855" y="946"/>
                    <a:pt x="884" y="915"/>
                  </a:cubicBezTo>
                  <a:cubicBezTo>
                    <a:pt x="915" y="885"/>
                    <a:pt x="942" y="849"/>
                    <a:pt x="964" y="812"/>
                  </a:cubicBezTo>
                  <a:cubicBezTo>
                    <a:pt x="1010" y="732"/>
                    <a:pt x="1033" y="647"/>
                    <a:pt x="1033" y="554"/>
                  </a:cubicBezTo>
                  <a:cubicBezTo>
                    <a:pt x="1026" y="435"/>
                    <a:pt x="1014" y="375"/>
                    <a:pt x="957" y="270"/>
                  </a:cubicBezTo>
                  <a:cubicBezTo>
                    <a:pt x="955" y="265"/>
                    <a:pt x="952" y="261"/>
                    <a:pt x="948" y="257"/>
                  </a:cubicBezTo>
                  <a:cubicBezTo>
                    <a:pt x="922" y="224"/>
                    <a:pt x="898" y="190"/>
                    <a:pt x="872" y="157"/>
                  </a:cubicBezTo>
                  <a:cubicBezTo>
                    <a:pt x="870" y="156"/>
                    <a:pt x="870" y="155"/>
                    <a:pt x="868" y="155"/>
                  </a:cubicBezTo>
                  <a:cubicBezTo>
                    <a:pt x="867" y="153"/>
                    <a:pt x="864" y="152"/>
                    <a:pt x="863" y="150"/>
                  </a:cubicBezTo>
                  <a:cubicBezTo>
                    <a:pt x="767" y="56"/>
                    <a:pt x="638" y="0"/>
                    <a:pt x="50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63"/>
            <p:cNvSpPr/>
            <p:nvPr/>
          </p:nvSpPr>
          <p:spPr>
            <a:xfrm>
              <a:off x="3922155" y="-84509"/>
              <a:ext cx="32937" cy="29505"/>
            </a:xfrm>
            <a:custGeom>
              <a:avLst/>
              <a:gdLst/>
              <a:ahLst/>
              <a:cxnLst/>
              <a:rect l="l" t="t" r="r" b="b"/>
              <a:pathLst>
                <a:path w="691" h="619" extrusionOk="0">
                  <a:moveTo>
                    <a:pt x="310" y="0"/>
                  </a:moveTo>
                  <a:cubicBezTo>
                    <a:pt x="253" y="0"/>
                    <a:pt x="202" y="14"/>
                    <a:pt x="154" y="42"/>
                  </a:cubicBezTo>
                  <a:cubicBezTo>
                    <a:pt x="59" y="97"/>
                    <a:pt x="1" y="200"/>
                    <a:pt x="1" y="309"/>
                  </a:cubicBezTo>
                  <a:cubicBezTo>
                    <a:pt x="1" y="417"/>
                    <a:pt x="59" y="521"/>
                    <a:pt x="154" y="576"/>
                  </a:cubicBezTo>
                  <a:cubicBezTo>
                    <a:pt x="202" y="603"/>
                    <a:pt x="254" y="618"/>
                    <a:pt x="310" y="618"/>
                  </a:cubicBezTo>
                  <a:cubicBezTo>
                    <a:pt x="365" y="618"/>
                    <a:pt x="416" y="603"/>
                    <a:pt x="466" y="576"/>
                  </a:cubicBezTo>
                  <a:lnTo>
                    <a:pt x="563" y="529"/>
                  </a:lnTo>
                  <a:cubicBezTo>
                    <a:pt x="642" y="490"/>
                    <a:pt x="689" y="393"/>
                    <a:pt x="689" y="309"/>
                  </a:cubicBezTo>
                  <a:cubicBezTo>
                    <a:pt x="691" y="225"/>
                    <a:pt x="644" y="127"/>
                    <a:pt x="563" y="89"/>
                  </a:cubicBezTo>
                  <a:lnTo>
                    <a:pt x="466" y="42"/>
                  </a:lnTo>
                  <a:cubicBezTo>
                    <a:pt x="416" y="14"/>
                    <a:pt x="364" y="0"/>
                    <a:pt x="31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63"/>
            <p:cNvSpPr/>
            <p:nvPr/>
          </p:nvSpPr>
          <p:spPr>
            <a:xfrm>
              <a:off x="4035789" y="-34747"/>
              <a:ext cx="17731" cy="13728"/>
            </a:xfrm>
            <a:custGeom>
              <a:avLst/>
              <a:gdLst/>
              <a:ahLst/>
              <a:cxnLst/>
              <a:rect l="l" t="t" r="r" b="b"/>
              <a:pathLst>
                <a:path w="372" h="288" extrusionOk="0">
                  <a:moveTo>
                    <a:pt x="187" y="0"/>
                  </a:moveTo>
                  <a:cubicBezTo>
                    <a:pt x="1" y="0"/>
                    <a:pt x="1" y="288"/>
                    <a:pt x="187" y="288"/>
                  </a:cubicBezTo>
                  <a:cubicBezTo>
                    <a:pt x="371" y="288"/>
                    <a:pt x="371" y="0"/>
                    <a:pt x="18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3"/>
            <p:cNvSpPr/>
            <p:nvPr/>
          </p:nvSpPr>
          <p:spPr>
            <a:xfrm>
              <a:off x="4154379" y="-35605"/>
              <a:ext cx="20019" cy="15491"/>
            </a:xfrm>
            <a:custGeom>
              <a:avLst/>
              <a:gdLst/>
              <a:ahLst/>
              <a:cxnLst/>
              <a:rect l="l" t="t" r="r" b="b"/>
              <a:pathLst>
                <a:path w="420" h="325" extrusionOk="0">
                  <a:moveTo>
                    <a:pt x="210" y="0"/>
                  </a:moveTo>
                  <a:cubicBezTo>
                    <a:pt x="2" y="0"/>
                    <a:pt x="1" y="325"/>
                    <a:pt x="210" y="325"/>
                  </a:cubicBezTo>
                  <a:cubicBezTo>
                    <a:pt x="420" y="325"/>
                    <a:pt x="420" y="0"/>
                    <a:pt x="21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63"/>
            <p:cNvSpPr/>
            <p:nvPr/>
          </p:nvSpPr>
          <p:spPr>
            <a:xfrm>
              <a:off x="4246277" y="-70543"/>
              <a:ext cx="63728" cy="49476"/>
            </a:xfrm>
            <a:custGeom>
              <a:avLst/>
              <a:gdLst/>
              <a:ahLst/>
              <a:cxnLst/>
              <a:rect l="l" t="t" r="r" b="b"/>
              <a:pathLst>
                <a:path w="1337" h="1038" extrusionOk="0">
                  <a:moveTo>
                    <a:pt x="669" y="0"/>
                  </a:moveTo>
                  <a:cubicBezTo>
                    <a:pt x="1" y="0"/>
                    <a:pt x="0" y="1038"/>
                    <a:pt x="669" y="1038"/>
                  </a:cubicBezTo>
                  <a:cubicBezTo>
                    <a:pt x="1336" y="1038"/>
                    <a:pt x="1337" y="0"/>
                    <a:pt x="66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63"/>
            <p:cNvSpPr/>
            <p:nvPr/>
          </p:nvSpPr>
          <p:spPr>
            <a:xfrm>
              <a:off x="4357528" y="-50190"/>
              <a:ext cx="24547" cy="20687"/>
            </a:xfrm>
            <a:custGeom>
              <a:avLst/>
              <a:gdLst/>
              <a:ahLst/>
              <a:cxnLst/>
              <a:rect l="l" t="t" r="r" b="b"/>
              <a:pathLst>
                <a:path w="515" h="434" extrusionOk="0">
                  <a:moveTo>
                    <a:pt x="208" y="0"/>
                  </a:moveTo>
                  <a:cubicBezTo>
                    <a:pt x="159" y="0"/>
                    <a:pt x="99" y="31"/>
                    <a:pt x="66" y="63"/>
                  </a:cubicBezTo>
                  <a:cubicBezTo>
                    <a:pt x="28" y="102"/>
                    <a:pt x="1" y="163"/>
                    <a:pt x="3" y="217"/>
                  </a:cubicBezTo>
                  <a:cubicBezTo>
                    <a:pt x="6" y="273"/>
                    <a:pt x="24" y="330"/>
                    <a:pt x="66" y="370"/>
                  </a:cubicBezTo>
                  <a:cubicBezTo>
                    <a:pt x="102" y="404"/>
                    <a:pt x="153" y="434"/>
                    <a:pt x="204" y="434"/>
                  </a:cubicBezTo>
                  <a:cubicBezTo>
                    <a:pt x="209" y="434"/>
                    <a:pt x="214" y="433"/>
                    <a:pt x="218" y="433"/>
                  </a:cubicBezTo>
                  <a:cubicBezTo>
                    <a:pt x="255" y="429"/>
                    <a:pt x="299" y="429"/>
                    <a:pt x="332" y="419"/>
                  </a:cubicBezTo>
                  <a:cubicBezTo>
                    <a:pt x="349" y="414"/>
                    <a:pt x="379" y="402"/>
                    <a:pt x="398" y="391"/>
                  </a:cubicBezTo>
                  <a:cubicBezTo>
                    <a:pt x="435" y="372"/>
                    <a:pt x="456" y="345"/>
                    <a:pt x="479" y="313"/>
                  </a:cubicBezTo>
                  <a:cubicBezTo>
                    <a:pt x="515" y="261"/>
                    <a:pt x="515" y="172"/>
                    <a:pt x="479" y="121"/>
                  </a:cubicBezTo>
                  <a:cubicBezTo>
                    <a:pt x="456" y="88"/>
                    <a:pt x="435" y="62"/>
                    <a:pt x="398" y="42"/>
                  </a:cubicBezTo>
                  <a:cubicBezTo>
                    <a:pt x="379" y="32"/>
                    <a:pt x="351" y="19"/>
                    <a:pt x="332" y="14"/>
                  </a:cubicBezTo>
                  <a:cubicBezTo>
                    <a:pt x="299" y="5"/>
                    <a:pt x="256" y="4"/>
                    <a:pt x="218" y="1"/>
                  </a:cubicBezTo>
                  <a:cubicBezTo>
                    <a:pt x="215" y="0"/>
                    <a:pt x="211" y="0"/>
                    <a:pt x="20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63"/>
            <p:cNvSpPr/>
            <p:nvPr/>
          </p:nvSpPr>
          <p:spPr>
            <a:xfrm>
              <a:off x="4410436" y="-45043"/>
              <a:ext cx="58723" cy="58294"/>
            </a:xfrm>
            <a:custGeom>
              <a:avLst/>
              <a:gdLst/>
              <a:ahLst/>
              <a:cxnLst/>
              <a:rect l="l" t="t" r="r" b="b"/>
              <a:pathLst>
                <a:path w="1232" h="1223" extrusionOk="0">
                  <a:moveTo>
                    <a:pt x="595" y="0"/>
                  </a:moveTo>
                  <a:cubicBezTo>
                    <a:pt x="519" y="0"/>
                    <a:pt x="447" y="17"/>
                    <a:pt x="379" y="53"/>
                  </a:cubicBezTo>
                  <a:cubicBezTo>
                    <a:pt x="304" y="78"/>
                    <a:pt x="238" y="119"/>
                    <a:pt x="183" y="179"/>
                  </a:cubicBezTo>
                  <a:cubicBezTo>
                    <a:pt x="123" y="234"/>
                    <a:pt x="81" y="301"/>
                    <a:pt x="56" y="375"/>
                  </a:cubicBezTo>
                  <a:cubicBezTo>
                    <a:pt x="18" y="448"/>
                    <a:pt x="0" y="527"/>
                    <a:pt x="3" y="611"/>
                  </a:cubicBezTo>
                  <a:cubicBezTo>
                    <a:pt x="12" y="665"/>
                    <a:pt x="18" y="720"/>
                    <a:pt x="26" y="773"/>
                  </a:cubicBezTo>
                  <a:cubicBezTo>
                    <a:pt x="55" y="877"/>
                    <a:pt x="107" y="968"/>
                    <a:pt x="183" y="1043"/>
                  </a:cubicBezTo>
                  <a:cubicBezTo>
                    <a:pt x="225" y="1075"/>
                    <a:pt x="265" y="1107"/>
                    <a:pt x="307" y="1138"/>
                  </a:cubicBezTo>
                  <a:cubicBezTo>
                    <a:pt x="403" y="1194"/>
                    <a:pt x="507" y="1222"/>
                    <a:pt x="616" y="1222"/>
                  </a:cubicBezTo>
                  <a:cubicBezTo>
                    <a:pt x="622" y="1222"/>
                    <a:pt x="629" y="1222"/>
                    <a:pt x="635" y="1222"/>
                  </a:cubicBezTo>
                  <a:cubicBezTo>
                    <a:pt x="712" y="1222"/>
                    <a:pt x="784" y="1205"/>
                    <a:pt x="851" y="1170"/>
                  </a:cubicBezTo>
                  <a:cubicBezTo>
                    <a:pt x="928" y="1146"/>
                    <a:pt x="993" y="1104"/>
                    <a:pt x="1048" y="1043"/>
                  </a:cubicBezTo>
                  <a:cubicBezTo>
                    <a:pt x="1109" y="989"/>
                    <a:pt x="1150" y="922"/>
                    <a:pt x="1175" y="847"/>
                  </a:cubicBezTo>
                  <a:cubicBezTo>
                    <a:pt x="1214" y="774"/>
                    <a:pt x="1231" y="696"/>
                    <a:pt x="1227" y="612"/>
                  </a:cubicBezTo>
                  <a:cubicBezTo>
                    <a:pt x="1221" y="557"/>
                    <a:pt x="1214" y="503"/>
                    <a:pt x="1205" y="450"/>
                  </a:cubicBezTo>
                  <a:cubicBezTo>
                    <a:pt x="1176" y="346"/>
                    <a:pt x="1124" y="256"/>
                    <a:pt x="1048" y="179"/>
                  </a:cubicBezTo>
                  <a:cubicBezTo>
                    <a:pt x="1006" y="148"/>
                    <a:pt x="965" y="116"/>
                    <a:pt x="924" y="84"/>
                  </a:cubicBezTo>
                  <a:cubicBezTo>
                    <a:pt x="828" y="29"/>
                    <a:pt x="725" y="0"/>
                    <a:pt x="615" y="0"/>
                  </a:cubicBezTo>
                  <a:cubicBezTo>
                    <a:pt x="608" y="0"/>
                    <a:pt x="602" y="0"/>
                    <a:pt x="59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63"/>
            <p:cNvSpPr/>
            <p:nvPr/>
          </p:nvSpPr>
          <p:spPr>
            <a:xfrm>
              <a:off x="4499855" y="15587"/>
              <a:ext cx="23547" cy="26835"/>
            </a:xfrm>
            <a:custGeom>
              <a:avLst/>
              <a:gdLst/>
              <a:ahLst/>
              <a:cxnLst/>
              <a:rect l="l" t="t" r="r" b="b"/>
              <a:pathLst>
                <a:path w="494" h="563" extrusionOk="0">
                  <a:moveTo>
                    <a:pt x="258" y="0"/>
                  </a:moveTo>
                  <a:cubicBezTo>
                    <a:pt x="255" y="0"/>
                    <a:pt x="251" y="0"/>
                    <a:pt x="248" y="0"/>
                  </a:cubicBezTo>
                  <a:cubicBezTo>
                    <a:pt x="209" y="1"/>
                    <a:pt x="172" y="12"/>
                    <a:pt x="138" y="31"/>
                  </a:cubicBezTo>
                  <a:cubicBezTo>
                    <a:pt x="97" y="53"/>
                    <a:pt x="45" y="112"/>
                    <a:pt x="37" y="162"/>
                  </a:cubicBezTo>
                  <a:cubicBezTo>
                    <a:pt x="25" y="237"/>
                    <a:pt x="0" y="324"/>
                    <a:pt x="27" y="395"/>
                  </a:cubicBezTo>
                  <a:cubicBezTo>
                    <a:pt x="46" y="444"/>
                    <a:pt x="68" y="482"/>
                    <a:pt x="109" y="514"/>
                  </a:cubicBezTo>
                  <a:cubicBezTo>
                    <a:pt x="144" y="543"/>
                    <a:pt x="190" y="563"/>
                    <a:pt x="238" y="563"/>
                  </a:cubicBezTo>
                  <a:cubicBezTo>
                    <a:pt x="242" y="563"/>
                    <a:pt x="245" y="563"/>
                    <a:pt x="248" y="563"/>
                  </a:cubicBezTo>
                  <a:cubicBezTo>
                    <a:pt x="288" y="561"/>
                    <a:pt x="328" y="551"/>
                    <a:pt x="362" y="531"/>
                  </a:cubicBezTo>
                  <a:cubicBezTo>
                    <a:pt x="417" y="503"/>
                    <a:pt x="446" y="449"/>
                    <a:pt x="467" y="395"/>
                  </a:cubicBezTo>
                  <a:cubicBezTo>
                    <a:pt x="493" y="324"/>
                    <a:pt x="469" y="236"/>
                    <a:pt x="459" y="162"/>
                  </a:cubicBezTo>
                  <a:cubicBezTo>
                    <a:pt x="450" y="144"/>
                    <a:pt x="444" y="126"/>
                    <a:pt x="437" y="109"/>
                  </a:cubicBezTo>
                  <a:cubicBezTo>
                    <a:pt x="422" y="83"/>
                    <a:pt x="403" y="63"/>
                    <a:pt x="380" y="47"/>
                  </a:cubicBezTo>
                  <a:cubicBezTo>
                    <a:pt x="346" y="20"/>
                    <a:pt x="302" y="0"/>
                    <a:pt x="2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63"/>
            <p:cNvSpPr/>
            <p:nvPr/>
          </p:nvSpPr>
          <p:spPr>
            <a:xfrm>
              <a:off x="4533983" y="70736"/>
              <a:ext cx="39085" cy="30315"/>
            </a:xfrm>
            <a:custGeom>
              <a:avLst/>
              <a:gdLst/>
              <a:ahLst/>
              <a:cxnLst/>
              <a:rect l="l" t="t" r="r" b="b"/>
              <a:pathLst>
                <a:path w="820" h="636" extrusionOk="0">
                  <a:moveTo>
                    <a:pt x="410" y="0"/>
                  </a:moveTo>
                  <a:cubicBezTo>
                    <a:pt x="0" y="0"/>
                    <a:pt x="0" y="636"/>
                    <a:pt x="410" y="636"/>
                  </a:cubicBezTo>
                  <a:cubicBezTo>
                    <a:pt x="820" y="636"/>
                    <a:pt x="820" y="0"/>
                    <a:pt x="41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63"/>
            <p:cNvSpPr/>
            <p:nvPr/>
          </p:nvSpPr>
          <p:spPr>
            <a:xfrm>
              <a:off x="4500570" y="-88942"/>
              <a:ext cx="33985" cy="26311"/>
            </a:xfrm>
            <a:custGeom>
              <a:avLst/>
              <a:gdLst/>
              <a:ahLst/>
              <a:cxnLst/>
              <a:rect l="l" t="t" r="r" b="b"/>
              <a:pathLst>
                <a:path w="713" h="552" extrusionOk="0">
                  <a:moveTo>
                    <a:pt x="357" y="0"/>
                  </a:moveTo>
                  <a:cubicBezTo>
                    <a:pt x="3" y="0"/>
                    <a:pt x="1" y="552"/>
                    <a:pt x="357" y="552"/>
                  </a:cubicBezTo>
                  <a:cubicBezTo>
                    <a:pt x="713" y="552"/>
                    <a:pt x="713" y="0"/>
                    <a:pt x="35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63"/>
            <p:cNvSpPr/>
            <p:nvPr/>
          </p:nvSpPr>
          <p:spPr>
            <a:xfrm>
              <a:off x="4595757" y="-38513"/>
              <a:ext cx="36702" cy="35796"/>
            </a:xfrm>
            <a:custGeom>
              <a:avLst/>
              <a:gdLst/>
              <a:ahLst/>
              <a:cxnLst/>
              <a:rect l="l" t="t" r="r" b="b"/>
              <a:pathLst>
                <a:path w="770" h="751" extrusionOk="0">
                  <a:moveTo>
                    <a:pt x="370" y="1"/>
                  </a:moveTo>
                  <a:cubicBezTo>
                    <a:pt x="281" y="1"/>
                    <a:pt x="187" y="40"/>
                    <a:pt x="124" y="103"/>
                  </a:cubicBezTo>
                  <a:cubicBezTo>
                    <a:pt x="38" y="189"/>
                    <a:pt x="0" y="323"/>
                    <a:pt x="35" y="441"/>
                  </a:cubicBezTo>
                  <a:cubicBezTo>
                    <a:pt x="58" y="517"/>
                    <a:pt x="82" y="591"/>
                    <a:pt x="140" y="649"/>
                  </a:cubicBezTo>
                  <a:cubicBezTo>
                    <a:pt x="164" y="672"/>
                    <a:pt x="192" y="692"/>
                    <a:pt x="221" y="707"/>
                  </a:cubicBezTo>
                  <a:cubicBezTo>
                    <a:pt x="264" y="731"/>
                    <a:pt x="311" y="750"/>
                    <a:pt x="361" y="750"/>
                  </a:cubicBezTo>
                  <a:cubicBezTo>
                    <a:pt x="365" y="750"/>
                    <a:pt x="368" y="750"/>
                    <a:pt x="372" y="750"/>
                  </a:cubicBezTo>
                  <a:cubicBezTo>
                    <a:pt x="448" y="747"/>
                    <a:pt x="511" y="719"/>
                    <a:pt x="569" y="674"/>
                  </a:cubicBezTo>
                  <a:cubicBezTo>
                    <a:pt x="605" y="644"/>
                    <a:pt x="635" y="617"/>
                    <a:pt x="658" y="574"/>
                  </a:cubicBezTo>
                  <a:cubicBezTo>
                    <a:pt x="672" y="546"/>
                    <a:pt x="686" y="515"/>
                    <a:pt x="694" y="486"/>
                  </a:cubicBezTo>
                  <a:cubicBezTo>
                    <a:pt x="700" y="472"/>
                    <a:pt x="704" y="456"/>
                    <a:pt x="708" y="441"/>
                  </a:cubicBezTo>
                  <a:cubicBezTo>
                    <a:pt x="770" y="224"/>
                    <a:pt x="593" y="1"/>
                    <a:pt x="3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63"/>
            <p:cNvSpPr/>
            <p:nvPr/>
          </p:nvSpPr>
          <p:spPr>
            <a:xfrm>
              <a:off x="4570352" y="1049"/>
              <a:ext cx="42088" cy="38084"/>
            </a:xfrm>
            <a:custGeom>
              <a:avLst/>
              <a:gdLst/>
              <a:ahLst/>
              <a:cxnLst/>
              <a:rect l="l" t="t" r="r" b="b"/>
              <a:pathLst>
                <a:path w="883" h="799" extrusionOk="0">
                  <a:moveTo>
                    <a:pt x="383" y="0"/>
                  </a:moveTo>
                  <a:cubicBezTo>
                    <a:pt x="335" y="0"/>
                    <a:pt x="290" y="12"/>
                    <a:pt x="247" y="34"/>
                  </a:cubicBezTo>
                  <a:cubicBezTo>
                    <a:pt x="198" y="50"/>
                    <a:pt x="154" y="77"/>
                    <a:pt x="120" y="117"/>
                  </a:cubicBezTo>
                  <a:cubicBezTo>
                    <a:pt x="80" y="154"/>
                    <a:pt x="53" y="195"/>
                    <a:pt x="37" y="245"/>
                  </a:cubicBezTo>
                  <a:cubicBezTo>
                    <a:pt x="12" y="292"/>
                    <a:pt x="0" y="343"/>
                    <a:pt x="3" y="399"/>
                  </a:cubicBezTo>
                  <a:cubicBezTo>
                    <a:pt x="8" y="501"/>
                    <a:pt x="41" y="609"/>
                    <a:pt x="120" y="681"/>
                  </a:cubicBezTo>
                  <a:lnTo>
                    <a:pt x="200" y="744"/>
                  </a:lnTo>
                  <a:cubicBezTo>
                    <a:pt x="263" y="781"/>
                    <a:pt x="330" y="797"/>
                    <a:pt x="402" y="798"/>
                  </a:cubicBezTo>
                  <a:lnTo>
                    <a:pt x="465" y="791"/>
                  </a:lnTo>
                  <a:cubicBezTo>
                    <a:pt x="489" y="788"/>
                    <a:pt x="515" y="784"/>
                    <a:pt x="541" y="781"/>
                  </a:cubicBezTo>
                  <a:cubicBezTo>
                    <a:pt x="592" y="778"/>
                    <a:pt x="640" y="762"/>
                    <a:pt x="685" y="735"/>
                  </a:cubicBezTo>
                  <a:cubicBezTo>
                    <a:pt x="715" y="717"/>
                    <a:pt x="745" y="695"/>
                    <a:pt x="767" y="669"/>
                  </a:cubicBezTo>
                  <a:cubicBezTo>
                    <a:pt x="831" y="597"/>
                    <a:pt x="883" y="500"/>
                    <a:pt x="878" y="400"/>
                  </a:cubicBezTo>
                  <a:cubicBezTo>
                    <a:pt x="872" y="364"/>
                    <a:pt x="869" y="332"/>
                    <a:pt x="864" y="297"/>
                  </a:cubicBezTo>
                  <a:cubicBezTo>
                    <a:pt x="845" y="233"/>
                    <a:pt x="813" y="177"/>
                    <a:pt x="766" y="129"/>
                  </a:cubicBezTo>
                  <a:cubicBezTo>
                    <a:pt x="720" y="79"/>
                    <a:pt x="655" y="46"/>
                    <a:pt x="591" y="25"/>
                  </a:cubicBezTo>
                  <a:cubicBezTo>
                    <a:pt x="561" y="14"/>
                    <a:pt x="504" y="13"/>
                    <a:pt x="463" y="8"/>
                  </a:cubicBezTo>
                  <a:lnTo>
                    <a:pt x="400" y="1"/>
                  </a:lnTo>
                  <a:cubicBezTo>
                    <a:pt x="394" y="0"/>
                    <a:pt x="389" y="0"/>
                    <a:pt x="38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0" name="Google Shape;330;p63"/>
          <p:cNvGrpSpPr/>
          <p:nvPr/>
        </p:nvGrpSpPr>
        <p:grpSpPr>
          <a:xfrm>
            <a:off x="8286347" y="753005"/>
            <a:ext cx="446764" cy="432656"/>
            <a:chOff x="2466160" y="5890180"/>
            <a:chExt cx="446764" cy="432656"/>
          </a:xfrm>
        </p:grpSpPr>
        <p:sp>
          <p:nvSpPr>
            <p:cNvPr id="331" name="Google Shape;331;p63"/>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63"/>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63"/>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63"/>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63"/>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63"/>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63"/>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63"/>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63"/>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63"/>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63"/>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63"/>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63"/>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63"/>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5" name="Google Shape;345;p63"/>
          <p:cNvGrpSpPr/>
          <p:nvPr/>
        </p:nvGrpSpPr>
        <p:grpSpPr>
          <a:xfrm>
            <a:off x="5793943" y="-396865"/>
            <a:ext cx="1030321" cy="1149866"/>
            <a:chOff x="5072836" y="892909"/>
            <a:chExt cx="282225" cy="314971"/>
          </a:xfrm>
        </p:grpSpPr>
        <p:sp>
          <p:nvSpPr>
            <p:cNvPr id="346" name="Google Shape;346;p63"/>
            <p:cNvSpPr/>
            <p:nvPr/>
          </p:nvSpPr>
          <p:spPr>
            <a:xfrm>
              <a:off x="5084705" y="892909"/>
              <a:ext cx="16969" cy="37894"/>
            </a:xfrm>
            <a:custGeom>
              <a:avLst/>
              <a:gdLst/>
              <a:ahLst/>
              <a:cxnLst/>
              <a:rect l="l" t="t" r="r" b="b"/>
              <a:pathLst>
                <a:path w="356" h="795" extrusionOk="0">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63"/>
            <p:cNvSpPr/>
            <p:nvPr/>
          </p:nvSpPr>
          <p:spPr>
            <a:xfrm>
              <a:off x="5100148" y="956351"/>
              <a:ext cx="26549" cy="40134"/>
            </a:xfrm>
            <a:custGeom>
              <a:avLst/>
              <a:gdLst/>
              <a:ahLst/>
              <a:cxnLst/>
              <a:rect l="l" t="t" r="r" b="b"/>
              <a:pathLst>
                <a:path w="557" h="842" extrusionOk="0">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63"/>
            <p:cNvSpPr/>
            <p:nvPr/>
          </p:nvSpPr>
          <p:spPr>
            <a:xfrm>
              <a:off x="5136231" y="1013549"/>
              <a:ext cx="28933" cy="31459"/>
            </a:xfrm>
            <a:custGeom>
              <a:avLst/>
              <a:gdLst/>
              <a:ahLst/>
              <a:cxnLst/>
              <a:rect l="l" t="t" r="r" b="b"/>
              <a:pathLst>
                <a:path w="607" h="660" extrusionOk="0">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63"/>
            <p:cNvSpPr/>
            <p:nvPr/>
          </p:nvSpPr>
          <p:spPr>
            <a:xfrm>
              <a:off x="5179749" y="1060928"/>
              <a:ext cx="48189" cy="34748"/>
            </a:xfrm>
            <a:custGeom>
              <a:avLst/>
              <a:gdLst/>
              <a:ahLst/>
              <a:cxnLst/>
              <a:rect l="l" t="t" r="r" b="b"/>
              <a:pathLst>
                <a:path w="1011" h="729" extrusionOk="0">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63"/>
            <p:cNvSpPr/>
            <p:nvPr/>
          </p:nvSpPr>
          <p:spPr>
            <a:xfrm>
              <a:off x="5241761" y="1097630"/>
              <a:ext cx="46855" cy="30458"/>
            </a:xfrm>
            <a:custGeom>
              <a:avLst/>
              <a:gdLst/>
              <a:ahLst/>
              <a:cxnLst/>
              <a:rect l="l" t="t" r="r" b="b"/>
              <a:pathLst>
                <a:path w="983" h="639" extrusionOk="0">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63"/>
            <p:cNvSpPr/>
            <p:nvPr/>
          </p:nvSpPr>
          <p:spPr>
            <a:xfrm>
              <a:off x="5307682" y="1141292"/>
              <a:ext cx="47379" cy="66588"/>
            </a:xfrm>
            <a:custGeom>
              <a:avLst/>
              <a:gdLst/>
              <a:ahLst/>
              <a:cxnLst/>
              <a:rect l="l" t="t" r="r" b="b"/>
              <a:pathLst>
                <a:path w="994" h="1397" extrusionOk="0">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63"/>
            <p:cNvSpPr/>
            <p:nvPr/>
          </p:nvSpPr>
          <p:spPr>
            <a:xfrm>
              <a:off x="5116497" y="921556"/>
              <a:ext cx="19924" cy="32698"/>
            </a:xfrm>
            <a:custGeom>
              <a:avLst/>
              <a:gdLst/>
              <a:ahLst/>
              <a:cxnLst/>
              <a:rect l="l" t="t" r="r" b="b"/>
              <a:pathLst>
                <a:path w="418" h="686" extrusionOk="0">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63"/>
            <p:cNvSpPr/>
            <p:nvPr/>
          </p:nvSpPr>
          <p:spPr>
            <a:xfrm>
              <a:off x="5148290" y="978849"/>
              <a:ext cx="27312" cy="30506"/>
            </a:xfrm>
            <a:custGeom>
              <a:avLst/>
              <a:gdLst/>
              <a:ahLst/>
              <a:cxnLst/>
              <a:rect l="l" t="t" r="r" b="b"/>
              <a:pathLst>
                <a:path w="573" h="640" extrusionOk="0">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63"/>
            <p:cNvSpPr/>
            <p:nvPr/>
          </p:nvSpPr>
          <p:spPr>
            <a:xfrm>
              <a:off x="5198958" y="1032901"/>
              <a:ext cx="27360" cy="19638"/>
            </a:xfrm>
            <a:custGeom>
              <a:avLst/>
              <a:gdLst/>
              <a:ahLst/>
              <a:cxnLst/>
              <a:rect l="l" t="t" r="r" b="b"/>
              <a:pathLst>
                <a:path w="574" h="412" extrusionOk="0">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63"/>
            <p:cNvSpPr/>
            <p:nvPr/>
          </p:nvSpPr>
          <p:spPr>
            <a:xfrm>
              <a:off x="5255965" y="1068221"/>
              <a:ext cx="36750" cy="20258"/>
            </a:xfrm>
            <a:custGeom>
              <a:avLst/>
              <a:gdLst/>
              <a:ahLst/>
              <a:cxnLst/>
              <a:rect l="l" t="t" r="r" b="b"/>
              <a:pathLst>
                <a:path w="771" h="425" extrusionOk="0">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63"/>
            <p:cNvSpPr/>
            <p:nvPr/>
          </p:nvSpPr>
          <p:spPr>
            <a:xfrm>
              <a:off x="5317787" y="1100395"/>
              <a:ext cx="25119" cy="23690"/>
            </a:xfrm>
            <a:custGeom>
              <a:avLst/>
              <a:gdLst/>
              <a:ahLst/>
              <a:cxnLst/>
              <a:rect l="l" t="t" r="r" b="b"/>
              <a:pathLst>
                <a:path w="527" h="497" extrusionOk="0">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63"/>
            <p:cNvSpPr/>
            <p:nvPr/>
          </p:nvSpPr>
          <p:spPr>
            <a:xfrm>
              <a:off x="5072836" y="956685"/>
              <a:ext cx="20258" cy="40754"/>
            </a:xfrm>
            <a:custGeom>
              <a:avLst/>
              <a:gdLst/>
              <a:ahLst/>
              <a:cxnLst/>
              <a:rect l="l" t="t" r="r" b="b"/>
              <a:pathLst>
                <a:path w="425" h="855" extrusionOk="0">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63"/>
            <p:cNvSpPr/>
            <p:nvPr/>
          </p:nvSpPr>
          <p:spPr>
            <a:xfrm>
              <a:off x="5101816" y="1021605"/>
              <a:ext cx="32126" cy="34509"/>
            </a:xfrm>
            <a:custGeom>
              <a:avLst/>
              <a:gdLst/>
              <a:ahLst/>
              <a:cxnLst/>
              <a:rect l="l" t="t" r="r" b="b"/>
              <a:pathLst>
                <a:path w="674" h="724" extrusionOk="0">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63"/>
            <p:cNvSpPr/>
            <p:nvPr/>
          </p:nvSpPr>
          <p:spPr>
            <a:xfrm>
              <a:off x="5147813" y="1069222"/>
              <a:ext cx="28647" cy="15872"/>
            </a:xfrm>
            <a:custGeom>
              <a:avLst/>
              <a:gdLst/>
              <a:ahLst/>
              <a:cxnLst/>
              <a:rect l="l" t="t" r="r" b="b"/>
              <a:pathLst>
                <a:path w="601" h="333" extrusionOk="0">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63"/>
            <p:cNvSpPr/>
            <p:nvPr/>
          </p:nvSpPr>
          <p:spPr>
            <a:xfrm>
              <a:off x="5201961" y="1104923"/>
              <a:ext cx="27932" cy="20353"/>
            </a:xfrm>
            <a:custGeom>
              <a:avLst/>
              <a:gdLst/>
              <a:ahLst/>
              <a:cxnLst/>
              <a:rect l="l" t="t" r="r" b="b"/>
              <a:pathLst>
                <a:path w="586" h="427" extrusionOk="0">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63"/>
            <p:cNvSpPr/>
            <p:nvPr/>
          </p:nvSpPr>
          <p:spPr>
            <a:xfrm>
              <a:off x="5256156" y="1140624"/>
              <a:ext cx="32412" cy="36654"/>
            </a:xfrm>
            <a:custGeom>
              <a:avLst/>
              <a:gdLst/>
              <a:ahLst/>
              <a:cxnLst/>
              <a:rect l="l" t="t" r="r" b="b"/>
              <a:pathLst>
                <a:path w="680" h="769" extrusionOk="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2" name="Google Shape;362;p63"/>
          <p:cNvGrpSpPr/>
          <p:nvPr/>
        </p:nvGrpSpPr>
        <p:grpSpPr>
          <a:xfrm rot="-739742">
            <a:off x="707776" y="2726497"/>
            <a:ext cx="1647154" cy="1831137"/>
            <a:chOff x="4728600" y="-742191"/>
            <a:chExt cx="432607" cy="480940"/>
          </a:xfrm>
        </p:grpSpPr>
        <p:grpSp>
          <p:nvGrpSpPr>
            <p:cNvPr id="363" name="Google Shape;363;p63"/>
            <p:cNvGrpSpPr/>
            <p:nvPr/>
          </p:nvGrpSpPr>
          <p:grpSpPr>
            <a:xfrm>
              <a:off x="4728600" y="-715975"/>
              <a:ext cx="432607" cy="454724"/>
              <a:chOff x="4728600" y="-715975"/>
              <a:chExt cx="432607" cy="454724"/>
            </a:xfrm>
          </p:grpSpPr>
          <p:sp>
            <p:nvSpPr>
              <p:cNvPr id="364" name="Google Shape;364;p63"/>
              <p:cNvSpPr/>
              <p:nvPr/>
            </p:nvSpPr>
            <p:spPr>
              <a:xfrm>
                <a:off x="4728600" y="-715975"/>
                <a:ext cx="224693" cy="428937"/>
              </a:xfrm>
              <a:custGeom>
                <a:avLst/>
                <a:gdLst/>
                <a:ahLst/>
                <a:cxnLst/>
                <a:rect l="l" t="t" r="r" b="b"/>
                <a:pathLst>
                  <a:path w="4714" h="8999" extrusionOk="0">
                    <a:moveTo>
                      <a:pt x="22" y="1"/>
                    </a:moveTo>
                    <a:cubicBezTo>
                      <a:pt x="8" y="1"/>
                      <a:pt x="1" y="24"/>
                      <a:pt x="16" y="30"/>
                    </a:cubicBezTo>
                    <a:cubicBezTo>
                      <a:pt x="2073" y="932"/>
                      <a:pt x="1123" y="3819"/>
                      <a:pt x="1540" y="5520"/>
                    </a:cubicBezTo>
                    <a:cubicBezTo>
                      <a:pt x="1901" y="6988"/>
                      <a:pt x="3045" y="8550"/>
                      <a:pt x="4548" y="8994"/>
                    </a:cubicBezTo>
                    <a:cubicBezTo>
                      <a:pt x="4558" y="8997"/>
                      <a:pt x="4568" y="8998"/>
                      <a:pt x="4577" y="8998"/>
                    </a:cubicBezTo>
                    <a:cubicBezTo>
                      <a:pt x="4670" y="8998"/>
                      <a:pt x="4714" y="8863"/>
                      <a:pt x="4626" y="8810"/>
                    </a:cubicBezTo>
                    <a:cubicBezTo>
                      <a:pt x="3831" y="8319"/>
                      <a:pt x="3115" y="7824"/>
                      <a:pt x="2576" y="7041"/>
                    </a:cubicBezTo>
                    <a:cubicBezTo>
                      <a:pt x="2019" y="6231"/>
                      <a:pt x="1745" y="5314"/>
                      <a:pt x="1701" y="4337"/>
                    </a:cubicBezTo>
                    <a:cubicBezTo>
                      <a:pt x="1632" y="2830"/>
                      <a:pt x="1802" y="637"/>
                      <a:pt x="27" y="1"/>
                    </a:cubicBezTo>
                    <a:cubicBezTo>
                      <a:pt x="26" y="1"/>
                      <a:pt x="24" y="1"/>
                      <a:pt x="2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63"/>
              <p:cNvSpPr/>
              <p:nvPr/>
            </p:nvSpPr>
            <p:spPr>
              <a:xfrm>
                <a:off x="4842185" y="-554820"/>
                <a:ext cx="266257" cy="277029"/>
              </a:xfrm>
              <a:custGeom>
                <a:avLst/>
                <a:gdLst/>
                <a:ahLst/>
                <a:cxnLst/>
                <a:rect l="l" t="t" r="r" b="b"/>
                <a:pathLst>
                  <a:path w="5586" h="5812" extrusionOk="0">
                    <a:moveTo>
                      <a:pt x="12" y="0"/>
                    </a:moveTo>
                    <a:cubicBezTo>
                      <a:pt x="6" y="0"/>
                      <a:pt x="1" y="4"/>
                      <a:pt x="2" y="12"/>
                    </a:cubicBezTo>
                    <a:cubicBezTo>
                      <a:pt x="35" y="1500"/>
                      <a:pt x="584" y="2904"/>
                      <a:pt x="1607" y="3996"/>
                    </a:cubicBezTo>
                    <a:cubicBezTo>
                      <a:pt x="2567" y="5020"/>
                      <a:pt x="4037" y="5811"/>
                      <a:pt x="5467" y="5811"/>
                    </a:cubicBezTo>
                    <a:cubicBezTo>
                      <a:pt x="5483" y="5811"/>
                      <a:pt x="5499" y="5811"/>
                      <a:pt x="5514" y="5811"/>
                    </a:cubicBezTo>
                    <a:cubicBezTo>
                      <a:pt x="5569" y="5811"/>
                      <a:pt x="5586" y="5723"/>
                      <a:pt x="5527" y="5711"/>
                    </a:cubicBezTo>
                    <a:cubicBezTo>
                      <a:pt x="4098" y="5442"/>
                      <a:pt x="2817" y="4985"/>
                      <a:pt x="1765" y="3934"/>
                    </a:cubicBezTo>
                    <a:cubicBezTo>
                      <a:pt x="736" y="2904"/>
                      <a:pt x="118" y="1463"/>
                      <a:pt x="26" y="12"/>
                    </a:cubicBezTo>
                    <a:cubicBezTo>
                      <a:pt x="25" y="4"/>
                      <a:pt x="19" y="0"/>
                      <a:pt x="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63"/>
              <p:cNvSpPr/>
              <p:nvPr/>
            </p:nvSpPr>
            <p:spPr>
              <a:xfrm>
                <a:off x="4951147" y="-457250"/>
                <a:ext cx="112966" cy="58676"/>
              </a:xfrm>
              <a:custGeom>
                <a:avLst/>
                <a:gdLst/>
                <a:ahLst/>
                <a:cxnLst/>
                <a:rect l="l" t="t" r="r" b="b"/>
                <a:pathLst>
                  <a:path w="2370" h="1231" extrusionOk="0">
                    <a:moveTo>
                      <a:pt x="35" y="0"/>
                    </a:moveTo>
                    <a:cubicBezTo>
                      <a:pt x="17" y="0"/>
                      <a:pt x="1" y="24"/>
                      <a:pt x="19" y="39"/>
                    </a:cubicBezTo>
                    <a:cubicBezTo>
                      <a:pt x="647" y="613"/>
                      <a:pt x="1455" y="1107"/>
                      <a:pt x="2311" y="1230"/>
                    </a:cubicBezTo>
                    <a:cubicBezTo>
                      <a:pt x="2313" y="1231"/>
                      <a:pt x="2315" y="1231"/>
                      <a:pt x="2317" y="1231"/>
                    </a:cubicBezTo>
                    <a:cubicBezTo>
                      <a:pt x="2355" y="1231"/>
                      <a:pt x="2369" y="1177"/>
                      <a:pt x="2329" y="1164"/>
                    </a:cubicBezTo>
                    <a:cubicBezTo>
                      <a:pt x="1485" y="895"/>
                      <a:pt x="733" y="590"/>
                      <a:pt x="51" y="7"/>
                    </a:cubicBezTo>
                    <a:cubicBezTo>
                      <a:pt x="46" y="2"/>
                      <a:pt x="41" y="0"/>
                      <a:pt x="3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63"/>
              <p:cNvSpPr/>
              <p:nvPr/>
            </p:nvSpPr>
            <p:spPr>
              <a:xfrm>
                <a:off x="5090043" y="-401386"/>
                <a:ext cx="15014" cy="11630"/>
              </a:xfrm>
              <a:custGeom>
                <a:avLst/>
                <a:gdLst/>
                <a:ahLst/>
                <a:cxnLst/>
                <a:rect l="l" t="t" r="r" b="b"/>
                <a:pathLst>
                  <a:path w="315" h="244" extrusionOk="0">
                    <a:moveTo>
                      <a:pt x="157" y="1"/>
                    </a:moveTo>
                    <a:cubicBezTo>
                      <a:pt x="1" y="1"/>
                      <a:pt x="0" y="244"/>
                      <a:pt x="157" y="244"/>
                    </a:cubicBezTo>
                    <a:cubicBezTo>
                      <a:pt x="314" y="243"/>
                      <a:pt x="314" y="1"/>
                      <a:pt x="1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63"/>
              <p:cNvSpPr/>
              <p:nvPr/>
            </p:nvSpPr>
            <p:spPr>
              <a:xfrm>
                <a:off x="4995285" y="-348955"/>
                <a:ext cx="9914" cy="7674"/>
              </a:xfrm>
              <a:custGeom>
                <a:avLst/>
                <a:gdLst/>
                <a:ahLst/>
                <a:cxnLst/>
                <a:rect l="l" t="t" r="r" b="b"/>
                <a:pathLst>
                  <a:path w="208" h="161" extrusionOk="0">
                    <a:moveTo>
                      <a:pt x="104" y="0"/>
                    </a:moveTo>
                    <a:cubicBezTo>
                      <a:pt x="0" y="0"/>
                      <a:pt x="0" y="160"/>
                      <a:pt x="104" y="160"/>
                    </a:cubicBezTo>
                    <a:cubicBezTo>
                      <a:pt x="208" y="159"/>
                      <a:pt x="208" y="0"/>
                      <a:pt x="10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63"/>
              <p:cNvSpPr/>
              <p:nvPr/>
            </p:nvSpPr>
            <p:spPr>
              <a:xfrm>
                <a:off x="5031463" y="-335465"/>
                <a:ext cx="12774" cy="9533"/>
              </a:xfrm>
              <a:custGeom>
                <a:avLst/>
                <a:gdLst/>
                <a:ahLst/>
                <a:cxnLst/>
                <a:rect l="l" t="t" r="r" b="b"/>
                <a:pathLst>
                  <a:path w="268" h="200" extrusionOk="0">
                    <a:moveTo>
                      <a:pt x="95" y="1"/>
                    </a:moveTo>
                    <a:cubicBezTo>
                      <a:pt x="45" y="1"/>
                      <a:pt x="0" y="51"/>
                      <a:pt x="1" y="100"/>
                    </a:cubicBezTo>
                    <a:cubicBezTo>
                      <a:pt x="4" y="150"/>
                      <a:pt x="41" y="200"/>
                      <a:pt x="95" y="200"/>
                    </a:cubicBezTo>
                    <a:cubicBezTo>
                      <a:pt x="97" y="200"/>
                      <a:pt x="99" y="200"/>
                      <a:pt x="101" y="200"/>
                    </a:cubicBezTo>
                    <a:cubicBezTo>
                      <a:pt x="138" y="197"/>
                      <a:pt x="178" y="199"/>
                      <a:pt x="210" y="178"/>
                    </a:cubicBezTo>
                    <a:cubicBezTo>
                      <a:pt x="267" y="138"/>
                      <a:pt x="267" y="60"/>
                      <a:pt x="210" y="23"/>
                    </a:cubicBezTo>
                    <a:cubicBezTo>
                      <a:pt x="178" y="2"/>
                      <a:pt x="138" y="3"/>
                      <a:pt x="101" y="1"/>
                    </a:cubicBezTo>
                    <a:cubicBezTo>
                      <a:pt x="99" y="1"/>
                      <a:pt x="97" y="1"/>
                      <a:pt x="9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63"/>
              <p:cNvSpPr/>
              <p:nvPr/>
            </p:nvSpPr>
            <p:spPr>
              <a:xfrm>
                <a:off x="5070596" y="-322882"/>
                <a:ext cx="90611" cy="16873"/>
              </a:xfrm>
              <a:custGeom>
                <a:avLst/>
                <a:gdLst/>
                <a:ahLst/>
                <a:cxnLst/>
                <a:rect l="l" t="t" r="r" b="b"/>
                <a:pathLst>
                  <a:path w="1901" h="354" extrusionOk="0">
                    <a:moveTo>
                      <a:pt x="44" y="1"/>
                    </a:moveTo>
                    <a:cubicBezTo>
                      <a:pt x="10" y="1"/>
                      <a:pt x="1" y="53"/>
                      <a:pt x="38" y="67"/>
                    </a:cubicBezTo>
                    <a:cubicBezTo>
                      <a:pt x="490" y="229"/>
                      <a:pt x="995" y="353"/>
                      <a:pt x="1486" y="353"/>
                    </a:cubicBezTo>
                    <a:cubicBezTo>
                      <a:pt x="1612" y="353"/>
                      <a:pt x="1737" y="345"/>
                      <a:pt x="1860" y="327"/>
                    </a:cubicBezTo>
                    <a:cubicBezTo>
                      <a:pt x="1900" y="320"/>
                      <a:pt x="1885" y="262"/>
                      <a:pt x="1852" y="260"/>
                    </a:cubicBezTo>
                    <a:cubicBezTo>
                      <a:pt x="1237" y="205"/>
                      <a:pt x="653" y="175"/>
                      <a:pt x="55" y="3"/>
                    </a:cubicBezTo>
                    <a:cubicBezTo>
                      <a:pt x="51" y="1"/>
                      <a:pt x="47" y="1"/>
                      <a:pt x="4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63"/>
              <p:cNvSpPr/>
              <p:nvPr/>
            </p:nvSpPr>
            <p:spPr>
              <a:xfrm>
                <a:off x="4977268" y="-284559"/>
                <a:ext cx="12393" cy="10868"/>
              </a:xfrm>
              <a:custGeom>
                <a:avLst/>
                <a:gdLst/>
                <a:ahLst/>
                <a:cxnLst/>
                <a:rect l="l" t="t" r="r" b="b"/>
                <a:pathLst>
                  <a:path w="260" h="228" extrusionOk="0">
                    <a:moveTo>
                      <a:pt x="105" y="1"/>
                    </a:moveTo>
                    <a:cubicBezTo>
                      <a:pt x="82" y="1"/>
                      <a:pt x="58" y="9"/>
                      <a:pt x="41" y="27"/>
                    </a:cubicBezTo>
                    <a:cubicBezTo>
                      <a:pt x="1" y="66"/>
                      <a:pt x="8" y="140"/>
                      <a:pt x="59" y="168"/>
                    </a:cubicBezTo>
                    <a:cubicBezTo>
                      <a:pt x="89" y="185"/>
                      <a:pt x="120" y="202"/>
                      <a:pt x="148" y="219"/>
                    </a:cubicBezTo>
                    <a:cubicBezTo>
                      <a:pt x="158" y="225"/>
                      <a:pt x="168" y="228"/>
                      <a:pt x="178" y="228"/>
                    </a:cubicBezTo>
                    <a:cubicBezTo>
                      <a:pt x="221" y="228"/>
                      <a:pt x="259" y="176"/>
                      <a:pt x="233" y="133"/>
                    </a:cubicBezTo>
                    <a:cubicBezTo>
                      <a:pt x="215" y="105"/>
                      <a:pt x="197" y="75"/>
                      <a:pt x="183" y="45"/>
                    </a:cubicBezTo>
                    <a:cubicBezTo>
                      <a:pt x="167" y="16"/>
                      <a:pt x="136" y="1"/>
                      <a:pt x="10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63"/>
              <p:cNvSpPr/>
              <p:nvPr/>
            </p:nvSpPr>
            <p:spPr>
              <a:xfrm>
                <a:off x="5015924" y="-270498"/>
                <a:ext cx="11869" cy="9247"/>
              </a:xfrm>
              <a:custGeom>
                <a:avLst/>
                <a:gdLst/>
                <a:ahLst/>
                <a:cxnLst/>
                <a:rect l="l" t="t" r="r" b="b"/>
                <a:pathLst>
                  <a:path w="249" h="194" extrusionOk="0">
                    <a:moveTo>
                      <a:pt x="125" y="1"/>
                    </a:moveTo>
                    <a:cubicBezTo>
                      <a:pt x="2" y="1"/>
                      <a:pt x="1" y="193"/>
                      <a:pt x="125" y="193"/>
                    </a:cubicBezTo>
                    <a:cubicBezTo>
                      <a:pt x="248" y="192"/>
                      <a:pt x="249" y="1"/>
                      <a:pt x="12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3" name="Google Shape;373;p63"/>
            <p:cNvSpPr/>
            <p:nvPr/>
          </p:nvSpPr>
          <p:spPr>
            <a:xfrm>
              <a:off x="4729076" y="-726414"/>
              <a:ext cx="415400" cy="386325"/>
            </a:xfrm>
            <a:custGeom>
              <a:avLst/>
              <a:gdLst/>
              <a:ahLst/>
              <a:cxnLst/>
              <a:rect l="l" t="t" r="r" b="b"/>
              <a:pathLst>
                <a:path w="8715" h="8105" extrusionOk="0">
                  <a:moveTo>
                    <a:pt x="8" y="0"/>
                  </a:moveTo>
                  <a:cubicBezTo>
                    <a:pt x="1" y="0"/>
                    <a:pt x="0" y="11"/>
                    <a:pt x="7" y="13"/>
                  </a:cubicBezTo>
                  <a:cubicBezTo>
                    <a:pt x="2199" y="829"/>
                    <a:pt x="2511" y="3459"/>
                    <a:pt x="3440" y="5298"/>
                  </a:cubicBezTo>
                  <a:cubicBezTo>
                    <a:pt x="3899" y="6203"/>
                    <a:pt x="4552" y="6933"/>
                    <a:pt x="5477" y="7375"/>
                  </a:cubicBezTo>
                  <a:cubicBezTo>
                    <a:pt x="6402" y="7815"/>
                    <a:pt x="7510" y="8052"/>
                    <a:pt x="8531" y="8104"/>
                  </a:cubicBezTo>
                  <a:cubicBezTo>
                    <a:pt x="8534" y="8105"/>
                    <a:pt x="8537" y="8105"/>
                    <a:pt x="8540" y="8105"/>
                  </a:cubicBezTo>
                  <a:cubicBezTo>
                    <a:pt x="8685" y="8105"/>
                    <a:pt x="8715" y="7868"/>
                    <a:pt x="8568" y="7836"/>
                  </a:cubicBezTo>
                  <a:cubicBezTo>
                    <a:pt x="7486" y="7595"/>
                    <a:pt x="6394" y="7534"/>
                    <a:pt x="5398" y="6993"/>
                  </a:cubicBezTo>
                  <a:cubicBezTo>
                    <a:pt x="4323" y="6408"/>
                    <a:pt x="3714" y="5383"/>
                    <a:pt x="3267" y="4282"/>
                  </a:cubicBezTo>
                  <a:cubicBezTo>
                    <a:pt x="2607" y="2660"/>
                    <a:pt x="1962" y="462"/>
                    <a:pt x="11" y="1"/>
                  </a:cubicBezTo>
                  <a:cubicBezTo>
                    <a:pt x="10" y="0"/>
                    <a:pt x="9" y="0"/>
                    <a:pt x="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63"/>
            <p:cNvSpPr/>
            <p:nvPr/>
          </p:nvSpPr>
          <p:spPr>
            <a:xfrm>
              <a:off x="4746998" y="-742191"/>
              <a:ext cx="309346" cy="291376"/>
            </a:xfrm>
            <a:custGeom>
              <a:avLst/>
              <a:gdLst/>
              <a:ahLst/>
              <a:cxnLst/>
              <a:rect l="l" t="t" r="r" b="b"/>
              <a:pathLst>
                <a:path w="6490" h="6113" extrusionOk="0">
                  <a:moveTo>
                    <a:pt x="19" y="0"/>
                  </a:moveTo>
                  <a:cubicBezTo>
                    <a:pt x="8" y="0"/>
                    <a:pt x="0" y="18"/>
                    <a:pt x="12" y="24"/>
                  </a:cubicBezTo>
                  <a:cubicBezTo>
                    <a:pt x="822" y="394"/>
                    <a:pt x="1551" y="802"/>
                    <a:pt x="2053" y="1567"/>
                  </a:cubicBezTo>
                  <a:cubicBezTo>
                    <a:pt x="2499" y="2247"/>
                    <a:pt x="2723" y="3044"/>
                    <a:pt x="3073" y="3773"/>
                  </a:cubicBezTo>
                  <a:cubicBezTo>
                    <a:pt x="3637" y="4950"/>
                    <a:pt x="4864" y="6113"/>
                    <a:pt x="6257" y="6113"/>
                  </a:cubicBezTo>
                  <a:cubicBezTo>
                    <a:pt x="6269" y="6113"/>
                    <a:pt x="6282" y="6113"/>
                    <a:pt x="6294" y="6112"/>
                  </a:cubicBezTo>
                  <a:cubicBezTo>
                    <a:pt x="6453" y="6110"/>
                    <a:pt x="6490" y="5876"/>
                    <a:pt x="6333" y="5834"/>
                  </a:cubicBezTo>
                  <a:cubicBezTo>
                    <a:pt x="5550" y="5626"/>
                    <a:pt x="4867" y="5436"/>
                    <a:pt x="4235" y="4892"/>
                  </a:cubicBezTo>
                  <a:cubicBezTo>
                    <a:pt x="3612" y="4354"/>
                    <a:pt x="3266" y="3626"/>
                    <a:pt x="2938" y="2888"/>
                  </a:cubicBezTo>
                  <a:cubicBezTo>
                    <a:pt x="2645" y="2232"/>
                    <a:pt x="2337" y="1566"/>
                    <a:pt x="1812" y="1058"/>
                  </a:cubicBezTo>
                  <a:cubicBezTo>
                    <a:pt x="1314" y="575"/>
                    <a:pt x="686" y="200"/>
                    <a:pt x="22" y="1"/>
                  </a:cubicBezTo>
                  <a:cubicBezTo>
                    <a:pt x="21" y="0"/>
                    <a:pt x="20" y="0"/>
                    <a:pt x="1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5" name="Google Shape;375;p63"/>
          <p:cNvGrpSpPr/>
          <p:nvPr/>
        </p:nvGrpSpPr>
        <p:grpSpPr>
          <a:xfrm>
            <a:off x="544117" y="4155984"/>
            <a:ext cx="351768" cy="349718"/>
            <a:chOff x="4789992" y="5348109"/>
            <a:chExt cx="351768" cy="349718"/>
          </a:xfrm>
        </p:grpSpPr>
        <p:sp>
          <p:nvSpPr>
            <p:cNvPr id="376" name="Google Shape;376;p63"/>
            <p:cNvSpPr/>
            <p:nvPr/>
          </p:nvSpPr>
          <p:spPr>
            <a:xfrm>
              <a:off x="4789992" y="5348109"/>
              <a:ext cx="351768" cy="349718"/>
            </a:xfrm>
            <a:custGeom>
              <a:avLst/>
              <a:gdLst/>
              <a:ahLst/>
              <a:cxnLst/>
              <a:rect l="l" t="t" r="r" b="b"/>
              <a:pathLst>
                <a:path w="7380" h="7337" extrusionOk="0">
                  <a:moveTo>
                    <a:pt x="2586" y="1"/>
                  </a:moveTo>
                  <a:cubicBezTo>
                    <a:pt x="2564" y="1"/>
                    <a:pt x="2544" y="5"/>
                    <a:pt x="2526" y="12"/>
                  </a:cubicBezTo>
                  <a:cubicBezTo>
                    <a:pt x="2087" y="193"/>
                    <a:pt x="2353" y="2766"/>
                    <a:pt x="2353" y="2766"/>
                  </a:cubicBezTo>
                  <a:cubicBezTo>
                    <a:pt x="2353" y="2766"/>
                    <a:pt x="1" y="3286"/>
                    <a:pt x="235" y="3987"/>
                  </a:cubicBezTo>
                  <a:cubicBezTo>
                    <a:pt x="398" y="4474"/>
                    <a:pt x="1488" y="4548"/>
                    <a:pt x="2140" y="4548"/>
                  </a:cubicBezTo>
                  <a:cubicBezTo>
                    <a:pt x="2428" y="4548"/>
                    <a:pt x="2631" y="4534"/>
                    <a:pt x="2631" y="4534"/>
                  </a:cubicBezTo>
                  <a:lnTo>
                    <a:pt x="2631" y="4534"/>
                  </a:lnTo>
                  <a:cubicBezTo>
                    <a:pt x="2631" y="4534"/>
                    <a:pt x="2469" y="7170"/>
                    <a:pt x="3049" y="7329"/>
                  </a:cubicBezTo>
                  <a:cubicBezTo>
                    <a:pt x="3067" y="7334"/>
                    <a:pt x="3086" y="7336"/>
                    <a:pt x="3104" y="7336"/>
                  </a:cubicBezTo>
                  <a:cubicBezTo>
                    <a:pt x="3684" y="7336"/>
                    <a:pt x="4537" y="4999"/>
                    <a:pt x="4537" y="4999"/>
                  </a:cubicBezTo>
                  <a:cubicBezTo>
                    <a:pt x="4537" y="4999"/>
                    <a:pt x="5925" y="6096"/>
                    <a:pt x="6636" y="6096"/>
                  </a:cubicBezTo>
                  <a:cubicBezTo>
                    <a:pt x="6786" y="6096"/>
                    <a:pt x="6907" y="6047"/>
                    <a:pt x="6977" y="5928"/>
                  </a:cubicBezTo>
                  <a:cubicBezTo>
                    <a:pt x="7380" y="5248"/>
                    <a:pt x="5764" y="3691"/>
                    <a:pt x="5764" y="3691"/>
                  </a:cubicBezTo>
                  <a:cubicBezTo>
                    <a:pt x="5764" y="3691"/>
                    <a:pt x="7165" y="2254"/>
                    <a:pt x="6972" y="1648"/>
                  </a:cubicBezTo>
                  <a:cubicBezTo>
                    <a:pt x="6922" y="1493"/>
                    <a:pt x="6727" y="1435"/>
                    <a:pt x="6465" y="1435"/>
                  </a:cubicBezTo>
                  <a:cubicBezTo>
                    <a:pt x="5711" y="1435"/>
                    <a:pt x="4401" y="1915"/>
                    <a:pt x="4401" y="1915"/>
                  </a:cubicBezTo>
                  <a:cubicBezTo>
                    <a:pt x="4401" y="1915"/>
                    <a:pt x="3081" y="1"/>
                    <a:pt x="2586"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63"/>
            <p:cNvSpPr/>
            <p:nvPr/>
          </p:nvSpPr>
          <p:spPr>
            <a:xfrm>
              <a:off x="4901195" y="5384525"/>
              <a:ext cx="13632" cy="74119"/>
            </a:xfrm>
            <a:custGeom>
              <a:avLst/>
              <a:gdLst/>
              <a:ahLst/>
              <a:cxnLst/>
              <a:rect l="l" t="t" r="r" b="b"/>
              <a:pathLst>
                <a:path w="286" h="1555" extrusionOk="0">
                  <a:moveTo>
                    <a:pt x="107" y="1"/>
                  </a:moveTo>
                  <a:cubicBezTo>
                    <a:pt x="99" y="1"/>
                    <a:pt x="90" y="6"/>
                    <a:pt x="89" y="14"/>
                  </a:cubicBezTo>
                  <a:cubicBezTo>
                    <a:pt x="0" y="512"/>
                    <a:pt x="94" y="1070"/>
                    <a:pt x="248" y="1544"/>
                  </a:cubicBezTo>
                  <a:cubicBezTo>
                    <a:pt x="251" y="1552"/>
                    <a:pt x="258" y="1555"/>
                    <a:pt x="264" y="1555"/>
                  </a:cubicBezTo>
                  <a:cubicBezTo>
                    <a:pt x="275" y="1555"/>
                    <a:pt x="286" y="1547"/>
                    <a:pt x="283" y="1535"/>
                  </a:cubicBezTo>
                  <a:cubicBezTo>
                    <a:pt x="151" y="1018"/>
                    <a:pt x="137" y="544"/>
                    <a:pt x="121" y="14"/>
                  </a:cubicBezTo>
                  <a:cubicBezTo>
                    <a:pt x="121" y="5"/>
                    <a:pt x="115" y="1"/>
                    <a:pt x="1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63"/>
            <p:cNvSpPr/>
            <p:nvPr/>
          </p:nvSpPr>
          <p:spPr>
            <a:xfrm>
              <a:off x="4916161" y="5386861"/>
              <a:ext cx="7388" cy="43041"/>
            </a:xfrm>
            <a:custGeom>
              <a:avLst/>
              <a:gdLst/>
              <a:ahLst/>
              <a:cxnLst/>
              <a:rect l="l" t="t" r="r" b="b"/>
              <a:pathLst>
                <a:path w="155" h="903" extrusionOk="0">
                  <a:moveTo>
                    <a:pt x="73" y="0"/>
                  </a:moveTo>
                  <a:cubicBezTo>
                    <a:pt x="65" y="0"/>
                    <a:pt x="56" y="6"/>
                    <a:pt x="55" y="17"/>
                  </a:cubicBezTo>
                  <a:cubicBezTo>
                    <a:pt x="0" y="305"/>
                    <a:pt x="48" y="615"/>
                    <a:pt x="123" y="893"/>
                  </a:cubicBezTo>
                  <a:cubicBezTo>
                    <a:pt x="124" y="900"/>
                    <a:pt x="130" y="902"/>
                    <a:pt x="136" y="902"/>
                  </a:cubicBezTo>
                  <a:cubicBezTo>
                    <a:pt x="145" y="902"/>
                    <a:pt x="154" y="896"/>
                    <a:pt x="152" y="886"/>
                  </a:cubicBezTo>
                  <a:cubicBezTo>
                    <a:pt x="83" y="594"/>
                    <a:pt x="86" y="319"/>
                    <a:pt x="93" y="22"/>
                  </a:cubicBezTo>
                  <a:cubicBezTo>
                    <a:pt x="94" y="8"/>
                    <a:pt x="83" y="0"/>
                    <a:pt x="7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63"/>
            <p:cNvSpPr/>
            <p:nvPr/>
          </p:nvSpPr>
          <p:spPr>
            <a:xfrm>
              <a:off x="5062779" y="5547635"/>
              <a:ext cx="38847" cy="43089"/>
            </a:xfrm>
            <a:custGeom>
              <a:avLst/>
              <a:gdLst/>
              <a:ahLst/>
              <a:cxnLst/>
              <a:rect l="l" t="t" r="r" b="b"/>
              <a:pathLst>
                <a:path w="815" h="904" extrusionOk="0">
                  <a:moveTo>
                    <a:pt x="27" y="0"/>
                  </a:moveTo>
                  <a:cubicBezTo>
                    <a:pt x="12" y="0"/>
                    <a:pt x="0" y="21"/>
                    <a:pt x="14" y="32"/>
                  </a:cubicBezTo>
                  <a:cubicBezTo>
                    <a:pt x="333" y="286"/>
                    <a:pt x="532" y="581"/>
                    <a:pt x="774" y="896"/>
                  </a:cubicBezTo>
                  <a:cubicBezTo>
                    <a:pt x="779" y="902"/>
                    <a:pt x="784" y="904"/>
                    <a:pt x="790" y="904"/>
                  </a:cubicBezTo>
                  <a:cubicBezTo>
                    <a:pt x="802" y="904"/>
                    <a:pt x="814" y="892"/>
                    <a:pt x="808" y="877"/>
                  </a:cubicBezTo>
                  <a:cubicBezTo>
                    <a:pt x="660" y="523"/>
                    <a:pt x="341" y="228"/>
                    <a:pt x="37" y="4"/>
                  </a:cubicBezTo>
                  <a:cubicBezTo>
                    <a:pt x="34" y="1"/>
                    <a:pt x="30" y="0"/>
                    <a:pt x="2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63"/>
            <p:cNvSpPr/>
            <p:nvPr/>
          </p:nvSpPr>
          <p:spPr>
            <a:xfrm>
              <a:off x="5065639" y="5570800"/>
              <a:ext cx="29934" cy="30601"/>
            </a:xfrm>
            <a:custGeom>
              <a:avLst/>
              <a:gdLst/>
              <a:ahLst/>
              <a:cxnLst/>
              <a:rect l="l" t="t" r="r" b="b"/>
              <a:pathLst>
                <a:path w="628" h="642" extrusionOk="0">
                  <a:moveTo>
                    <a:pt x="31" y="0"/>
                  </a:moveTo>
                  <a:cubicBezTo>
                    <a:pt x="14" y="0"/>
                    <a:pt x="0" y="24"/>
                    <a:pt x="19" y="37"/>
                  </a:cubicBezTo>
                  <a:cubicBezTo>
                    <a:pt x="244" y="200"/>
                    <a:pt x="413" y="396"/>
                    <a:pt x="559" y="629"/>
                  </a:cubicBezTo>
                  <a:cubicBezTo>
                    <a:pt x="565" y="638"/>
                    <a:pt x="574" y="641"/>
                    <a:pt x="582" y="641"/>
                  </a:cubicBezTo>
                  <a:cubicBezTo>
                    <a:pt x="604" y="641"/>
                    <a:pt x="627" y="619"/>
                    <a:pt x="614" y="596"/>
                  </a:cubicBezTo>
                  <a:cubicBezTo>
                    <a:pt x="475" y="356"/>
                    <a:pt x="274" y="158"/>
                    <a:pt x="43" y="4"/>
                  </a:cubicBezTo>
                  <a:cubicBezTo>
                    <a:pt x="39" y="1"/>
                    <a:pt x="35" y="0"/>
                    <a:pt x="3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63"/>
            <p:cNvSpPr/>
            <p:nvPr/>
          </p:nvSpPr>
          <p:spPr>
            <a:xfrm>
              <a:off x="4969641" y="5495156"/>
              <a:ext cx="37846" cy="28456"/>
            </a:xfrm>
            <a:custGeom>
              <a:avLst/>
              <a:gdLst/>
              <a:ahLst/>
              <a:cxnLst/>
              <a:rect l="l" t="t" r="r" b="b"/>
              <a:pathLst>
                <a:path w="794" h="597" extrusionOk="0">
                  <a:moveTo>
                    <a:pt x="670" y="0"/>
                  </a:moveTo>
                  <a:cubicBezTo>
                    <a:pt x="661" y="0"/>
                    <a:pt x="652" y="2"/>
                    <a:pt x="644" y="6"/>
                  </a:cubicBezTo>
                  <a:cubicBezTo>
                    <a:pt x="616" y="21"/>
                    <a:pt x="605" y="54"/>
                    <a:pt x="618" y="81"/>
                  </a:cubicBezTo>
                  <a:cubicBezTo>
                    <a:pt x="631" y="106"/>
                    <a:pt x="728" y="326"/>
                    <a:pt x="487" y="445"/>
                  </a:cubicBezTo>
                  <a:cubicBezTo>
                    <a:pt x="434" y="471"/>
                    <a:pt x="385" y="484"/>
                    <a:pt x="340" y="484"/>
                  </a:cubicBezTo>
                  <a:cubicBezTo>
                    <a:pt x="313" y="484"/>
                    <a:pt x="288" y="479"/>
                    <a:pt x="264" y="471"/>
                  </a:cubicBezTo>
                  <a:cubicBezTo>
                    <a:pt x="163" y="434"/>
                    <a:pt x="118" y="327"/>
                    <a:pt x="115" y="325"/>
                  </a:cubicBezTo>
                  <a:cubicBezTo>
                    <a:pt x="107" y="303"/>
                    <a:pt x="86" y="291"/>
                    <a:pt x="64" y="291"/>
                  </a:cubicBezTo>
                  <a:cubicBezTo>
                    <a:pt x="57" y="291"/>
                    <a:pt x="49" y="292"/>
                    <a:pt x="42" y="295"/>
                  </a:cubicBezTo>
                  <a:cubicBezTo>
                    <a:pt x="14" y="306"/>
                    <a:pt x="0" y="340"/>
                    <a:pt x="13" y="368"/>
                  </a:cubicBezTo>
                  <a:cubicBezTo>
                    <a:pt x="15" y="373"/>
                    <a:pt x="77" y="520"/>
                    <a:pt x="223" y="575"/>
                  </a:cubicBezTo>
                  <a:cubicBezTo>
                    <a:pt x="260" y="589"/>
                    <a:pt x="299" y="596"/>
                    <a:pt x="340" y="596"/>
                  </a:cubicBezTo>
                  <a:cubicBezTo>
                    <a:pt x="402" y="596"/>
                    <a:pt x="469" y="579"/>
                    <a:pt x="538" y="546"/>
                  </a:cubicBezTo>
                  <a:cubicBezTo>
                    <a:pt x="643" y="495"/>
                    <a:pt x="711" y="424"/>
                    <a:pt x="743" y="332"/>
                  </a:cubicBezTo>
                  <a:cubicBezTo>
                    <a:pt x="794" y="183"/>
                    <a:pt x="723" y="38"/>
                    <a:pt x="721" y="32"/>
                  </a:cubicBezTo>
                  <a:cubicBezTo>
                    <a:pt x="710" y="11"/>
                    <a:pt x="690" y="0"/>
                    <a:pt x="670"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63"/>
            <p:cNvSpPr/>
            <p:nvPr/>
          </p:nvSpPr>
          <p:spPr>
            <a:xfrm>
              <a:off x="4928840" y="5526281"/>
              <a:ext cx="39514" cy="34795"/>
            </a:xfrm>
            <a:custGeom>
              <a:avLst/>
              <a:gdLst/>
              <a:ahLst/>
              <a:cxnLst/>
              <a:rect l="l" t="t" r="r" b="b"/>
              <a:pathLst>
                <a:path w="829" h="730" extrusionOk="0">
                  <a:moveTo>
                    <a:pt x="414" y="0"/>
                  </a:moveTo>
                  <a:cubicBezTo>
                    <a:pt x="367" y="0"/>
                    <a:pt x="320" y="9"/>
                    <a:pt x="274" y="28"/>
                  </a:cubicBezTo>
                  <a:cubicBezTo>
                    <a:pt x="89" y="105"/>
                    <a:pt x="0" y="318"/>
                    <a:pt x="76" y="505"/>
                  </a:cubicBezTo>
                  <a:cubicBezTo>
                    <a:pt x="135" y="645"/>
                    <a:pt x="272" y="730"/>
                    <a:pt x="415" y="730"/>
                  </a:cubicBezTo>
                  <a:cubicBezTo>
                    <a:pt x="461" y="730"/>
                    <a:pt x="508" y="721"/>
                    <a:pt x="553" y="702"/>
                  </a:cubicBezTo>
                  <a:cubicBezTo>
                    <a:pt x="739" y="625"/>
                    <a:pt x="828" y="411"/>
                    <a:pt x="751" y="226"/>
                  </a:cubicBezTo>
                  <a:cubicBezTo>
                    <a:pt x="692" y="85"/>
                    <a:pt x="557" y="0"/>
                    <a:pt x="414"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63"/>
            <p:cNvSpPr/>
            <p:nvPr/>
          </p:nvSpPr>
          <p:spPr>
            <a:xfrm>
              <a:off x="5022216" y="5487529"/>
              <a:ext cx="39514" cy="34795"/>
            </a:xfrm>
            <a:custGeom>
              <a:avLst/>
              <a:gdLst/>
              <a:ahLst/>
              <a:cxnLst/>
              <a:rect l="l" t="t" r="r" b="b"/>
              <a:pathLst>
                <a:path w="829" h="730" extrusionOk="0">
                  <a:moveTo>
                    <a:pt x="416" y="1"/>
                  </a:moveTo>
                  <a:cubicBezTo>
                    <a:pt x="369" y="1"/>
                    <a:pt x="322" y="10"/>
                    <a:pt x="276" y="29"/>
                  </a:cubicBezTo>
                  <a:cubicBezTo>
                    <a:pt x="89" y="105"/>
                    <a:pt x="1" y="319"/>
                    <a:pt x="78" y="505"/>
                  </a:cubicBezTo>
                  <a:cubicBezTo>
                    <a:pt x="137" y="645"/>
                    <a:pt x="272" y="730"/>
                    <a:pt x="415" y="730"/>
                  </a:cubicBezTo>
                  <a:cubicBezTo>
                    <a:pt x="462" y="730"/>
                    <a:pt x="509" y="721"/>
                    <a:pt x="555" y="702"/>
                  </a:cubicBezTo>
                  <a:cubicBezTo>
                    <a:pt x="742" y="626"/>
                    <a:pt x="829" y="412"/>
                    <a:pt x="752" y="226"/>
                  </a:cubicBezTo>
                  <a:cubicBezTo>
                    <a:pt x="694" y="85"/>
                    <a:pt x="558" y="1"/>
                    <a:pt x="41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63"/>
            <p:cNvSpPr/>
            <p:nvPr/>
          </p:nvSpPr>
          <p:spPr>
            <a:xfrm>
              <a:off x="4932081" y="5494822"/>
              <a:ext cx="28694" cy="23451"/>
            </a:xfrm>
            <a:custGeom>
              <a:avLst/>
              <a:gdLst/>
              <a:ahLst/>
              <a:cxnLst/>
              <a:rect l="l" t="t" r="r" b="b"/>
              <a:pathLst>
                <a:path w="602" h="492" extrusionOk="0">
                  <a:moveTo>
                    <a:pt x="516" y="1"/>
                  </a:moveTo>
                  <a:cubicBezTo>
                    <a:pt x="509" y="1"/>
                    <a:pt x="501" y="2"/>
                    <a:pt x="494" y="5"/>
                  </a:cubicBezTo>
                  <a:cubicBezTo>
                    <a:pt x="466" y="17"/>
                    <a:pt x="452" y="50"/>
                    <a:pt x="464" y="78"/>
                  </a:cubicBezTo>
                  <a:cubicBezTo>
                    <a:pt x="466" y="78"/>
                    <a:pt x="488" y="135"/>
                    <a:pt x="489" y="201"/>
                  </a:cubicBezTo>
                  <a:cubicBezTo>
                    <a:pt x="490" y="280"/>
                    <a:pt x="459" y="332"/>
                    <a:pt x="393" y="359"/>
                  </a:cubicBezTo>
                  <a:cubicBezTo>
                    <a:pt x="361" y="372"/>
                    <a:pt x="331" y="378"/>
                    <a:pt x="304" y="378"/>
                  </a:cubicBezTo>
                  <a:cubicBezTo>
                    <a:pt x="187" y="378"/>
                    <a:pt x="115" y="279"/>
                    <a:pt x="111" y="274"/>
                  </a:cubicBezTo>
                  <a:cubicBezTo>
                    <a:pt x="99" y="257"/>
                    <a:pt x="82" y="248"/>
                    <a:pt x="64" y="248"/>
                  </a:cubicBezTo>
                  <a:cubicBezTo>
                    <a:pt x="53" y="248"/>
                    <a:pt x="42" y="252"/>
                    <a:pt x="33" y="259"/>
                  </a:cubicBezTo>
                  <a:cubicBezTo>
                    <a:pt x="6" y="276"/>
                    <a:pt x="0" y="311"/>
                    <a:pt x="18" y="338"/>
                  </a:cubicBezTo>
                  <a:cubicBezTo>
                    <a:pt x="61" y="400"/>
                    <a:pt x="165" y="491"/>
                    <a:pt x="305" y="491"/>
                  </a:cubicBezTo>
                  <a:cubicBezTo>
                    <a:pt x="346" y="491"/>
                    <a:pt x="389" y="484"/>
                    <a:pt x="432" y="464"/>
                  </a:cubicBezTo>
                  <a:cubicBezTo>
                    <a:pt x="542" y="418"/>
                    <a:pt x="602" y="326"/>
                    <a:pt x="600" y="200"/>
                  </a:cubicBezTo>
                  <a:cubicBezTo>
                    <a:pt x="599" y="112"/>
                    <a:pt x="568" y="38"/>
                    <a:pt x="567" y="35"/>
                  </a:cubicBezTo>
                  <a:cubicBezTo>
                    <a:pt x="559" y="14"/>
                    <a:pt x="538" y="1"/>
                    <a:pt x="516"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63"/>
            <p:cNvSpPr/>
            <p:nvPr/>
          </p:nvSpPr>
          <p:spPr>
            <a:xfrm>
              <a:off x="4998479" y="5467272"/>
              <a:ext cx="30935" cy="23451"/>
            </a:xfrm>
            <a:custGeom>
              <a:avLst/>
              <a:gdLst/>
              <a:ahLst/>
              <a:cxnLst/>
              <a:rect l="l" t="t" r="r" b="b"/>
              <a:pathLst>
                <a:path w="649" h="492" extrusionOk="0">
                  <a:moveTo>
                    <a:pt x="519" y="1"/>
                  </a:moveTo>
                  <a:cubicBezTo>
                    <a:pt x="512" y="1"/>
                    <a:pt x="505" y="2"/>
                    <a:pt x="498" y="5"/>
                  </a:cubicBezTo>
                  <a:cubicBezTo>
                    <a:pt x="468" y="16"/>
                    <a:pt x="455" y="49"/>
                    <a:pt x="466" y="78"/>
                  </a:cubicBezTo>
                  <a:cubicBezTo>
                    <a:pt x="470" y="85"/>
                    <a:pt x="552" y="294"/>
                    <a:pt x="393" y="360"/>
                  </a:cubicBezTo>
                  <a:cubicBezTo>
                    <a:pt x="361" y="373"/>
                    <a:pt x="332" y="378"/>
                    <a:pt x="305" y="378"/>
                  </a:cubicBezTo>
                  <a:cubicBezTo>
                    <a:pt x="187" y="378"/>
                    <a:pt x="115" y="278"/>
                    <a:pt x="111" y="273"/>
                  </a:cubicBezTo>
                  <a:cubicBezTo>
                    <a:pt x="100" y="257"/>
                    <a:pt x="83" y="248"/>
                    <a:pt x="65" y="248"/>
                  </a:cubicBezTo>
                  <a:cubicBezTo>
                    <a:pt x="54" y="248"/>
                    <a:pt x="43" y="251"/>
                    <a:pt x="33" y="258"/>
                  </a:cubicBezTo>
                  <a:cubicBezTo>
                    <a:pt x="7" y="276"/>
                    <a:pt x="0" y="310"/>
                    <a:pt x="18" y="337"/>
                  </a:cubicBezTo>
                  <a:cubicBezTo>
                    <a:pt x="61" y="399"/>
                    <a:pt x="166" y="492"/>
                    <a:pt x="305" y="492"/>
                  </a:cubicBezTo>
                  <a:cubicBezTo>
                    <a:pt x="346" y="492"/>
                    <a:pt x="390" y="483"/>
                    <a:pt x="436" y="464"/>
                  </a:cubicBezTo>
                  <a:cubicBezTo>
                    <a:pt x="648" y="376"/>
                    <a:pt x="617" y="145"/>
                    <a:pt x="571" y="35"/>
                  </a:cubicBezTo>
                  <a:cubicBezTo>
                    <a:pt x="562" y="13"/>
                    <a:pt x="541" y="1"/>
                    <a:pt x="519"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6" name="Google Shape;386;p63"/>
          <p:cNvSpPr/>
          <p:nvPr/>
        </p:nvSpPr>
        <p:spPr>
          <a:xfrm>
            <a:off x="7137003" y="264043"/>
            <a:ext cx="59653" cy="59767"/>
          </a:xfrm>
          <a:custGeom>
            <a:avLst/>
            <a:gdLst/>
            <a:ahLst/>
            <a:cxnLst/>
            <a:rect l="l" t="t" r="r" b="b"/>
            <a:pathLst>
              <a:path w="524" h="525" extrusionOk="0">
                <a:moveTo>
                  <a:pt x="255" y="1"/>
                </a:moveTo>
                <a:cubicBezTo>
                  <a:pt x="255" y="1"/>
                  <a:pt x="236" y="120"/>
                  <a:pt x="232" y="233"/>
                </a:cubicBezTo>
                <a:cubicBezTo>
                  <a:pt x="144" y="239"/>
                  <a:pt x="1" y="269"/>
                  <a:pt x="1" y="269"/>
                </a:cubicBezTo>
                <a:cubicBezTo>
                  <a:pt x="1" y="269"/>
                  <a:pt x="121" y="286"/>
                  <a:pt x="232" y="291"/>
                </a:cubicBezTo>
                <a:cubicBezTo>
                  <a:pt x="235" y="405"/>
                  <a:pt x="256" y="524"/>
                  <a:pt x="256" y="524"/>
                </a:cubicBezTo>
                <a:cubicBezTo>
                  <a:pt x="256" y="524"/>
                  <a:pt x="283" y="381"/>
                  <a:pt x="291" y="292"/>
                </a:cubicBezTo>
                <a:cubicBezTo>
                  <a:pt x="404" y="290"/>
                  <a:pt x="523" y="269"/>
                  <a:pt x="523" y="269"/>
                </a:cubicBezTo>
                <a:cubicBezTo>
                  <a:pt x="523" y="269"/>
                  <a:pt x="380" y="238"/>
                  <a:pt x="291"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63"/>
          <p:cNvSpPr/>
          <p:nvPr/>
        </p:nvSpPr>
        <p:spPr>
          <a:xfrm>
            <a:off x="3155153" y="467225"/>
            <a:ext cx="59540" cy="59653"/>
          </a:xfrm>
          <a:custGeom>
            <a:avLst/>
            <a:gdLst/>
            <a:ahLst/>
            <a:cxnLst/>
            <a:rect l="l" t="t" r="r" b="b"/>
            <a:pathLst>
              <a:path w="523" h="524" extrusionOk="0">
                <a:moveTo>
                  <a:pt x="255" y="0"/>
                </a:moveTo>
                <a:cubicBezTo>
                  <a:pt x="255" y="0"/>
                  <a:pt x="236" y="120"/>
                  <a:pt x="231" y="234"/>
                </a:cubicBezTo>
                <a:cubicBezTo>
                  <a:pt x="143" y="240"/>
                  <a:pt x="0" y="268"/>
                  <a:pt x="0" y="268"/>
                </a:cubicBezTo>
                <a:cubicBezTo>
                  <a:pt x="0" y="268"/>
                  <a:pt x="121" y="287"/>
                  <a:pt x="231" y="290"/>
                </a:cubicBezTo>
                <a:cubicBezTo>
                  <a:pt x="235" y="404"/>
                  <a:pt x="256" y="524"/>
                  <a:pt x="256" y="524"/>
                </a:cubicBezTo>
                <a:cubicBezTo>
                  <a:pt x="256" y="524"/>
                  <a:pt x="283" y="381"/>
                  <a:pt x="290" y="292"/>
                </a:cubicBezTo>
                <a:cubicBezTo>
                  <a:pt x="403" y="289"/>
                  <a:pt x="523" y="268"/>
                  <a:pt x="523" y="268"/>
                </a:cubicBezTo>
                <a:cubicBezTo>
                  <a:pt x="523" y="268"/>
                  <a:pt x="378" y="238"/>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63"/>
          <p:cNvSpPr/>
          <p:nvPr/>
        </p:nvSpPr>
        <p:spPr>
          <a:xfrm>
            <a:off x="7768555" y="4834199"/>
            <a:ext cx="59653" cy="59653"/>
          </a:xfrm>
          <a:custGeom>
            <a:avLst/>
            <a:gdLst/>
            <a:ahLst/>
            <a:cxnLst/>
            <a:rect l="l" t="t" r="r" b="b"/>
            <a:pathLst>
              <a:path w="524" h="524" extrusionOk="0">
                <a:moveTo>
                  <a:pt x="254" y="0"/>
                </a:moveTo>
                <a:cubicBezTo>
                  <a:pt x="254" y="0"/>
                  <a:pt x="236" y="121"/>
                  <a:pt x="232" y="233"/>
                </a:cubicBezTo>
                <a:cubicBezTo>
                  <a:pt x="143" y="240"/>
                  <a:pt x="1" y="268"/>
                  <a:pt x="1" y="268"/>
                </a:cubicBezTo>
                <a:cubicBezTo>
                  <a:pt x="1" y="268"/>
                  <a:pt x="121" y="287"/>
                  <a:pt x="232" y="290"/>
                </a:cubicBezTo>
                <a:cubicBezTo>
                  <a:pt x="234" y="404"/>
                  <a:pt x="255" y="524"/>
                  <a:pt x="255" y="524"/>
                </a:cubicBezTo>
                <a:cubicBezTo>
                  <a:pt x="255" y="524"/>
                  <a:pt x="283" y="381"/>
                  <a:pt x="290" y="292"/>
                </a:cubicBezTo>
                <a:cubicBezTo>
                  <a:pt x="404" y="289"/>
                  <a:pt x="523" y="268"/>
                  <a:pt x="523" y="268"/>
                </a:cubicBezTo>
                <a:cubicBezTo>
                  <a:pt x="523" y="268"/>
                  <a:pt x="379" y="238"/>
                  <a:pt x="290" y="233"/>
                </a:cubicBezTo>
                <a:cubicBezTo>
                  <a:pt x="283" y="144"/>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63"/>
          <p:cNvSpPr/>
          <p:nvPr/>
        </p:nvSpPr>
        <p:spPr>
          <a:xfrm>
            <a:off x="8394278" y="4573673"/>
            <a:ext cx="59426" cy="59653"/>
          </a:xfrm>
          <a:custGeom>
            <a:avLst/>
            <a:gdLst/>
            <a:ahLst/>
            <a:cxnLst/>
            <a:rect l="l" t="t" r="r" b="b"/>
            <a:pathLst>
              <a:path w="522" h="524" extrusionOk="0">
                <a:moveTo>
                  <a:pt x="254" y="0"/>
                </a:moveTo>
                <a:cubicBezTo>
                  <a:pt x="254" y="0"/>
                  <a:pt x="236" y="121"/>
                  <a:pt x="232" y="233"/>
                </a:cubicBezTo>
                <a:cubicBezTo>
                  <a:pt x="143" y="240"/>
                  <a:pt x="0" y="268"/>
                  <a:pt x="0" y="268"/>
                </a:cubicBezTo>
                <a:cubicBezTo>
                  <a:pt x="0" y="268"/>
                  <a:pt x="121" y="287"/>
                  <a:pt x="232" y="290"/>
                </a:cubicBezTo>
                <a:cubicBezTo>
                  <a:pt x="234" y="404"/>
                  <a:pt x="255" y="524"/>
                  <a:pt x="255" y="524"/>
                </a:cubicBezTo>
                <a:cubicBezTo>
                  <a:pt x="255" y="524"/>
                  <a:pt x="283" y="381"/>
                  <a:pt x="289" y="292"/>
                </a:cubicBezTo>
                <a:cubicBezTo>
                  <a:pt x="403" y="289"/>
                  <a:pt x="522" y="268"/>
                  <a:pt x="522" y="268"/>
                </a:cubicBezTo>
                <a:cubicBezTo>
                  <a:pt x="522" y="268"/>
                  <a:pt x="378" y="238"/>
                  <a:pt x="289" y="233"/>
                </a:cubicBezTo>
                <a:cubicBezTo>
                  <a:pt x="283" y="144"/>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63"/>
          <p:cNvSpPr/>
          <p:nvPr/>
        </p:nvSpPr>
        <p:spPr>
          <a:xfrm>
            <a:off x="8479894" y="1796731"/>
            <a:ext cx="59653" cy="59653"/>
          </a:xfrm>
          <a:custGeom>
            <a:avLst/>
            <a:gdLst/>
            <a:ahLst/>
            <a:cxnLst/>
            <a:rect l="l" t="t" r="r" b="b"/>
            <a:pathLst>
              <a:path w="524" h="524" extrusionOk="0">
                <a:moveTo>
                  <a:pt x="255" y="0"/>
                </a:moveTo>
                <a:cubicBezTo>
                  <a:pt x="255" y="0"/>
                  <a:pt x="236" y="121"/>
                  <a:pt x="233" y="234"/>
                </a:cubicBezTo>
                <a:cubicBezTo>
                  <a:pt x="144" y="240"/>
                  <a:pt x="1" y="269"/>
                  <a:pt x="1" y="269"/>
                </a:cubicBezTo>
                <a:cubicBezTo>
                  <a:pt x="1" y="269"/>
                  <a:pt x="121" y="287"/>
                  <a:pt x="233" y="291"/>
                </a:cubicBezTo>
                <a:cubicBezTo>
                  <a:pt x="235" y="406"/>
                  <a:pt x="256" y="524"/>
                  <a:pt x="256" y="524"/>
                </a:cubicBezTo>
                <a:cubicBezTo>
                  <a:pt x="256" y="524"/>
                  <a:pt x="283" y="381"/>
                  <a:pt x="291" y="292"/>
                </a:cubicBezTo>
                <a:cubicBezTo>
                  <a:pt x="404" y="290"/>
                  <a:pt x="523" y="269"/>
                  <a:pt x="523" y="269"/>
                </a:cubicBezTo>
                <a:cubicBezTo>
                  <a:pt x="523" y="269"/>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63"/>
          <p:cNvSpPr/>
          <p:nvPr/>
        </p:nvSpPr>
        <p:spPr>
          <a:xfrm>
            <a:off x="374231" y="3837969"/>
            <a:ext cx="59540" cy="59767"/>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63"/>
          <p:cNvSpPr/>
          <p:nvPr/>
        </p:nvSpPr>
        <p:spPr>
          <a:xfrm>
            <a:off x="6421520" y="4796623"/>
            <a:ext cx="134790" cy="134790"/>
          </a:xfrm>
          <a:custGeom>
            <a:avLst/>
            <a:gdLst/>
            <a:ahLst/>
            <a:cxnLst/>
            <a:rect l="l" t="t" r="r" b="b"/>
            <a:pathLst>
              <a:path w="1184" h="1184" extrusionOk="0">
                <a:moveTo>
                  <a:pt x="577" y="0"/>
                </a:moveTo>
                <a:cubicBezTo>
                  <a:pt x="577" y="0"/>
                  <a:pt x="533" y="272"/>
                  <a:pt x="525" y="526"/>
                </a:cubicBezTo>
                <a:cubicBezTo>
                  <a:pt x="325" y="540"/>
                  <a:pt x="1" y="607"/>
                  <a:pt x="1" y="607"/>
                </a:cubicBezTo>
                <a:cubicBezTo>
                  <a:pt x="1" y="607"/>
                  <a:pt x="271" y="649"/>
                  <a:pt x="524" y="659"/>
                </a:cubicBezTo>
                <a:cubicBezTo>
                  <a:pt x="530" y="916"/>
                  <a:pt x="577" y="1183"/>
                  <a:pt x="577" y="1183"/>
                </a:cubicBezTo>
                <a:cubicBezTo>
                  <a:pt x="577" y="1183"/>
                  <a:pt x="643" y="860"/>
                  <a:pt x="657" y="660"/>
                </a:cubicBezTo>
                <a:cubicBezTo>
                  <a:pt x="915" y="654"/>
                  <a:pt x="1184" y="607"/>
                  <a:pt x="1184" y="607"/>
                </a:cubicBezTo>
                <a:cubicBezTo>
                  <a:pt x="1184" y="607"/>
                  <a:pt x="857" y="540"/>
                  <a:pt x="657" y="526"/>
                </a:cubicBezTo>
                <a:cubicBezTo>
                  <a:pt x="643" y="326"/>
                  <a:pt x="577" y="0"/>
                  <a:pt x="5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63"/>
          <p:cNvSpPr/>
          <p:nvPr/>
        </p:nvSpPr>
        <p:spPr>
          <a:xfrm>
            <a:off x="1104589" y="4830320"/>
            <a:ext cx="67395" cy="67395"/>
          </a:xfrm>
          <a:custGeom>
            <a:avLst/>
            <a:gdLst/>
            <a:ahLst/>
            <a:cxnLst/>
            <a:rect l="l" t="t" r="r" b="b"/>
            <a:pathLst>
              <a:path w="592" h="592" extrusionOk="0">
                <a:moveTo>
                  <a:pt x="287" y="1"/>
                </a:moveTo>
                <a:cubicBezTo>
                  <a:pt x="287" y="1"/>
                  <a:pt x="266" y="137"/>
                  <a:pt x="262" y="264"/>
                </a:cubicBezTo>
                <a:cubicBezTo>
                  <a:pt x="162" y="270"/>
                  <a:pt x="0" y="305"/>
                  <a:pt x="0" y="305"/>
                </a:cubicBezTo>
                <a:cubicBezTo>
                  <a:pt x="0" y="305"/>
                  <a:pt x="136" y="325"/>
                  <a:pt x="262" y="330"/>
                </a:cubicBezTo>
                <a:cubicBezTo>
                  <a:pt x="264" y="457"/>
                  <a:pt x="288" y="591"/>
                  <a:pt x="288" y="591"/>
                </a:cubicBezTo>
                <a:cubicBezTo>
                  <a:pt x="288" y="591"/>
                  <a:pt x="321" y="429"/>
                  <a:pt x="329" y="330"/>
                </a:cubicBezTo>
                <a:cubicBezTo>
                  <a:pt x="458" y="327"/>
                  <a:pt x="592" y="304"/>
                  <a:pt x="592" y="304"/>
                </a:cubicBezTo>
                <a:cubicBezTo>
                  <a:pt x="592" y="304"/>
                  <a:pt x="428" y="269"/>
                  <a:pt x="329" y="263"/>
                </a:cubicBezTo>
                <a:cubicBezTo>
                  <a:pt x="320"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63"/>
          <p:cNvSpPr/>
          <p:nvPr/>
        </p:nvSpPr>
        <p:spPr>
          <a:xfrm>
            <a:off x="8651402" y="3574669"/>
            <a:ext cx="134903" cy="134790"/>
          </a:xfrm>
          <a:custGeom>
            <a:avLst/>
            <a:gdLst/>
            <a:ahLst/>
            <a:cxnLst/>
            <a:rect l="l" t="t" r="r" b="b"/>
            <a:pathLst>
              <a:path w="1185" h="1184" extrusionOk="0">
                <a:moveTo>
                  <a:pt x="576" y="1"/>
                </a:moveTo>
                <a:cubicBezTo>
                  <a:pt x="576" y="1"/>
                  <a:pt x="533" y="273"/>
                  <a:pt x="526" y="526"/>
                </a:cubicBezTo>
                <a:cubicBezTo>
                  <a:pt x="326" y="541"/>
                  <a:pt x="0" y="608"/>
                  <a:pt x="0" y="608"/>
                </a:cubicBezTo>
                <a:cubicBezTo>
                  <a:pt x="0" y="608"/>
                  <a:pt x="271" y="650"/>
                  <a:pt x="524" y="658"/>
                </a:cubicBezTo>
                <a:cubicBezTo>
                  <a:pt x="529" y="917"/>
                  <a:pt x="576" y="1184"/>
                  <a:pt x="576" y="1184"/>
                </a:cubicBezTo>
                <a:cubicBezTo>
                  <a:pt x="576" y="1184"/>
                  <a:pt x="643" y="860"/>
                  <a:pt x="658" y="660"/>
                </a:cubicBezTo>
                <a:cubicBezTo>
                  <a:pt x="915"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63"/>
          <p:cNvSpPr/>
          <p:nvPr/>
        </p:nvSpPr>
        <p:spPr>
          <a:xfrm>
            <a:off x="8579997" y="264055"/>
            <a:ext cx="269351" cy="26923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63"/>
          <p:cNvSpPr/>
          <p:nvPr/>
        </p:nvSpPr>
        <p:spPr>
          <a:xfrm>
            <a:off x="2396660" y="4712365"/>
            <a:ext cx="134790" cy="13479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1" y="650"/>
                  <a:pt x="524" y="659"/>
                </a:cubicBezTo>
                <a:cubicBezTo>
                  <a:pt x="529" y="917"/>
                  <a:pt x="576" y="1184"/>
                  <a:pt x="576" y="1184"/>
                </a:cubicBezTo>
                <a:cubicBezTo>
                  <a:pt x="576" y="1184"/>
                  <a:pt x="643" y="860"/>
                  <a:pt x="658" y="660"/>
                </a:cubicBezTo>
                <a:cubicBezTo>
                  <a:pt x="915" y="655"/>
                  <a:pt x="1183" y="608"/>
                  <a:pt x="1183" y="608"/>
                </a:cubicBezTo>
                <a:cubicBezTo>
                  <a:pt x="1183" y="608"/>
                  <a:pt x="858" y="541"/>
                  <a:pt x="658" y="526"/>
                </a:cubicBezTo>
                <a:cubicBezTo>
                  <a:pt x="643" y="327"/>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63"/>
          <p:cNvSpPr/>
          <p:nvPr/>
        </p:nvSpPr>
        <p:spPr>
          <a:xfrm>
            <a:off x="215164" y="1379825"/>
            <a:ext cx="67395" cy="67281"/>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63"/>
          <p:cNvSpPr/>
          <p:nvPr/>
        </p:nvSpPr>
        <p:spPr>
          <a:xfrm>
            <a:off x="390306" y="2800957"/>
            <a:ext cx="269238" cy="269124"/>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63"/>
          <p:cNvSpPr/>
          <p:nvPr/>
        </p:nvSpPr>
        <p:spPr>
          <a:xfrm>
            <a:off x="1375448" y="264100"/>
            <a:ext cx="59540" cy="59653"/>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2">
    <p:spTree>
      <p:nvGrpSpPr>
        <p:cNvPr id="1" name="Shape 400"/>
        <p:cNvGrpSpPr/>
        <p:nvPr/>
      </p:nvGrpSpPr>
      <p:grpSpPr>
        <a:xfrm>
          <a:off x="0" y="0"/>
          <a:ext cx="0" cy="0"/>
          <a:chOff x="0" y="0"/>
          <a:chExt cx="0" cy="0"/>
        </a:xfrm>
      </p:grpSpPr>
      <p:grpSp>
        <p:nvGrpSpPr>
          <p:cNvPr id="401" name="Google Shape;401;p64"/>
          <p:cNvGrpSpPr/>
          <p:nvPr/>
        </p:nvGrpSpPr>
        <p:grpSpPr>
          <a:xfrm>
            <a:off x="-2701640" y="965694"/>
            <a:ext cx="4377909" cy="4377909"/>
            <a:chOff x="530505" y="2179769"/>
            <a:chExt cx="2442212" cy="2442212"/>
          </a:xfrm>
        </p:grpSpPr>
        <p:sp>
          <p:nvSpPr>
            <p:cNvPr id="402" name="Google Shape;402;p64"/>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64"/>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64"/>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64"/>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6" name="Google Shape;406;p64"/>
          <p:cNvGrpSpPr/>
          <p:nvPr/>
        </p:nvGrpSpPr>
        <p:grpSpPr>
          <a:xfrm rot="1586299">
            <a:off x="7841007" y="400765"/>
            <a:ext cx="1414192" cy="2756263"/>
            <a:chOff x="1099958" y="4292329"/>
            <a:chExt cx="269022" cy="524316"/>
          </a:xfrm>
        </p:grpSpPr>
        <p:sp>
          <p:nvSpPr>
            <p:cNvPr id="407" name="Google Shape;407;p64"/>
            <p:cNvSpPr/>
            <p:nvPr/>
          </p:nvSpPr>
          <p:spPr>
            <a:xfrm>
              <a:off x="1184754" y="4370452"/>
              <a:ext cx="132652" cy="261395"/>
            </a:xfrm>
            <a:custGeom>
              <a:avLst/>
              <a:gdLst/>
              <a:ahLst/>
              <a:cxnLst/>
              <a:rect l="l" t="t" r="r" b="b"/>
              <a:pathLst>
                <a:path w="2783" h="5484" extrusionOk="0">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64"/>
            <p:cNvSpPr/>
            <p:nvPr/>
          </p:nvSpPr>
          <p:spPr>
            <a:xfrm>
              <a:off x="1131894" y="4364399"/>
              <a:ext cx="203339" cy="376363"/>
            </a:xfrm>
            <a:custGeom>
              <a:avLst/>
              <a:gdLst/>
              <a:ahLst/>
              <a:cxnLst/>
              <a:rect l="l" t="t" r="r" b="b"/>
              <a:pathLst>
                <a:path w="4266" h="7896" extrusionOk="0">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64"/>
            <p:cNvSpPr/>
            <p:nvPr/>
          </p:nvSpPr>
          <p:spPr>
            <a:xfrm>
              <a:off x="1163782" y="4292329"/>
              <a:ext cx="186418" cy="213158"/>
            </a:xfrm>
            <a:custGeom>
              <a:avLst/>
              <a:gdLst/>
              <a:ahLst/>
              <a:cxnLst/>
              <a:rect l="l" t="t" r="r" b="b"/>
              <a:pathLst>
                <a:path w="3911" h="4472" extrusionOk="0">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64"/>
            <p:cNvSpPr/>
            <p:nvPr/>
          </p:nvSpPr>
          <p:spPr>
            <a:xfrm>
              <a:off x="1099958" y="4550674"/>
              <a:ext cx="138705" cy="265971"/>
            </a:xfrm>
            <a:custGeom>
              <a:avLst/>
              <a:gdLst/>
              <a:ahLst/>
              <a:cxnLst/>
              <a:rect l="l" t="t" r="r" b="b"/>
              <a:pathLst>
                <a:path w="2910" h="5580" extrusionOk="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64"/>
            <p:cNvSpPr/>
            <p:nvPr/>
          </p:nvSpPr>
          <p:spPr>
            <a:xfrm>
              <a:off x="1322268" y="4387755"/>
              <a:ext cx="45568" cy="192948"/>
            </a:xfrm>
            <a:custGeom>
              <a:avLst/>
              <a:gdLst/>
              <a:ahLst/>
              <a:cxnLst/>
              <a:rect l="l" t="t" r="r" b="b"/>
              <a:pathLst>
                <a:path w="956" h="4048" extrusionOk="0">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64"/>
            <p:cNvSpPr/>
            <p:nvPr/>
          </p:nvSpPr>
          <p:spPr>
            <a:xfrm>
              <a:off x="1249960" y="4323741"/>
              <a:ext cx="78838" cy="53385"/>
            </a:xfrm>
            <a:custGeom>
              <a:avLst/>
              <a:gdLst/>
              <a:ahLst/>
              <a:cxnLst/>
              <a:rect l="l" t="t" r="r" b="b"/>
              <a:pathLst>
                <a:path w="1654" h="1120" extrusionOk="0">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64"/>
            <p:cNvSpPr/>
            <p:nvPr/>
          </p:nvSpPr>
          <p:spPr>
            <a:xfrm>
              <a:off x="1229893" y="4446907"/>
              <a:ext cx="59200" cy="139086"/>
            </a:xfrm>
            <a:custGeom>
              <a:avLst/>
              <a:gdLst/>
              <a:ahLst/>
              <a:cxnLst/>
              <a:rect l="l" t="t" r="r" b="b"/>
              <a:pathLst>
                <a:path w="1242" h="2918" extrusionOk="0">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64"/>
            <p:cNvSpPr/>
            <p:nvPr/>
          </p:nvSpPr>
          <p:spPr>
            <a:xfrm>
              <a:off x="1161113" y="4612734"/>
              <a:ext cx="45139" cy="75263"/>
            </a:xfrm>
            <a:custGeom>
              <a:avLst/>
              <a:gdLst/>
              <a:ahLst/>
              <a:cxnLst/>
              <a:rect l="l" t="t" r="r" b="b"/>
              <a:pathLst>
                <a:path w="947" h="1579" extrusionOk="0">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64"/>
            <p:cNvSpPr/>
            <p:nvPr/>
          </p:nvSpPr>
          <p:spPr>
            <a:xfrm>
              <a:off x="1153820" y="4722077"/>
              <a:ext cx="78361" cy="52050"/>
            </a:xfrm>
            <a:custGeom>
              <a:avLst/>
              <a:gdLst/>
              <a:ahLst/>
              <a:cxnLst/>
              <a:rect l="l" t="t" r="r" b="b"/>
              <a:pathLst>
                <a:path w="1644" h="1092" extrusionOk="0">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64"/>
            <p:cNvSpPr/>
            <p:nvPr/>
          </p:nvSpPr>
          <p:spPr>
            <a:xfrm>
              <a:off x="1285423" y="4422312"/>
              <a:ext cx="4528" cy="5672"/>
            </a:xfrm>
            <a:custGeom>
              <a:avLst/>
              <a:gdLst/>
              <a:ahLst/>
              <a:cxnLst/>
              <a:rect l="l" t="t" r="r" b="b"/>
              <a:pathLst>
                <a:path w="95" h="119" extrusionOk="0">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64"/>
            <p:cNvSpPr/>
            <p:nvPr/>
          </p:nvSpPr>
          <p:spPr>
            <a:xfrm>
              <a:off x="1282420" y="4392712"/>
              <a:ext cx="11916" cy="10391"/>
            </a:xfrm>
            <a:custGeom>
              <a:avLst/>
              <a:gdLst/>
              <a:ahLst/>
              <a:cxnLst/>
              <a:rect l="l" t="t" r="r" b="b"/>
              <a:pathLst>
                <a:path w="250" h="218" extrusionOk="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64"/>
            <p:cNvSpPr/>
            <p:nvPr/>
          </p:nvSpPr>
          <p:spPr>
            <a:xfrm>
              <a:off x="1325319" y="4399719"/>
              <a:ext cx="6530" cy="5005"/>
            </a:xfrm>
            <a:custGeom>
              <a:avLst/>
              <a:gdLst/>
              <a:ahLst/>
              <a:cxnLst/>
              <a:rect l="l" t="t" r="r" b="b"/>
              <a:pathLst>
                <a:path w="137" h="105" extrusionOk="0">
                  <a:moveTo>
                    <a:pt x="69" y="0"/>
                  </a:moveTo>
                  <a:cubicBezTo>
                    <a:pt x="1" y="0"/>
                    <a:pt x="1" y="105"/>
                    <a:pt x="69" y="105"/>
                  </a:cubicBezTo>
                  <a:cubicBezTo>
                    <a:pt x="136" y="105"/>
                    <a:pt x="137" y="0"/>
                    <a:pt x="69"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64"/>
            <p:cNvSpPr/>
            <p:nvPr/>
          </p:nvSpPr>
          <p:spPr>
            <a:xfrm>
              <a:off x="1334041" y="4432083"/>
              <a:ext cx="10057" cy="9295"/>
            </a:xfrm>
            <a:custGeom>
              <a:avLst/>
              <a:gdLst/>
              <a:ahLst/>
              <a:cxnLst/>
              <a:rect l="l" t="t" r="r" b="b"/>
              <a:pathLst>
                <a:path w="211" h="195" extrusionOk="0">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64"/>
            <p:cNvSpPr/>
            <p:nvPr/>
          </p:nvSpPr>
          <p:spPr>
            <a:xfrm>
              <a:off x="1362450" y="4367735"/>
              <a:ext cx="5672" cy="7007"/>
            </a:xfrm>
            <a:custGeom>
              <a:avLst/>
              <a:gdLst/>
              <a:ahLst/>
              <a:cxnLst/>
              <a:rect l="l" t="t" r="r" b="b"/>
              <a:pathLst>
                <a:path w="119" h="147" extrusionOk="0">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64"/>
            <p:cNvSpPr/>
            <p:nvPr/>
          </p:nvSpPr>
          <p:spPr>
            <a:xfrm>
              <a:off x="1361449" y="4330318"/>
              <a:ext cx="7531" cy="5863"/>
            </a:xfrm>
            <a:custGeom>
              <a:avLst/>
              <a:gdLst/>
              <a:ahLst/>
              <a:cxnLst/>
              <a:rect l="l" t="t" r="r" b="b"/>
              <a:pathLst>
                <a:path w="158" h="123" extrusionOk="0">
                  <a:moveTo>
                    <a:pt x="79" y="1"/>
                  </a:moveTo>
                  <a:cubicBezTo>
                    <a:pt x="1" y="1"/>
                    <a:pt x="1" y="122"/>
                    <a:pt x="79" y="122"/>
                  </a:cubicBezTo>
                  <a:cubicBezTo>
                    <a:pt x="158" y="122"/>
                    <a:pt x="158" y="1"/>
                    <a:pt x="79"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64"/>
            <p:cNvSpPr/>
            <p:nvPr/>
          </p:nvSpPr>
          <p:spPr>
            <a:xfrm>
              <a:off x="1256204" y="4698292"/>
              <a:ext cx="8532" cy="6768"/>
            </a:xfrm>
            <a:custGeom>
              <a:avLst/>
              <a:gdLst/>
              <a:ahLst/>
              <a:cxnLst/>
              <a:rect l="l" t="t" r="r" b="b"/>
              <a:pathLst>
                <a:path w="179" h="142" extrusionOk="0">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64"/>
            <p:cNvSpPr/>
            <p:nvPr/>
          </p:nvSpPr>
          <p:spPr>
            <a:xfrm>
              <a:off x="1277320" y="4657729"/>
              <a:ext cx="7769" cy="6006"/>
            </a:xfrm>
            <a:custGeom>
              <a:avLst/>
              <a:gdLst/>
              <a:ahLst/>
              <a:cxnLst/>
              <a:rect l="l" t="t" r="r" b="b"/>
              <a:pathLst>
                <a:path w="163" h="126" extrusionOk="0">
                  <a:moveTo>
                    <a:pt x="81" y="0"/>
                  </a:moveTo>
                  <a:cubicBezTo>
                    <a:pt x="1" y="0"/>
                    <a:pt x="1" y="126"/>
                    <a:pt x="81" y="126"/>
                  </a:cubicBezTo>
                  <a:cubicBezTo>
                    <a:pt x="163" y="126"/>
                    <a:pt x="163" y="0"/>
                    <a:pt x="81"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64"/>
            <p:cNvSpPr/>
            <p:nvPr/>
          </p:nvSpPr>
          <p:spPr>
            <a:xfrm>
              <a:off x="1297149" y="4626938"/>
              <a:ext cx="5005" cy="3051"/>
            </a:xfrm>
            <a:custGeom>
              <a:avLst/>
              <a:gdLst/>
              <a:ahLst/>
              <a:cxnLst/>
              <a:rect l="l" t="t" r="r" b="b"/>
              <a:pathLst>
                <a:path w="105" h="64" extrusionOk="0">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64"/>
            <p:cNvSpPr/>
            <p:nvPr/>
          </p:nvSpPr>
          <p:spPr>
            <a:xfrm>
              <a:off x="1218263" y="4662543"/>
              <a:ext cx="6959" cy="5148"/>
            </a:xfrm>
            <a:custGeom>
              <a:avLst/>
              <a:gdLst/>
              <a:ahLst/>
              <a:cxnLst/>
              <a:rect l="l" t="t" r="r" b="b"/>
              <a:pathLst>
                <a:path w="146" h="108" extrusionOk="0">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64"/>
            <p:cNvSpPr/>
            <p:nvPr/>
          </p:nvSpPr>
          <p:spPr>
            <a:xfrm>
              <a:off x="1234755" y="4640951"/>
              <a:ext cx="6673" cy="5195"/>
            </a:xfrm>
            <a:custGeom>
              <a:avLst/>
              <a:gdLst/>
              <a:ahLst/>
              <a:cxnLst/>
              <a:rect l="l" t="t" r="r" b="b"/>
              <a:pathLst>
                <a:path w="140" h="109" extrusionOk="0">
                  <a:moveTo>
                    <a:pt x="71" y="1"/>
                  </a:moveTo>
                  <a:cubicBezTo>
                    <a:pt x="3" y="1"/>
                    <a:pt x="1" y="108"/>
                    <a:pt x="71" y="108"/>
                  </a:cubicBezTo>
                  <a:cubicBezTo>
                    <a:pt x="140" y="108"/>
                    <a:pt x="140" y="1"/>
                    <a:pt x="71"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64"/>
            <p:cNvSpPr/>
            <p:nvPr/>
          </p:nvSpPr>
          <p:spPr>
            <a:xfrm>
              <a:off x="1134659" y="4740809"/>
              <a:ext cx="4433" cy="6196"/>
            </a:xfrm>
            <a:custGeom>
              <a:avLst/>
              <a:gdLst/>
              <a:ahLst/>
              <a:cxnLst/>
              <a:rect l="l" t="t" r="r" b="b"/>
              <a:pathLst>
                <a:path w="93" h="130" extrusionOk="0">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64"/>
            <p:cNvSpPr/>
            <p:nvPr/>
          </p:nvSpPr>
          <p:spPr>
            <a:xfrm>
              <a:off x="1129225" y="4705633"/>
              <a:ext cx="6625" cy="5148"/>
            </a:xfrm>
            <a:custGeom>
              <a:avLst/>
              <a:gdLst/>
              <a:ahLst/>
              <a:cxnLst/>
              <a:rect l="l" t="t" r="r" b="b"/>
              <a:pathLst>
                <a:path w="139" h="108" extrusionOk="0">
                  <a:moveTo>
                    <a:pt x="69" y="0"/>
                  </a:moveTo>
                  <a:cubicBezTo>
                    <a:pt x="1" y="0"/>
                    <a:pt x="1" y="107"/>
                    <a:pt x="69" y="107"/>
                  </a:cubicBezTo>
                  <a:cubicBezTo>
                    <a:pt x="137" y="107"/>
                    <a:pt x="139" y="0"/>
                    <a:pt x="69"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9" name="Google Shape;429;p64"/>
          <p:cNvGrpSpPr/>
          <p:nvPr/>
        </p:nvGrpSpPr>
        <p:grpSpPr>
          <a:xfrm rot="6058539">
            <a:off x="6218889" y="4202514"/>
            <a:ext cx="994444" cy="1515133"/>
            <a:chOff x="2251545" y="3095652"/>
            <a:chExt cx="344808" cy="525316"/>
          </a:xfrm>
        </p:grpSpPr>
        <p:sp>
          <p:nvSpPr>
            <p:cNvPr id="430" name="Google Shape;430;p64"/>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64"/>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64"/>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64"/>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64"/>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64"/>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64"/>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64"/>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64"/>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64"/>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64"/>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64"/>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63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2" name="Google Shape;442;p64"/>
          <p:cNvSpPr txBox="1">
            <a:spLocks noGrp="1"/>
          </p:cNvSpPr>
          <p:nvPr>
            <p:ph type="subTitle" idx="1"/>
          </p:nvPr>
        </p:nvSpPr>
        <p:spPr>
          <a:xfrm>
            <a:off x="1676282" y="2984825"/>
            <a:ext cx="2565900" cy="99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43" name="Google Shape;443;p64"/>
          <p:cNvSpPr txBox="1">
            <a:spLocks noGrp="1"/>
          </p:cNvSpPr>
          <p:nvPr>
            <p:ph type="subTitle" idx="2"/>
          </p:nvPr>
        </p:nvSpPr>
        <p:spPr>
          <a:xfrm>
            <a:off x="4901601" y="2984825"/>
            <a:ext cx="2565900" cy="99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44" name="Google Shape;444;p64"/>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a:endParaRPr/>
          </a:p>
        </p:txBody>
      </p:sp>
      <p:sp>
        <p:nvSpPr>
          <p:cNvPr id="445" name="Google Shape;445;p64"/>
          <p:cNvSpPr txBox="1">
            <a:spLocks noGrp="1"/>
          </p:cNvSpPr>
          <p:nvPr>
            <p:ph type="title" idx="3"/>
          </p:nvPr>
        </p:nvSpPr>
        <p:spPr>
          <a:xfrm>
            <a:off x="1674390" y="2524125"/>
            <a:ext cx="25698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solidFill>
                  <a:schemeClr val="accent6"/>
                </a:solidFill>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
        <p:nvSpPr>
          <p:cNvPr id="446" name="Google Shape;446;p64"/>
          <p:cNvSpPr txBox="1">
            <a:spLocks noGrp="1"/>
          </p:cNvSpPr>
          <p:nvPr>
            <p:ph type="title" idx="4"/>
          </p:nvPr>
        </p:nvSpPr>
        <p:spPr>
          <a:xfrm>
            <a:off x="4905688" y="2524125"/>
            <a:ext cx="25575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solidFill>
                  <a:schemeClr val="accent6"/>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47" name="Google Shape;447;p64"/>
          <p:cNvSpPr/>
          <p:nvPr/>
        </p:nvSpPr>
        <p:spPr>
          <a:xfrm>
            <a:off x="8723893" y="3306418"/>
            <a:ext cx="57348"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64"/>
          <p:cNvSpPr/>
          <p:nvPr/>
        </p:nvSpPr>
        <p:spPr>
          <a:xfrm>
            <a:off x="2353838" y="175812"/>
            <a:ext cx="57348"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64"/>
          <p:cNvSpPr/>
          <p:nvPr/>
        </p:nvSpPr>
        <p:spPr>
          <a:xfrm>
            <a:off x="434041" y="420451"/>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64"/>
          <p:cNvSpPr/>
          <p:nvPr/>
        </p:nvSpPr>
        <p:spPr>
          <a:xfrm>
            <a:off x="8304646" y="4672346"/>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64"/>
          <p:cNvSpPr/>
          <p:nvPr/>
        </p:nvSpPr>
        <p:spPr>
          <a:xfrm>
            <a:off x="8492927" y="2945428"/>
            <a:ext cx="129829" cy="129829"/>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64"/>
          <p:cNvSpPr/>
          <p:nvPr/>
        </p:nvSpPr>
        <p:spPr>
          <a:xfrm>
            <a:off x="8423998" y="368574"/>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64"/>
          <p:cNvSpPr/>
          <p:nvPr/>
        </p:nvSpPr>
        <p:spPr>
          <a:xfrm>
            <a:off x="4876193" y="316493"/>
            <a:ext cx="64914" cy="64914"/>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64"/>
          <p:cNvSpPr/>
          <p:nvPr/>
        </p:nvSpPr>
        <p:spPr>
          <a:xfrm>
            <a:off x="492508" y="239429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64"/>
          <p:cNvSpPr/>
          <p:nvPr/>
        </p:nvSpPr>
        <p:spPr>
          <a:xfrm>
            <a:off x="2810110" y="219340"/>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64"/>
          <p:cNvSpPr/>
          <p:nvPr/>
        </p:nvSpPr>
        <p:spPr>
          <a:xfrm>
            <a:off x="1476400" y="492761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7"/>
        <p:cNvGrpSpPr/>
        <p:nvPr/>
      </p:nvGrpSpPr>
      <p:grpSpPr>
        <a:xfrm>
          <a:off x="0" y="0"/>
          <a:ext cx="0" cy="0"/>
          <a:chOff x="0" y="0"/>
          <a:chExt cx="0" cy="0"/>
        </a:xfrm>
      </p:grpSpPr>
      <p:grpSp>
        <p:nvGrpSpPr>
          <p:cNvPr id="458" name="Google Shape;458;p65"/>
          <p:cNvGrpSpPr/>
          <p:nvPr/>
        </p:nvGrpSpPr>
        <p:grpSpPr>
          <a:xfrm>
            <a:off x="-239435" y="3234929"/>
            <a:ext cx="1183503" cy="1198297"/>
            <a:chOff x="3063709" y="-107293"/>
            <a:chExt cx="201908" cy="204435"/>
          </a:xfrm>
        </p:grpSpPr>
        <p:sp>
          <p:nvSpPr>
            <p:cNvPr id="459" name="Google Shape;459;p65"/>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65"/>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65"/>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65"/>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65"/>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65"/>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65"/>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65"/>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65"/>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65"/>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65"/>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65"/>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1" name="Google Shape;471;p65"/>
          <p:cNvGrpSpPr/>
          <p:nvPr/>
        </p:nvGrpSpPr>
        <p:grpSpPr>
          <a:xfrm>
            <a:off x="7438006" y="3664031"/>
            <a:ext cx="949554" cy="1144042"/>
            <a:chOff x="5234039" y="-267543"/>
            <a:chExt cx="313064" cy="377173"/>
          </a:xfrm>
        </p:grpSpPr>
        <p:sp>
          <p:nvSpPr>
            <p:cNvPr id="472" name="Google Shape;472;p65"/>
            <p:cNvSpPr/>
            <p:nvPr/>
          </p:nvSpPr>
          <p:spPr>
            <a:xfrm>
              <a:off x="5316071" y="-114967"/>
              <a:ext cx="106293" cy="94996"/>
            </a:xfrm>
            <a:custGeom>
              <a:avLst/>
              <a:gdLst/>
              <a:ahLst/>
              <a:cxnLst/>
              <a:rect l="l" t="t" r="r" b="b"/>
              <a:pathLst>
                <a:path w="2230" h="1993" extrusionOk="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65"/>
            <p:cNvSpPr/>
            <p:nvPr/>
          </p:nvSpPr>
          <p:spPr>
            <a:xfrm>
              <a:off x="5309255" y="-154720"/>
              <a:ext cx="67398" cy="95473"/>
            </a:xfrm>
            <a:custGeom>
              <a:avLst/>
              <a:gdLst/>
              <a:ahLst/>
              <a:cxnLst/>
              <a:rect l="l" t="t" r="r" b="b"/>
              <a:pathLst>
                <a:path w="1414" h="2003" extrusionOk="0">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65"/>
            <p:cNvSpPr/>
            <p:nvPr/>
          </p:nvSpPr>
          <p:spPr>
            <a:xfrm>
              <a:off x="5370218" y="-141517"/>
              <a:ext cx="15348" cy="24976"/>
            </a:xfrm>
            <a:custGeom>
              <a:avLst/>
              <a:gdLst/>
              <a:ahLst/>
              <a:cxnLst/>
              <a:rect l="l" t="t" r="r" b="b"/>
              <a:pathLst>
                <a:path w="322" h="524" extrusionOk="0">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65"/>
            <p:cNvSpPr/>
            <p:nvPr/>
          </p:nvSpPr>
          <p:spPr>
            <a:xfrm>
              <a:off x="5308778" y="-181936"/>
              <a:ext cx="123309" cy="105387"/>
            </a:xfrm>
            <a:custGeom>
              <a:avLst/>
              <a:gdLst/>
              <a:ahLst/>
              <a:cxnLst/>
              <a:rect l="l" t="t" r="r" b="b"/>
              <a:pathLst>
                <a:path w="2587" h="2211" extrusionOk="0">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65"/>
            <p:cNvSpPr/>
            <p:nvPr/>
          </p:nvSpPr>
          <p:spPr>
            <a:xfrm>
              <a:off x="5267548" y="-181031"/>
              <a:ext cx="172500" cy="200479"/>
            </a:xfrm>
            <a:custGeom>
              <a:avLst/>
              <a:gdLst/>
              <a:ahLst/>
              <a:cxnLst/>
              <a:rect l="l" t="t" r="r" b="b"/>
              <a:pathLst>
                <a:path w="3619" h="4206" extrusionOk="0">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65"/>
            <p:cNvSpPr/>
            <p:nvPr/>
          </p:nvSpPr>
          <p:spPr>
            <a:xfrm>
              <a:off x="5301485" y="-226170"/>
              <a:ext cx="183558" cy="268592"/>
            </a:xfrm>
            <a:custGeom>
              <a:avLst/>
              <a:gdLst/>
              <a:ahLst/>
              <a:cxnLst/>
              <a:rect l="l" t="t" r="r" b="b"/>
              <a:pathLst>
                <a:path w="3851" h="5635" extrusionOk="0">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65"/>
            <p:cNvSpPr/>
            <p:nvPr/>
          </p:nvSpPr>
          <p:spPr>
            <a:xfrm>
              <a:off x="5407730" y="37180"/>
              <a:ext cx="9438" cy="6387"/>
            </a:xfrm>
            <a:custGeom>
              <a:avLst/>
              <a:gdLst/>
              <a:ahLst/>
              <a:cxnLst/>
              <a:rect l="l" t="t" r="r" b="b"/>
              <a:pathLst>
                <a:path w="198" h="134" extrusionOk="0">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65"/>
            <p:cNvSpPr/>
            <p:nvPr/>
          </p:nvSpPr>
          <p:spPr>
            <a:xfrm>
              <a:off x="5371791" y="26407"/>
              <a:ext cx="6435" cy="9438"/>
            </a:xfrm>
            <a:custGeom>
              <a:avLst/>
              <a:gdLst/>
              <a:ahLst/>
              <a:cxnLst/>
              <a:rect l="l" t="t" r="r" b="b"/>
              <a:pathLst>
                <a:path w="135" h="198" extrusionOk="0">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65"/>
            <p:cNvSpPr/>
            <p:nvPr/>
          </p:nvSpPr>
          <p:spPr>
            <a:xfrm>
              <a:off x="5256156" y="-232938"/>
              <a:ext cx="83938" cy="240136"/>
            </a:xfrm>
            <a:custGeom>
              <a:avLst/>
              <a:gdLst/>
              <a:ahLst/>
              <a:cxnLst/>
              <a:rect l="l" t="t" r="r" b="b"/>
              <a:pathLst>
                <a:path w="1761" h="5038" extrusionOk="0">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65"/>
            <p:cNvSpPr/>
            <p:nvPr/>
          </p:nvSpPr>
          <p:spPr>
            <a:xfrm>
              <a:off x="5353297" y="-244282"/>
              <a:ext cx="9819" cy="7293"/>
            </a:xfrm>
            <a:custGeom>
              <a:avLst/>
              <a:gdLst/>
              <a:ahLst/>
              <a:cxnLst/>
              <a:rect l="l" t="t" r="r" b="b"/>
              <a:pathLst>
                <a:path w="206" h="153" extrusionOk="0">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65"/>
            <p:cNvSpPr/>
            <p:nvPr/>
          </p:nvSpPr>
          <p:spPr>
            <a:xfrm>
              <a:off x="5389618" y="-236799"/>
              <a:ext cx="9342" cy="6673"/>
            </a:xfrm>
            <a:custGeom>
              <a:avLst/>
              <a:gdLst/>
              <a:ahLst/>
              <a:cxnLst/>
              <a:rect l="l" t="t" r="r" b="b"/>
              <a:pathLst>
                <a:path w="196" h="140" extrusionOk="0">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65"/>
            <p:cNvSpPr/>
            <p:nvPr/>
          </p:nvSpPr>
          <p:spPr>
            <a:xfrm>
              <a:off x="5429084" y="-211775"/>
              <a:ext cx="7150" cy="9914"/>
            </a:xfrm>
            <a:custGeom>
              <a:avLst/>
              <a:gdLst/>
              <a:ahLst/>
              <a:cxnLst/>
              <a:rect l="l" t="t" r="r" b="b"/>
              <a:pathLst>
                <a:path w="150" h="208" extrusionOk="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65"/>
            <p:cNvSpPr/>
            <p:nvPr/>
          </p:nvSpPr>
          <p:spPr>
            <a:xfrm>
              <a:off x="5287519" y="-173738"/>
              <a:ext cx="259584" cy="283368"/>
            </a:xfrm>
            <a:custGeom>
              <a:avLst/>
              <a:gdLst/>
              <a:ahLst/>
              <a:cxnLst/>
              <a:rect l="l" t="t" r="r" b="b"/>
              <a:pathLst>
                <a:path w="5446" h="5945" extrusionOk="0">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65"/>
            <p:cNvSpPr/>
            <p:nvPr/>
          </p:nvSpPr>
          <p:spPr>
            <a:xfrm>
              <a:off x="5412688" y="32127"/>
              <a:ext cx="94663" cy="49810"/>
            </a:xfrm>
            <a:custGeom>
              <a:avLst/>
              <a:gdLst/>
              <a:ahLst/>
              <a:cxnLst/>
              <a:rect l="l" t="t" r="r" b="b"/>
              <a:pathLst>
                <a:path w="1986" h="1045" extrusionOk="0">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65"/>
            <p:cNvSpPr/>
            <p:nvPr/>
          </p:nvSpPr>
          <p:spPr>
            <a:xfrm>
              <a:off x="5411258" y="-177027"/>
              <a:ext cx="60725" cy="181890"/>
            </a:xfrm>
            <a:custGeom>
              <a:avLst/>
              <a:gdLst/>
              <a:ahLst/>
              <a:cxnLst/>
              <a:rect l="l" t="t" r="r" b="b"/>
              <a:pathLst>
                <a:path w="1274" h="3816" extrusionOk="0">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65"/>
            <p:cNvSpPr/>
            <p:nvPr/>
          </p:nvSpPr>
          <p:spPr>
            <a:xfrm>
              <a:off x="5377892" y="-197618"/>
              <a:ext cx="8675" cy="11773"/>
            </a:xfrm>
            <a:custGeom>
              <a:avLst/>
              <a:gdLst/>
              <a:ahLst/>
              <a:cxnLst/>
              <a:rect l="l" t="t" r="r" b="b"/>
              <a:pathLst>
                <a:path w="182" h="247" extrusionOk="0">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65"/>
            <p:cNvSpPr/>
            <p:nvPr/>
          </p:nvSpPr>
          <p:spPr>
            <a:xfrm>
              <a:off x="5338426" y="-89895"/>
              <a:ext cx="37465" cy="45091"/>
            </a:xfrm>
            <a:custGeom>
              <a:avLst/>
              <a:gdLst/>
              <a:ahLst/>
              <a:cxnLst/>
              <a:rect l="l" t="t" r="r" b="b"/>
              <a:pathLst>
                <a:path w="786" h="946" extrusionOk="0">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65"/>
            <p:cNvSpPr/>
            <p:nvPr/>
          </p:nvSpPr>
          <p:spPr>
            <a:xfrm>
              <a:off x="5431706" y="-63537"/>
              <a:ext cx="9152" cy="10772"/>
            </a:xfrm>
            <a:custGeom>
              <a:avLst/>
              <a:gdLst/>
              <a:ahLst/>
              <a:cxnLst/>
              <a:rect l="l" t="t" r="r" b="b"/>
              <a:pathLst>
                <a:path w="192" h="226" extrusionOk="0">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65"/>
            <p:cNvSpPr/>
            <p:nvPr/>
          </p:nvSpPr>
          <p:spPr>
            <a:xfrm>
              <a:off x="5234039" y="-267543"/>
              <a:ext cx="161155" cy="218830"/>
            </a:xfrm>
            <a:custGeom>
              <a:avLst/>
              <a:gdLst/>
              <a:ahLst/>
              <a:cxnLst/>
              <a:rect l="l" t="t" r="r" b="b"/>
              <a:pathLst>
                <a:path w="3381" h="4591" extrusionOk="0">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1" name="Google Shape;491;p65"/>
          <p:cNvGrpSpPr/>
          <p:nvPr/>
        </p:nvGrpSpPr>
        <p:grpSpPr>
          <a:xfrm>
            <a:off x="719831" y="-1280327"/>
            <a:ext cx="7704201" cy="7704201"/>
            <a:chOff x="530505" y="2179769"/>
            <a:chExt cx="2442212" cy="2442212"/>
          </a:xfrm>
        </p:grpSpPr>
        <p:sp>
          <p:nvSpPr>
            <p:cNvPr id="492" name="Google Shape;492;p65"/>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65"/>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65"/>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65"/>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19050"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6" name="Google Shape;496;p65"/>
          <p:cNvGrpSpPr/>
          <p:nvPr/>
        </p:nvGrpSpPr>
        <p:grpSpPr>
          <a:xfrm>
            <a:off x="7060965" y="1489085"/>
            <a:ext cx="949563" cy="1198300"/>
            <a:chOff x="4198851" y="-806491"/>
            <a:chExt cx="163967" cy="206914"/>
          </a:xfrm>
        </p:grpSpPr>
        <p:sp>
          <p:nvSpPr>
            <p:cNvPr id="497" name="Google Shape;497;p65"/>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65"/>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65"/>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65"/>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65"/>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65"/>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65"/>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65"/>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65"/>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65"/>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7" name="Google Shape;507;p65"/>
          <p:cNvSpPr txBox="1">
            <a:spLocks noGrp="1"/>
          </p:cNvSpPr>
          <p:nvPr>
            <p:ph type="title" hasCustomPrompt="1"/>
          </p:nvPr>
        </p:nvSpPr>
        <p:spPr>
          <a:xfrm rot="405">
            <a:off x="2023975" y="1517300"/>
            <a:ext cx="5096100" cy="151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508" name="Google Shape;508;p65"/>
          <p:cNvSpPr txBox="1">
            <a:spLocks noGrp="1"/>
          </p:cNvSpPr>
          <p:nvPr>
            <p:ph type="subTitle" idx="1"/>
          </p:nvPr>
        </p:nvSpPr>
        <p:spPr>
          <a:xfrm>
            <a:off x="2458275" y="3107388"/>
            <a:ext cx="4227300" cy="4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09" name="Google Shape;509;p65"/>
          <p:cNvSpPr/>
          <p:nvPr/>
        </p:nvSpPr>
        <p:spPr>
          <a:xfrm>
            <a:off x="8672954" y="3818073"/>
            <a:ext cx="238574" cy="237802"/>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65"/>
          <p:cNvSpPr/>
          <p:nvPr/>
        </p:nvSpPr>
        <p:spPr>
          <a:xfrm>
            <a:off x="541214" y="713547"/>
            <a:ext cx="172798" cy="172402"/>
          </a:xfrm>
          <a:custGeom>
            <a:avLst/>
            <a:gdLst/>
            <a:ahLst/>
            <a:cxnLst/>
            <a:rect l="l" t="t" r="r" b="b"/>
            <a:pathLst>
              <a:path w="2184" h="2179" extrusionOk="0">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65"/>
          <p:cNvSpPr/>
          <p:nvPr/>
        </p:nvSpPr>
        <p:spPr>
          <a:xfrm>
            <a:off x="3219175" y="4924296"/>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65"/>
          <p:cNvSpPr/>
          <p:nvPr/>
        </p:nvSpPr>
        <p:spPr>
          <a:xfrm>
            <a:off x="886738" y="326137"/>
            <a:ext cx="57348"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65"/>
          <p:cNvSpPr/>
          <p:nvPr/>
        </p:nvSpPr>
        <p:spPr>
          <a:xfrm>
            <a:off x="8395328" y="4028747"/>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65"/>
          <p:cNvSpPr/>
          <p:nvPr/>
        </p:nvSpPr>
        <p:spPr>
          <a:xfrm>
            <a:off x="7470836" y="475087"/>
            <a:ext cx="129829" cy="129829"/>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65"/>
          <p:cNvSpPr/>
          <p:nvPr/>
        </p:nvSpPr>
        <p:spPr>
          <a:xfrm>
            <a:off x="263259" y="3755671"/>
            <a:ext cx="259328" cy="259219"/>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65"/>
          <p:cNvSpPr/>
          <p:nvPr/>
        </p:nvSpPr>
        <p:spPr>
          <a:xfrm>
            <a:off x="8424023" y="1119474"/>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65"/>
          <p:cNvSpPr/>
          <p:nvPr/>
        </p:nvSpPr>
        <p:spPr>
          <a:xfrm>
            <a:off x="7144350" y="456741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65"/>
          <p:cNvSpPr/>
          <p:nvPr/>
        </p:nvSpPr>
        <p:spPr>
          <a:xfrm>
            <a:off x="287420" y="217149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65"/>
          <p:cNvSpPr/>
          <p:nvPr/>
        </p:nvSpPr>
        <p:spPr>
          <a:xfrm>
            <a:off x="2035516" y="387988"/>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520"/>
        <p:cNvGrpSpPr/>
        <p:nvPr/>
      </p:nvGrpSpPr>
      <p:grpSpPr>
        <a:xfrm>
          <a:off x="0" y="0"/>
          <a:ext cx="0" cy="0"/>
          <a:chOff x="0" y="0"/>
          <a:chExt cx="0" cy="0"/>
        </a:xfrm>
      </p:grpSpPr>
      <p:grpSp>
        <p:nvGrpSpPr>
          <p:cNvPr id="521" name="Google Shape;521;p66"/>
          <p:cNvGrpSpPr/>
          <p:nvPr/>
        </p:nvGrpSpPr>
        <p:grpSpPr>
          <a:xfrm rot="-1304788">
            <a:off x="7910306" y="78924"/>
            <a:ext cx="1771361" cy="3356721"/>
            <a:chOff x="177688" y="2854372"/>
            <a:chExt cx="568167" cy="1076609"/>
          </a:xfrm>
        </p:grpSpPr>
        <p:sp>
          <p:nvSpPr>
            <p:cNvPr id="522" name="Google Shape;522;p66"/>
            <p:cNvSpPr/>
            <p:nvPr/>
          </p:nvSpPr>
          <p:spPr>
            <a:xfrm>
              <a:off x="662632" y="3784363"/>
              <a:ext cx="69448" cy="70449"/>
            </a:xfrm>
            <a:custGeom>
              <a:avLst/>
              <a:gdLst/>
              <a:ahLst/>
              <a:cxnLst/>
              <a:rect l="l" t="t" r="r" b="b"/>
              <a:pathLst>
                <a:path w="1457" h="1478" extrusionOk="0">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66"/>
            <p:cNvSpPr/>
            <p:nvPr/>
          </p:nvSpPr>
          <p:spPr>
            <a:xfrm>
              <a:off x="698238" y="3668919"/>
              <a:ext cx="47617" cy="48761"/>
            </a:xfrm>
            <a:custGeom>
              <a:avLst/>
              <a:gdLst/>
              <a:ahLst/>
              <a:cxnLst/>
              <a:rect l="l" t="t" r="r" b="b"/>
              <a:pathLst>
                <a:path w="999" h="1023" extrusionOk="0">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66"/>
            <p:cNvSpPr/>
            <p:nvPr/>
          </p:nvSpPr>
          <p:spPr>
            <a:xfrm>
              <a:off x="671116" y="3564771"/>
              <a:ext cx="63013" cy="69114"/>
            </a:xfrm>
            <a:custGeom>
              <a:avLst/>
              <a:gdLst/>
              <a:ahLst/>
              <a:cxnLst/>
              <a:rect l="l" t="t" r="r" b="b"/>
              <a:pathLst>
                <a:path w="1322" h="1450" extrusionOk="0">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66"/>
            <p:cNvSpPr/>
            <p:nvPr/>
          </p:nvSpPr>
          <p:spPr>
            <a:xfrm>
              <a:off x="631840" y="3436171"/>
              <a:ext cx="64157" cy="65873"/>
            </a:xfrm>
            <a:custGeom>
              <a:avLst/>
              <a:gdLst/>
              <a:ahLst/>
              <a:cxnLst/>
              <a:rect l="l" t="t" r="r" b="b"/>
              <a:pathLst>
                <a:path w="1346" h="1382" extrusionOk="0">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66"/>
            <p:cNvSpPr/>
            <p:nvPr/>
          </p:nvSpPr>
          <p:spPr>
            <a:xfrm>
              <a:off x="526977" y="3286503"/>
              <a:ext cx="57484" cy="59248"/>
            </a:xfrm>
            <a:custGeom>
              <a:avLst/>
              <a:gdLst/>
              <a:ahLst/>
              <a:cxnLst/>
              <a:rect l="l" t="t" r="r" b="b"/>
              <a:pathLst>
                <a:path w="1206" h="1243" extrusionOk="0">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66"/>
            <p:cNvSpPr/>
            <p:nvPr/>
          </p:nvSpPr>
          <p:spPr>
            <a:xfrm>
              <a:off x="409293" y="3147845"/>
              <a:ext cx="112108" cy="83175"/>
            </a:xfrm>
            <a:custGeom>
              <a:avLst/>
              <a:gdLst/>
              <a:ahLst/>
              <a:cxnLst/>
              <a:rect l="l" t="t" r="r" b="b"/>
              <a:pathLst>
                <a:path w="2352" h="1745" extrusionOk="0">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66"/>
            <p:cNvSpPr/>
            <p:nvPr/>
          </p:nvSpPr>
          <p:spPr>
            <a:xfrm>
              <a:off x="410389" y="3010665"/>
              <a:ext cx="38990" cy="38180"/>
            </a:xfrm>
            <a:custGeom>
              <a:avLst/>
              <a:gdLst/>
              <a:ahLst/>
              <a:cxnLst/>
              <a:rect l="l" t="t" r="r" b="b"/>
              <a:pathLst>
                <a:path w="818" h="801" extrusionOk="0">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66"/>
            <p:cNvSpPr/>
            <p:nvPr/>
          </p:nvSpPr>
          <p:spPr>
            <a:xfrm>
              <a:off x="431981" y="2905373"/>
              <a:ext cx="53480" cy="39657"/>
            </a:xfrm>
            <a:custGeom>
              <a:avLst/>
              <a:gdLst/>
              <a:ahLst/>
              <a:cxnLst/>
              <a:rect l="l" t="t" r="r" b="b"/>
              <a:pathLst>
                <a:path w="1122" h="832" extrusionOk="0">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66"/>
            <p:cNvSpPr/>
            <p:nvPr/>
          </p:nvSpPr>
          <p:spPr>
            <a:xfrm>
              <a:off x="523736" y="3896662"/>
              <a:ext cx="46330" cy="34319"/>
            </a:xfrm>
            <a:custGeom>
              <a:avLst/>
              <a:gdLst/>
              <a:ahLst/>
              <a:cxnLst/>
              <a:rect l="l" t="t" r="r" b="b"/>
              <a:pathLst>
                <a:path w="972" h="720" extrusionOk="0">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66"/>
            <p:cNvSpPr/>
            <p:nvPr/>
          </p:nvSpPr>
          <p:spPr>
            <a:xfrm>
              <a:off x="541468" y="3800379"/>
              <a:ext cx="72022" cy="53432"/>
            </a:xfrm>
            <a:custGeom>
              <a:avLst/>
              <a:gdLst/>
              <a:ahLst/>
              <a:cxnLst/>
              <a:rect l="l" t="t" r="r" b="b"/>
              <a:pathLst>
                <a:path w="1511" h="1121" extrusionOk="0">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66"/>
            <p:cNvSpPr/>
            <p:nvPr/>
          </p:nvSpPr>
          <p:spPr>
            <a:xfrm>
              <a:off x="563298" y="3705764"/>
              <a:ext cx="49858" cy="37083"/>
            </a:xfrm>
            <a:custGeom>
              <a:avLst/>
              <a:gdLst/>
              <a:ahLst/>
              <a:cxnLst/>
              <a:rect l="l" t="t" r="r" b="b"/>
              <a:pathLst>
                <a:path w="1046" h="778" extrusionOk="0">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66"/>
            <p:cNvSpPr/>
            <p:nvPr/>
          </p:nvSpPr>
          <p:spPr>
            <a:xfrm>
              <a:off x="541277" y="3570395"/>
              <a:ext cx="58151" cy="43137"/>
            </a:xfrm>
            <a:custGeom>
              <a:avLst/>
              <a:gdLst/>
              <a:ahLst/>
              <a:cxnLst/>
              <a:rect l="l" t="t" r="r" b="b"/>
              <a:pathLst>
                <a:path w="1220" h="905" extrusionOk="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66"/>
            <p:cNvSpPr/>
            <p:nvPr/>
          </p:nvSpPr>
          <p:spPr>
            <a:xfrm>
              <a:off x="442563" y="3438602"/>
              <a:ext cx="95187" cy="91993"/>
            </a:xfrm>
            <a:custGeom>
              <a:avLst/>
              <a:gdLst/>
              <a:ahLst/>
              <a:cxnLst/>
              <a:rect l="l" t="t" r="r" b="b"/>
              <a:pathLst>
                <a:path w="1997" h="1930" extrusionOk="0">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66"/>
            <p:cNvSpPr/>
            <p:nvPr/>
          </p:nvSpPr>
          <p:spPr>
            <a:xfrm>
              <a:off x="348567" y="3344892"/>
              <a:ext cx="85559" cy="85559"/>
            </a:xfrm>
            <a:custGeom>
              <a:avLst/>
              <a:gdLst/>
              <a:ahLst/>
              <a:cxnLst/>
              <a:rect l="l" t="t" r="r" b="b"/>
              <a:pathLst>
                <a:path w="1795" h="1795" extrusionOk="0">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66"/>
            <p:cNvSpPr/>
            <p:nvPr/>
          </p:nvSpPr>
          <p:spPr>
            <a:xfrm>
              <a:off x="279119" y="3239600"/>
              <a:ext cx="42422" cy="43184"/>
            </a:xfrm>
            <a:custGeom>
              <a:avLst/>
              <a:gdLst/>
              <a:ahLst/>
              <a:cxnLst/>
              <a:rect l="l" t="t" r="r" b="b"/>
              <a:pathLst>
                <a:path w="890" h="906" extrusionOk="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66"/>
            <p:cNvSpPr/>
            <p:nvPr/>
          </p:nvSpPr>
          <p:spPr>
            <a:xfrm>
              <a:off x="199900" y="3097701"/>
              <a:ext cx="77551" cy="76979"/>
            </a:xfrm>
            <a:custGeom>
              <a:avLst/>
              <a:gdLst/>
              <a:ahLst/>
              <a:cxnLst/>
              <a:rect l="l" t="t" r="r" b="b"/>
              <a:pathLst>
                <a:path w="1627" h="1615" extrusionOk="0">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66"/>
            <p:cNvSpPr/>
            <p:nvPr/>
          </p:nvSpPr>
          <p:spPr>
            <a:xfrm>
              <a:off x="236793" y="2950178"/>
              <a:ext cx="68495" cy="68066"/>
            </a:xfrm>
            <a:custGeom>
              <a:avLst/>
              <a:gdLst/>
              <a:ahLst/>
              <a:cxnLst/>
              <a:rect l="l" t="t" r="r" b="b"/>
              <a:pathLst>
                <a:path w="1437" h="1428" extrusionOk="0">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66"/>
            <p:cNvSpPr/>
            <p:nvPr/>
          </p:nvSpPr>
          <p:spPr>
            <a:xfrm>
              <a:off x="621116" y="3666154"/>
              <a:ext cx="41516" cy="43137"/>
            </a:xfrm>
            <a:custGeom>
              <a:avLst/>
              <a:gdLst/>
              <a:ahLst/>
              <a:cxnLst/>
              <a:rect l="l" t="t" r="r" b="b"/>
              <a:pathLst>
                <a:path w="871" h="905" extrusionOk="0">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66"/>
            <p:cNvSpPr/>
            <p:nvPr/>
          </p:nvSpPr>
          <p:spPr>
            <a:xfrm>
              <a:off x="599238" y="3527497"/>
              <a:ext cx="24786" cy="18351"/>
            </a:xfrm>
            <a:custGeom>
              <a:avLst/>
              <a:gdLst/>
              <a:ahLst/>
              <a:cxnLst/>
              <a:rect l="l" t="t" r="r" b="b"/>
              <a:pathLst>
                <a:path w="520" h="385" extrusionOk="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66"/>
            <p:cNvSpPr/>
            <p:nvPr/>
          </p:nvSpPr>
          <p:spPr>
            <a:xfrm>
              <a:off x="510533" y="3390555"/>
              <a:ext cx="27789" cy="20639"/>
            </a:xfrm>
            <a:custGeom>
              <a:avLst/>
              <a:gdLst/>
              <a:ahLst/>
              <a:cxnLst/>
              <a:rect l="l" t="t" r="r" b="b"/>
              <a:pathLst>
                <a:path w="583" h="433" extrusionOk="0">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66"/>
            <p:cNvSpPr/>
            <p:nvPr/>
          </p:nvSpPr>
          <p:spPr>
            <a:xfrm>
              <a:off x="376737" y="3251898"/>
              <a:ext cx="88991" cy="66064"/>
            </a:xfrm>
            <a:custGeom>
              <a:avLst/>
              <a:gdLst/>
              <a:ahLst/>
              <a:cxnLst/>
              <a:rect l="l" t="t" r="r" b="b"/>
              <a:pathLst>
                <a:path w="1867" h="1386" extrusionOk="0">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66"/>
            <p:cNvSpPr/>
            <p:nvPr/>
          </p:nvSpPr>
          <p:spPr>
            <a:xfrm>
              <a:off x="346708" y="3161239"/>
              <a:ext cx="30124" cy="31316"/>
            </a:xfrm>
            <a:custGeom>
              <a:avLst/>
              <a:gdLst/>
              <a:ahLst/>
              <a:cxnLst/>
              <a:rect l="l" t="t" r="r" b="b"/>
              <a:pathLst>
                <a:path w="632" h="657" extrusionOk="0">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66"/>
            <p:cNvSpPr/>
            <p:nvPr/>
          </p:nvSpPr>
          <p:spPr>
            <a:xfrm>
              <a:off x="298185" y="3040360"/>
              <a:ext cx="78552" cy="78886"/>
            </a:xfrm>
            <a:custGeom>
              <a:avLst/>
              <a:gdLst/>
              <a:ahLst/>
              <a:cxnLst/>
              <a:rect l="l" t="t" r="r" b="b"/>
              <a:pathLst>
                <a:path w="1648" h="1655" extrusionOk="0">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66"/>
            <p:cNvSpPr/>
            <p:nvPr/>
          </p:nvSpPr>
          <p:spPr>
            <a:xfrm>
              <a:off x="318443" y="2949130"/>
              <a:ext cx="35129" cy="32794"/>
            </a:xfrm>
            <a:custGeom>
              <a:avLst/>
              <a:gdLst/>
              <a:ahLst/>
              <a:cxnLst/>
              <a:rect l="l" t="t" r="r" b="b"/>
              <a:pathLst>
                <a:path w="737" h="688" extrusionOk="0">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66"/>
            <p:cNvSpPr/>
            <p:nvPr/>
          </p:nvSpPr>
          <p:spPr>
            <a:xfrm>
              <a:off x="342752" y="2856421"/>
              <a:ext cx="54529" cy="40468"/>
            </a:xfrm>
            <a:custGeom>
              <a:avLst/>
              <a:gdLst/>
              <a:ahLst/>
              <a:cxnLst/>
              <a:rect l="l" t="t" r="r" b="b"/>
              <a:pathLst>
                <a:path w="1144" h="849" extrusionOk="0">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66"/>
            <p:cNvSpPr/>
            <p:nvPr/>
          </p:nvSpPr>
          <p:spPr>
            <a:xfrm>
              <a:off x="189223" y="3017529"/>
              <a:ext cx="47236" cy="35129"/>
            </a:xfrm>
            <a:custGeom>
              <a:avLst/>
              <a:gdLst/>
              <a:ahLst/>
              <a:cxnLst/>
              <a:rect l="l" t="t" r="r" b="b"/>
              <a:pathLst>
                <a:path w="991" h="737" extrusionOk="0">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66"/>
            <p:cNvSpPr/>
            <p:nvPr/>
          </p:nvSpPr>
          <p:spPr>
            <a:xfrm>
              <a:off x="177688" y="2863809"/>
              <a:ext cx="51335" cy="45806"/>
            </a:xfrm>
            <a:custGeom>
              <a:avLst/>
              <a:gdLst/>
              <a:ahLst/>
              <a:cxnLst/>
              <a:rect l="l" t="t" r="r" b="b"/>
              <a:pathLst>
                <a:path w="1077" h="961" extrusionOk="0">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66"/>
            <p:cNvSpPr/>
            <p:nvPr/>
          </p:nvSpPr>
          <p:spPr>
            <a:xfrm>
              <a:off x="240749" y="2854372"/>
              <a:ext cx="53957" cy="55244"/>
            </a:xfrm>
            <a:custGeom>
              <a:avLst/>
              <a:gdLst/>
              <a:ahLst/>
              <a:cxnLst/>
              <a:rect l="l" t="t" r="r" b="b"/>
              <a:pathLst>
                <a:path w="1132" h="1159" extrusionOk="0">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0" name="Google Shape;550;p66"/>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a:endParaRPr/>
          </a:p>
        </p:txBody>
      </p:sp>
      <p:sp>
        <p:nvSpPr>
          <p:cNvPr id="551" name="Google Shape;551;p66"/>
          <p:cNvSpPr txBox="1">
            <a:spLocks noGrp="1"/>
          </p:cNvSpPr>
          <p:nvPr>
            <p:ph type="title" idx="2"/>
          </p:nvPr>
        </p:nvSpPr>
        <p:spPr>
          <a:xfrm>
            <a:off x="720000" y="2578825"/>
            <a:ext cx="23364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552" name="Google Shape;552;p66"/>
          <p:cNvSpPr txBox="1">
            <a:spLocks noGrp="1"/>
          </p:cNvSpPr>
          <p:nvPr>
            <p:ph type="subTitle" idx="1"/>
          </p:nvPr>
        </p:nvSpPr>
        <p:spPr>
          <a:xfrm>
            <a:off x="720000" y="3030322"/>
            <a:ext cx="2336400" cy="79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53" name="Google Shape;553;p66"/>
          <p:cNvSpPr txBox="1">
            <a:spLocks noGrp="1"/>
          </p:cNvSpPr>
          <p:nvPr>
            <p:ph type="title" idx="3"/>
          </p:nvPr>
        </p:nvSpPr>
        <p:spPr>
          <a:xfrm>
            <a:off x="3440775" y="2578825"/>
            <a:ext cx="23364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554" name="Google Shape;554;p66"/>
          <p:cNvSpPr txBox="1">
            <a:spLocks noGrp="1"/>
          </p:cNvSpPr>
          <p:nvPr>
            <p:ph type="subTitle" idx="4"/>
          </p:nvPr>
        </p:nvSpPr>
        <p:spPr>
          <a:xfrm>
            <a:off x="3440775" y="3030322"/>
            <a:ext cx="2336400" cy="79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55" name="Google Shape;555;p66"/>
          <p:cNvSpPr txBox="1">
            <a:spLocks noGrp="1"/>
          </p:cNvSpPr>
          <p:nvPr>
            <p:ph type="title" idx="5"/>
          </p:nvPr>
        </p:nvSpPr>
        <p:spPr>
          <a:xfrm>
            <a:off x="6087600" y="2578825"/>
            <a:ext cx="23364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556" name="Google Shape;556;p66"/>
          <p:cNvSpPr txBox="1">
            <a:spLocks noGrp="1"/>
          </p:cNvSpPr>
          <p:nvPr>
            <p:ph type="subTitle" idx="6"/>
          </p:nvPr>
        </p:nvSpPr>
        <p:spPr>
          <a:xfrm>
            <a:off x="6087600" y="3030322"/>
            <a:ext cx="2336400" cy="79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557" name="Google Shape;557;p66"/>
          <p:cNvGrpSpPr/>
          <p:nvPr/>
        </p:nvGrpSpPr>
        <p:grpSpPr>
          <a:xfrm rot="717719">
            <a:off x="-718866" y="1184566"/>
            <a:ext cx="1614861" cy="3146154"/>
            <a:chOff x="5506778" y="238278"/>
            <a:chExt cx="269117" cy="524315"/>
          </a:xfrm>
        </p:grpSpPr>
        <p:sp>
          <p:nvSpPr>
            <p:cNvPr id="558" name="Google Shape;558;p66"/>
            <p:cNvSpPr/>
            <p:nvPr/>
          </p:nvSpPr>
          <p:spPr>
            <a:xfrm>
              <a:off x="5591622" y="316449"/>
              <a:ext cx="132652" cy="261300"/>
            </a:xfrm>
            <a:custGeom>
              <a:avLst/>
              <a:gdLst/>
              <a:ahLst/>
              <a:cxnLst/>
              <a:rect l="l" t="t" r="r" b="b"/>
              <a:pathLst>
                <a:path w="2783" h="5482" extrusionOk="0">
                  <a:moveTo>
                    <a:pt x="2497" y="0"/>
                  </a:moveTo>
                  <a:cubicBezTo>
                    <a:pt x="2488" y="0"/>
                    <a:pt x="2478" y="12"/>
                    <a:pt x="2484" y="22"/>
                  </a:cubicBezTo>
                  <a:cubicBezTo>
                    <a:pt x="2691" y="431"/>
                    <a:pt x="2637" y="966"/>
                    <a:pt x="2560" y="1403"/>
                  </a:cubicBezTo>
                  <a:cubicBezTo>
                    <a:pt x="2490" y="1801"/>
                    <a:pt x="2365" y="2188"/>
                    <a:pt x="2220" y="2565"/>
                  </a:cubicBezTo>
                  <a:cubicBezTo>
                    <a:pt x="1925" y="3329"/>
                    <a:pt x="1606" y="4161"/>
                    <a:pt x="1103" y="4815"/>
                  </a:cubicBezTo>
                  <a:cubicBezTo>
                    <a:pt x="977" y="4979"/>
                    <a:pt x="829" y="5164"/>
                    <a:pt x="651" y="5276"/>
                  </a:cubicBezTo>
                  <a:cubicBezTo>
                    <a:pt x="569" y="5327"/>
                    <a:pt x="502" y="5349"/>
                    <a:pt x="445" y="5349"/>
                  </a:cubicBezTo>
                  <a:cubicBezTo>
                    <a:pt x="221" y="5349"/>
                    <a:pt x="187" y="5000"/>
                    <a:pt x="203" y="4797"/>
                  </a:cubicBezTo>
                  <a:cubicBezTo>
                    <a:pt x="235" y="4379"/>
                    <a:pt x="321" y="3965"/>
                    <a:pt x="450" y="3569"/>
                  </a:cubicBezTo>
                  <a:cubicBezTo>
                    <a:pt x="517" y="3363"/>
                    <a:pt x="597" y="3163"/>
                    <a:pt x="689" y="2969"/>
                  </a:cubicBezTo>
                  <a:cubicBezTo>
                    <a:pt x="754" y="2828"/>
                    <a:pt x="873" y="2487"/>
                    <a:pt x="1016" y="2403"/>
                  </a:cubicBezTo>
                  <a:cubicBezTo>
                    <a:pt x="1057" y="2379"/>
                    <a:pt x="1092" y="2368"/>
                    <a:pt x="1121" y="2368"/>
                  </a:cubicBezTo>
                  <a:cubicBezTo>
                    <a:pt x="1348" y="2368"/>
                    <a:pt x="1260" y="3007"/>
                    <a:pt x="1244" y="3106"/>
                  </a:cubicBezTo>
                  <a:cubicBezTo>
                    <a:pt x="1205" y="3336"/>
                    <a:pt x="1134" y="3556"/>
                    <a:pt x="1036" y="3766"/>
                  </a:cubicBezTo>
                  <a:cubicBezTo>
                    <a:pt x="1035" y="3769"/>
                    <a:pt x="1037" y="3770"/>
                    <a:pt x="1038" y="3770"/>
                  </a:cubicBezTo>
                  <a:cubicBezTo>
                    <a:pt x="1039" y="3770"/>
                    <a:pt x="1040" y="3770"/>
                    <a:pt x="1040" y="3770"/>
                  </a:cubicBezTo>
                  <a:cubicBezTo>
                    <a:pt x="1224" y="3401"/>
                    <a:pt x="1319" y="3001"/>
                    <a:pt x="1303" y="2589"/>
                  </a:cubicBezTo>
                  <a:cubicBezTo>
                    <a:pt x="1297" y="2439"/>
                    <a:pt x="1244" y="2288"/>
                    <a:pt x="1132" y="2288"/>
                  </a:cubicBezTo>
                  <a:cubicBezTo>
                    <a:pt x="1090" y="2288"/>
                    <a:pt x="1040" y="2309"/>
                    <a:pt x="980" y="2358"/>
                  </a:cubicBezTo>
                  <a:cubicBezTo>
                    <a:pt x="865" y="2455"/>
                    <a:pt x="797" y="2612"/>
                    <a:pt x="727" y="2739"/>
                  </a:cubicBezTo>
                  <a:cubicBezTo>
                    <a:pt x="619" y="2934"/>
                    <a:pt x="525" y="3136"/>
                    <a:pt x="443" y="3342"/>
                  </a:cubicBezTo>
                  <a:cubicBezTo>
                    <a:pt x="281" y="3753"/>
                    <a:pt x="168" y="4180"/>
                    <a:pt x="109" y="4618"/>
                  </a:cubicBezTo>
                  <a:cubicBezTo>
                    <a:pt x="75" y="4866"/>
                    <a:pt x="0" y="5260"/>
                    <a:pt x="255" y="5426"/>
                  </a:cubicBezTo>
                  <a:cubicBezTo>
                    <a:pt x="315" y="5465"/>
                    <a:pt x="376" y="5482"/>
                    <a:pt x="438" y="5482"/>
                  </a:cubicBezTo>
                  <a:cubicBezTo>
                    <a:pt x="668" y="5482"/>
                    <a:pt x="896" y="5247"/>
                    <a:pt x="1036" y="5094"/>
                  </a:cubicBezTo>
                  <a:cubicBezTo>
                    <a:pt x="1622" y="4447"/>
                    <a:pt x="1949" y="3573"/>
                    <a:pt x="2271" y="2775"/>
                  </a:cubicBezTo>
                  <a:cubicBezTo>
                    <a:pt x="2470" y="2282"/>
                    <a:pt x="2647" y="1770"/>
                    <a:pt x="2706" y="1238"/>
                  </a:cubicBezTo>
                  <a:cubicBezTo>
                    <a:pt x="2751" y="833"/>
                    <a:pt x="2783" y="335"/>
                    <a:pt x="2506" y="5"/>
                  </a:cubicBezTo>
                  <a:cubicBezTo>
                    <a:pt x="2504" y="2"/>
                    <a:pt x="2500" y="0"/>
                    <a:pt x="249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66"/>
            <p:cNvSpPr/>
            <p:nvPr/>
          </p:nvSpPr>
          <p:spPr>
            <a:xfrm>
              <a:off x="5538809" y="310348"/>
              <a:ext cx="203339" cy="376363"/>
            </a:xfrm>
            <a:custGeom>
              <a:avLst/>
              <a:gdLst/>
              <a:ahLst/>
              <a:cxnLst/>
              <a:rect l="l" t="t" r="r" b="b"/>
              <a:pathLst>
                <a:path w="4266" h="7896" extrusionOk="0">
                  <a:moveTo>
                    <a:pt x="3045" y="0"/>
                  </a:moveTo>
                  <a:cubicBezTo>
                    <a:pt x="3042" y="0"/>
                    <a:pt x="3040" y="1"/>
                    <a:pt x="3037" y="3"/>
                  </a:cubicBezTo>
                  <a:cubicBezTo>
                    <a:pt x="2236" y="565"/>
                    <a:pt x="1744" y="1459"/>
                    <a:pt x="1369" y="2342"/>
                  </a:cubicBezTo>
                  <a:cubicBezTo>
                    <a:pt x="922" y="3396"/>
                    <a:pt x="503" y="4522"/>
                    <a:pt x="326" y="5657"/>
                  </a:cubicBezTo>
                  <a:cubicBezTo>
                    <a:pt x="240" y="6210"/>
                    <a:pt x="0" y="7896"/>
                    <a:pt x="924" y="7896"/>
                  </a:cubicBezTo>
                  <a:cubicBezTo>
                    <a:pt x="951" y="7896"/>
                    <a:pt x="980" y="7894"/>
                    <a:pt x="1009" y="7891"/>
                  </a:cubicBezTo>
                  <a:cubicBezTo>
                    <a:pt x="1496" y="7841"/>
                    <a:pt x="1799" y="7342"/>
                    <a:pt x="2060" y="6983"/>
                  </a:cubicBezTo>
                  <a:cubicBezTo>
                    <a:pt x="2388" y="6530"/>
                    <a:pt x="2686" y="6058"/>
                    <a:pt x="2954" y="5568"/>
                  </a:cubicBezTo>
                  <a:cubicBezTo>
                    <a:pt x="3551" y="4481"/>
                    <a:pt x="4044" y="3286"/>
                    <a:pt x="4261" y="2061"/>
                  </a:cubicBezTo>
                  <a:cubicBezTo>
                    <a:pt x="4265" y="2042"/>
                    <a:pt x="4250" y="2030"/>
                    <a:pt x="4236" y="2030"/>
                  </a:cubicBezTo>
                  <a:cubicBezTo>
                    <a:pt x="4227" y="2030"/>
                    <a:pt x="4218" y="2035"/>
                    <a:pt x="4215" y="2047"/>
                  </a:cubicBezTo>
                  <a:cubicBezTo>
                    <a:pt x="3693" y="3959"/>
                    <a:pt x="2943" y="5797"/>
                    <a:pt x="1646" y="7325"/>
                  </a:cubicBezTo>
                  <a:cubicBezTo>
                    <a:pt x="1474" y="7529"/>
                    <a:pt x="1263" y="7734"/>
                    <a:pt x="982" y="7752"/>
                  </a:cubicBezTo>
                  <a:cubicBezTo>
                    <a:pt x="968" y="7753"/>
                    <a:pt x="954" y="7754"/>
                    <a:pt x="940" y="7754"/>
                  </a:cubicBezTo>
                  <a:cubicBezTo>
                    <a:pt x="604" y="7754"/>
                    <a:pt x="470" y="7457"/>
                    <a:pt x="423" y="7159"/>
                  </a:cubicBezTo>
                  <a:cubicBezTo>
                    <a:pt x="338" y="6614"/>
                    <a:pt x="383" y="6039"/>
                    <a:pt x="478" y="5500"/>
                  </a:cubicBezTo>
                  <a:cubicBezTo>
                    <a:pt x="653" y="4507"/>
                    <a:pt x="1003" y="3536"/>
                    <a:pt x="1375" y="2602"/>
                  </a:cubicBezTo>
                  <a:cubicBezTo>
                    <a:pt x="1765" y="1630"/>
                    <a:pt x="2270" y="737"/>
                    <a:pt x="3058" y="29"/>
                  </a:cubicBezTo>
                  <a:cubicBezTo>
                    <a:pt x="3069" y="18"/>
                    <a:pt x="3058" y="0"/>
                    <a:pt x="304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66"/>
            <p:cNvSpPr/>
            <p:nvPr/>
          </p:nvSpPr>
          <p:spPr>
            <a:xfrm>
              <a:off x="5570649" y="238278"/>
              <a:ext cx="186418" cy="213349"/>
            </a:xfrm>
            <a:custGeom>
              <a:avLst/>
              <a:gdLst/>
              <a:ahLst/>
              <a:cxnLst/>
              <a:rect l="l" t="t" r="r" b="b"/>
              <a:pathLst>
                <a:path w="3911" h="4476" extrusionOk="0">
                  <a:moveTo>
                    <a:pt x="2937" y="0"/>
                  </a:moveTo>
                  <a:cubicBezTo>
                    <a:pt x="2682" y="0"/>
                    <a:pt x="2464" y="176"/>
                    <a:pt x="2296" y="354"/>
                  </a:cubicBezTo>
                  <a:cubicBezTo>
                    <a:pt x="1777" y="905"/>
                    <a:pt x="1348" y="1577"/>
                    <a:pt x="972" y="2231"/>
                  </a:cubicBezTo>
                  <a:cubicBezTo>
                    <a:pt x="576" y="2922"/>
                    <a:pt x="225" y="3661"/>
                    <a:pt x="9" y="4431"/>
                  </a:cubicBezTo>
                  <a:cubicBezTo>
                    <a:pt x="1" y="4458"/>
                    <a:pt x="21" y="4475"/>
                    <a:pt x="42" y="4475"/>
                  </a:cubicBezTo>
                  <a:cubicBezTo>
                    <a:pt x="57" y="4475"/>
                    <a:pt x="71" y="4467"/>
                    <a:pt x="78" y="4451"/>
                  </a:cubicBezTo>
                  <a:cubicBezTo>
                    <a:pt x="559" y="3233"/>
                    <a:pt x="1103" y="2080"/>
                    <a:pt x="1885" y="1023"/>
                  </a:cubicBezTo>
                  <a:cubicBezTo>
                    <a:pt x="2079" y="762"/>
                    <a:pt x="2280" y="468"/>
                    <a:pt x="2536" y="263"/>
                  </a:cubicBezTo>
                  <a:cubicBezTo>
                    <a:pt x="2671" y="154"/>
                    <a:pt x="2810" y="103"/>
                    <a:pt x="2943" y="103"/>
                  </a:cubicBezTo>
                  <a:cubicBezTo>
                    <a:pt x="3162" y="103"/>
                    <a:pt x="3363" y="242"/>
                    <a:pt x="3499" y="480"/>
                  </a:cubicBezTo>
                  <a:cubicBezTo>
                    <a:pt x="3851" y="1101"/>
                    <a:pt x="3862" y="1934"/>
                    <a:pt x="3745" y="2619"/>
                  </a:cubicBezTo>
                  <a:cubicBezTo>
                    <a:pt x="3744" y="2623"/>
                    <a:pt x="3748" y="2626"/>
                    <a:pt x="3752" y="2626"/>
                  </a:cubicBezTo>
                  <a:cubicBezTo>
                    <a:pt x="3754" y="2626"/>
                    <a:pt x="3756" y="2625"/>
                    <a:pt x="3757" y="2622"/>
                  </a:cubicBezTo>
                  <a:cubicBezTo>
                    <a:pt x="3911" y="1924"/>
                    <a:pt x="3887" y="1093"/>
                    <a:pt x="3544" y="452"/>
                  </a:cubicBezTo>
                  <a:cubicBezTo>
                    <a:pt x="3432" y="240"/>
                    <a:pt x="3256" y="36"/>
                    <a:pt x="3007" y="5"/>
                  </a:cubicBezTo>
                  <a:cubicBezTo>
                    <a:pt x="2983" y="2"/>
                    <a:pt x="2960" y="0"/>
                    <a:pt x="293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66"/>
            <p:cNvSpPr/>
            <p:nvPr/>
          </p:nvSpPr>
          <p:spPr>
            <a:xfrm>
              <a:off x="5506778" y="496622"/>
              <a:ext cx="138705" cy="265971"/>
            </a:xfrm>
            <a:custGeom>
              <a:avLst/>
              <a:gdLst/>
              <a:ahLst/>
              <a:cxnLst/>
              <a:rect l="l" t="t" r="r" b="b"/>
              <a:pathLst>
                <a:path w="2910" h="5580" extrusionOk="0">
                  <a:moveTo>
                    <a:pt x="1096" y="0"/>
                  </a:moveTo>
                  <a:cubicBezTo>
                    <a:pt x="1094" y="0"/>
                    <a:pt x="1092" y="1"/>
                    <a:pt x="1091" y="4"/>
                  </a:cubicBezTo>
                  <a:cubicBezTo>
                    <a:pt x="470" y="1407"/>
                    <a:pt x="1" y="3106"/>
                    <a:pt x="353" y="4641"/>
                  </a:cubicBezTo>
                  <a:cubicBezTo>
                    <a:pt x="452" y="5069"/>
                    <a:pt x="777" y="5579"/>
                    <a:pt x="1237" y="5579"/>
                  </a:cubicBezTo>
                  <a:cubicBezTo>
                    <a:pt x="1321" y="5579"/>
                    <a:pt x="1410" y="5562"/>
                    <a:pt x="1503" y="5524"/>
                  </a:cubicBezTo>
                  <a:cubicBezTo>
                    <a:pt x="1811" y="5399"/>
                    <a:pt x="2068" y="5081"/>
                    <a:pt x="2278" y="4835"/>
                  </a:cubicBezTo>
                  <a:cubicBezTo>
                    <a:pt x="2524" y="4544"/>
                    <a:pt x="2728" y="4231"/>
                    <a:pt x="2899" y="3893"/>
                  </a:cubicBezTo>
                  <a:cubicBezTo>
                    <a:pt x="2910" y="3870"/>
                    <a:pt x="2891" y="3851"/>
                    <a:pt x="2873" y="3851"/>
                  </a:cubicBezTo>
                  <a:cubicBezTo>
                    <a:pt x="2865" y="3851"/>
                    <a:pt x="2857" y="3855"/>
                    <a:pt x="2851" y="3864"/>
                  </a:cubicBezTo>
                  <a:cubicBezTo>
                    <a:pt x="2536" y="4388"/>
                    <a:pt x="2121" y="5011"/>
                    <a:pt x="1598" y="5352"/>
                  </a:cubicBezTo>
                  <a:cubicBezTo>
                    <a:pt x="1483" y="5427"/>
                    <a:pt x="1365" y="5460"/>
                    <a:pt x="1250" y="5460"/>
                  </a:cubicBezTo>
                  <a:cubicBezTo>
                    <a:pt x="976" y="5460"/>
                    <a:pt x="722" y="5269"/>
                    <a:pt x="582" y="5001"/>
                  </a:cubicBezTo>
                  <a:cubicBezTo>
                    <a:pt x="417" y="4686"/>
                    <a:pt x="371" y="4301"/>
                    <a:pt x="340" y="3952"/>
                  </a:cubicBezTo>
                  <a:cubicBezTo>
                    <a:pt x="215" y="2583"/>
                    <a:pt x="623" y="1272"/>
                    <a:pt x="1101" y="7"/>
                  </a:cubicBezTo>
                  <a:cubicBezTo>
                    <a:pt x="1103" y="3"/>
                    <a:pt x="1100" y="0"/>
                    <a:pt x="10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66"/>
            <p:cNvSpPr/>
            <p:nvPr/>
          </p:nvSpPr>
          <p:spPr>
            <a:xfrm>
              <a:off x="5729136" y="333703"/>
              <a:ext cx="45568" cy="192948"/>
            </a:xfrm>
            <a:custGeom>
              <a:avLst/>
              <a:gdLst/>
              <a:ahLst/>
              <a:cxnLst/>
              <a:rect l="l" t="t" r="r" b="b"/>
              <a:pathLst>
                <a:path w="956" h="4048" extrusionOk="0">
                  <a:moveTo>
                    <a:pt x="924" y="1"/>
                  </a:moveTo>
                  <a:cubicBezTo>
                    <a:pt x="907" y="1"/>
                    <a:pt x="890" y="12"/>
                    <a:pt x="888" y="34"/>
                  </a:cubicBezTo>
                  <a:cubicBezTo>
                    <a:pt x="777" y="1426"/>
                    <a:pt x="507" y="2734"/>
                    <a:pt x="3" y="4040"/>
                  </a:cubicBezTo>
                  <a:cubicBezTo>
                    <a:pt x="0" y="4044"/>
                    <a:pt x="5" y="4048"/>
                    <a:pt x="9" y="4048"/>
                  </a:cubicBezTo>
                  <a:cubicBezTo>
                    <a:pt x="11" y="4048"/>
                    <a:pt x="13" y="4047"/>
                    <a:pt x="14" y="4044"/>
                  </a:cubicBezTo>
                  <a:cubicBezTo>
                    <a:pt x="574" y="2804"/>
                    <a:pt x="925" y="1398"/>
                    <a:pt x="955" y="34"/>
                  </a:cubicBezTo>
                  <a:cubicBezTo>
                    <a:pt x="956" y="12"/>
                    <a:pt x="940" y="1"/>
                    <a:pt x="92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66"/>
            <p:cNvSpPr/>
            <p:nvPr/>
          </p:nvSpPr>
          <p:spPr>
            <a:xfrm>
              <a:off x="5656780" y="269737"/>
              <a:ext cx="78933" cy="53385"/>
            </a:xfrm>
            <a:custGeom>
              <a:avLst/>
              <a:gdLst/>
              <a:ahLst/>
              <a:cxnLst/>
              <a:rect l="l" t="t" r="r" b="b"/>
              <a:pathLst>
                <a:path w="1656" h="1120" extrusionOk="0">
                  <a:moveTo>
                    <a:pt x="1003" y="1"/>
                  </a:moveTo>
                  <a:cubicBezTo>
                    <a:pt x="837" y="1"/>
                    <a:pt x="698" y="129"/>
                    <a:pt x="577" y="229"/>
                  </a:cubicBezTo>
                  <a:cubicBezTo>
                    <a:pt x="353" y="415"/>
                    <a:pt x="165" y="626"/>
                    <a:pt x="3" y="865"/>
                  </a:cubicBezTo>
                  <a:cubicBezTo>
                    <a:pt x="0" y="867"/>
                    <a:pt x="4" y="872"/>
                    <a:pt x="8" y="872"/>
                  </a:cubicBezTo>
                  <a:cubicBezTo>
                    <a:pt x="8" y="872"/>
                    <a:pt x="9" y="872"/>
                    <a:pt x="10" y="871"/>
                  </a:cubicBezTo>
                  <a:cubicBezTo>
                    <a:pt x="209" y="617"/>
                    <a:pt x="479" y="280"/>
                    <a:pt x="772" y="132"/>
                  </a:cubicBezTo>
                  <a:cubicBezTo>
                    <a:pt x="863" y="86"/>
                    <a:pt x="944" y="66"/>
                    <a:pt x="1016" y="66"/>
                  </a:cubicBezTo>
                  <a:cubicBezTo>
                    <a:pt x="1437" y="66"/>
                    <a:pt x="1548" y="762"/>
                    <a:pt x="1590" y="1103"/>
                  </a:cubicBezTo>
                  <a:cubicBezTo>
                    <a:pt x="1591" y="1114"/>
                    <a:pt x="1599" y="1120"/>
                    <a:pt x="1607" y="1120"/>
                  </a:cubicBezTo>
                  <a:cubicBezTo>
                    <a:pt x="1615" y="1120"/>
                    <a:pt x="1622" y="1115"/>
                    <a:pt x="1622" y="1103"/>
                  </a:cubicBezTo>
                  <a:cubicBezTo>
                    <a:pt x="1656" y="753"/>
                    <a:pt x="1472" y="39"/>
                    <a:pt x="1031" y="2"/>
                  </a:cubicBezTo>
                  <a:cubicBezTo>
                    <a:pt x="1021" y="1"/>
                    <a:pt x="1012" y="1"/>
                    <a:pt x="100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66"/>
            <p:cNvSpPr/>
            <p:nvPr/>
          </p:nvSpPr>
          <p:spPr>
            <a:xfrm>
              <a:off x="5636761" y="392808"/>
              <a:ext cx="59248" cy="139134"/>
            </a:xfrm>
            <a:custGeom>
              <a:avLst/>
              <a:gdLst/>
              <a:ahLst/>
              <a:cxnLst/>
              <a:rect l="l" t="t" r="r" b="b"/>
              <a:pathLst>
                <a:path w="1243" h="2919" extrusionOk="0">
                  <a:moveTo>
                    <a:pt x="1223" y="1"/>
                  </a:moveTo>
                  <a:cubicBezTo>
                    <a:pt x="1217" y="1"/>
                    <a:pt x="1211" y="4"/>
                    <a:pt x="1209" y="12"/>
                  </a:cubicBezTo>
                  <a:cubicBezTo>
                    <a:pt x="898" y="1023"/>
                    <a:pt x="514" y="1984"/>
                    <a:pt x="3" y="2913"/>
                  </a:cubicBezTo>
                  <a:cubicBezTo>
                    <a:pt x="1" y="2916"/>
                    <a:pt x="3" y="2919"/>
                    <a:pt x="6" y="2919"/>
                  </a:cubicBezTo>
                  <a:cubicBezTo>
                    <a:pt x="7" y="2919"/>
                    <a:pt x="8" y="2918"/>
                    <a:pt x="9" y="2917"/>
                  </a:cubicBezTo>
                  <a:cubicBezTo>
                    <a:pt x="558" y="2029"/>
                    <a:pt x="994" y="1037"/>
                    <a:pt x="1239" y="22"/>
                  </a:cubicBezTo>
                  <a:cubicBezTo>
                    <a:pt x="1242" y="9"/>
                    <a:pt x="1233" y="1"/>
                    <a:pt x="122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66"/>
            <p:cNvSpPr/>
            <p:nvPr/>
          </p:nvSpPr>
          <p:spPr>
            <a:xfrm>
              <a:off x="5568028" y="558635"/>
              <a:ext cx="45091" cy="75311"/>
            </a:xfrm>
            <a:custGeom>
              <a:avLst/>
              <a:gdLst/>
              <a:ahLst/>
              <a:cxnLst/>
              <a:rect l="l" t="t" r="r" b="b"/>
              <a:pathLst>
                <a:path w="946" h="1580" extrusionOk="0">
                  <a:moveTo>
                    <a:pt x="262" y="1"/>
                  </a:moveTo>
                  <a:cubicBezTo>
                    <a:pt x="259" y="1"/>
                    <a:pt x="257" y="2"/>
                    <a:pt x="257" y="6"/>
                  </a:cubicBezTo>
                  <a:cubicBezTo>
                    <a:pt x="264" y="437"/>
                    <a:pt x="0" y="963"/>
                    <a:pt x="268" y="1363"/>
                  </a:cubicBezTo>
                  <a:cubicBezTo>
                    <a:pt x="355" y="1493"/>
                    <a:pt x="513" y="1579"/>
                    <a:pt x="666" y="1579"/>
                  </a:cubicBezTo>
                  <a:cubicBezTo>
                    <a:pt x="765" y="1579"/>
                    <a:pt x="862" y="1543"/>
                    <a:pt x="935" y="1458"/>
                  </a:cubicBezTo>
                  <a:cubicBezTo>
                    <a:pt x="945" y="1443"/>
                    <a:pt x="935" y="1427"/>
                    <a:pt x="922" y="1427"/>
                  </a:cubicBezTo>
                  <a:cubicBezTo>
                    <a:pt x="919" y="1427"/>
                    <a:pt x="915" y="1429"/>
                    <a:pt x="911" y="1432"/>
                  </a:cubicBezTo>
                  <a:cubicBezTo>
                    <a:pt x="834" y="1494"/>
                    <a:pt x="748" y="1523"/>
                    <a:pt x="662" y="1523"/>
                  </a:cubicBezTo>
                  <a:cubicBezTo>
                    <a:pt x="539" y="1523"/>
                    <a:pt x="417" y="1463"/>
                    <a:pt x="330" y="1359"/>
                  </a:cubicBezTo>
                  <a:cubicBezTo>
                    <a:pt x="206" y="1213"/>
                    <a:pt x="185" y="1008"/>
                    <a:pt x="194" y="825"/>
                  </a:cubicBezTo>
                  <a:cubicBezTo>
                    <a:pt x="205" y="549"/>
                    <a:pt x="281" y="285"/>
                    <a:pt x="267" y="6"/>
                  </a:cubicBezTo>
                  <a:cubicBezTo>
                    <a:pt x="267" y="2"/>
                    <a:pt x="264" y="1"/>
                    <a:pt x="26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66"/>
            <p:cNvSpPr/>
            <p:nvPr/>
          </p:nvSpPr>
          <p:spPr>
            <a:xfrm>
              <a:off x="5560687" y="668026"/>
              <a:ext cx="78361" cy="52003"/>
            </a:xfrm>
            <a:custGeom>
              <a:avLst/>
              <a:gdLst/>
              <a:ahLst/>
              <a:cxnLst/>
              <a:rect l="l" t="t" r="r" b="b"/>
              <a:pathLst>
                <a:path w="1644" h="1091" extrusionOk="0">
                  <a:moveTo>
                    <a:pt x="1628" y="1"/>
                  </a:moveTo>
                  <a:cubicBezTo>
                    <a:pt x="1625" y="1"/>
                    <a:pt x="1622" y="2"/>
                    <a:pt x="1620" y="4"/>
                  </a:cubicBezTo>
                  <a:cubicBezTo>
                    <a:pt x="1150" y="471"/>
                    <a:pt x="684" y="964"/>
                    <a:pt x="2" y="1090"/>
                  </a:cubicBezTo>
                  <a:cubicBezTo>
                    <a:pt x="0" y="1090"/>
                    <a:pt x="0" y="1091"/>
                    <a:pt x="2" y="1091"/>
                  </a:cubicBezTo>
                  <a:cubicBezTo>
                    <a:pt x="679" y="1007"/>
                    <a:pt x="1201" y="508"/>
                    <a:pt x="1637" y="20"/>
                  </a:cubicBezTo>
                  <a:cubicBezTo>
                    <a:pt x="1644" y="12"/>
                    <a:pt x="1636" y="1"/>
                    <a:pt x="162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66"/>
            <p:cNvSpPr/>
            <p:nvPr/>
          </p:nvSpPr>
          <p:spPr>
            <a:xfrm>
              <a:off x="5692291" y="368261"/>
              <a:ext cx="4576" cy="5672"/>
            </a:xfrm>
            <a:custGeom>
              <a:avLst/>
              <a:gdLst/>
              <a:ahLst/>
              <a:cxnLst/>
              <a:rect l="l" t="t" r="r" b="b"/>
              <a:pathLst>
                <a:path w="96" h="119" extrusionOk="0">
                  <a:moveTo>
                    <a:pt x="48" y="1"/>
                  </a:moveTo>
                  <a:cubicBezTo>
                    <a:pt x="35" y="1"/>
                    <a:pt x="22" y="8"/>
                    <a:pt x="18" y="24"/>
                  </a:cubicBezTo>
                  <a:cubicBezTo>
                    <a:pt x="13" y="38"/>
                    <a:pt x="11" y="52"/>
                    <a:pt x="7" y="65"/>
                  </a:cubicBezTo>
                  <a:cubicBezTo>
                    <a:pt x="1" y="92"/>
                    <a:pt x="21" y="119"/>
                    <a:pt x="48" y="119"/>
                  </a:cubicBezTo>
                  <a:cubicBezTo>
                    <a:pt x="74" y="119"/>
                    <a:pt x="95" y="92"/>
                    <a:pt x="89" y="65"/>
                  </a:cubicBezTo>
                  <a:cubicBezTo>
                    <a:pt x="85" y="51"/>
                    <a:pt x="80" y="36"/>
                    <a:pt x="78" y="24"/>
                  </a:cubicBezTo>
                  <a:cubicBezTo>
                    <a:pt x="74" y="8"/>
                    <a:pt x="61" y="1"/>
                    <a:pt x="4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66"/>
            <p:cNvSpPr/>
            <p:nvPr/>
          </p:nvSpPr>
          <p:spPr>
            <a:xfrm>
              <a:off x="5689288" y="338661"/>
              <a:ext cx="11869" cy="10391"/>
            </a:xfrm>
            <a:custGeom>
              <a:avLst/>
              <a:gdLst/>
              <a:ahLst/>
              <a:cxnLst/>
              <a:rect l="l" t="t" r="r" b="b"/>
              <a:pathLst>
                <a:path w="249" h="218" extrusionOk="0">
                  <a:moveTo>
                    <a:pt x="107" y="1"/>
                  </a:moveTo>
                  <a:cubicBezTo>
                    <a:pt x="81" y="1"/>
                    <a:pt x="50" y="14"/>
                    <a:pt x="32" y="32"/>
                  </a:cubicBezTo>
                  <a:cubicBezTo>
                    <a:pt x="14" y="50"/>
                    <a:pt x="0" y="81"/>
                    <a:pt x="1" y="110"/>
                  </a:cubicBezTo>
                  <a:cubicBezTo>
                    <a:pt x="2" y="138"/>
                    <a:pt x="12" y="167"/>
                    <a:pt x="32" y="186"/>
                  </a:cubicBezTo>
                  <a:cubicBezTo>
                    <a:pt x="52" y="203"/>
                    <a:pt x="76" y="218"/>
                    <a:pt x="102" y="218"/>
                  </a:cubicBezTo>
                  <a:cubicBezTo>
                    <a:pt x="105" y="218"/>
                    <a:pt x="107" y="218"/>
                    <a:pt x="110" y="217"/>
                  </a:cubicBezTo>
                  <a:cubicBezTo>
                    <a:pt x="127" y="216"/>
                    <a:pt x="142" y="216"/>
                    <a:pt x="159" y="212"/>
                  </a:cubicBezTo>
                  <a:cubicBezTo>
                    <a:pt x="183" y="207"/>
                    <a:pt x="201" y="195"/>
                    <a:pt x="218" y="180"/>
                  </a:cubicBezTo>
                  <a:cubicBezTo>
                    <a:pt x="236" y="164"/>
                    <a:pt x="248" y="133"/>
                    <a:pt x="247" y="110"/>
                  </a:cubicBezTo>
                  <a:cubicBezTo>
                    <a:pt x="247" y="85"/>
                    <a:pt x="238" y="57"/>
                    <a:pt x="218" y="38"/>
                  </a:cubicBezTo>
                  <a:cubicBezTo>
                    <a:pt x="201" y="23"/>
                    <a:pt x="181" y="11"/>
                    <a:pt x="159" y="6"/>
                  </a:cubicBezTo>
                  <a:cubicBezTo>
                    <a:pt x="143" y="2"/>
                    <a:pt x="127" y="2"/>
                    <a:pt x="110" y="1"/>
                  </a:cubicBezTo>
                  <a:cubicBezTo>
                    <a:pt x="109" y="1"/>
                    <a:pt x="108" y="1"/>
                    <a:pt x="10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66"/>
            <p:cNvSpPr/>
            <p:nvPr/>
          </p:nvSpPr>
          <p:spPr>
            <a:xfrm>
              <a:off x="5732186" y="345667"/>
              <a:ext cx="6530" cy="5005"/>
            </a:xfrm>
            <a:custGeom>
              <a:avLst/>
              <a:gdLst/>
              <a:ahLst/>
              <a:cxnLst/>
              <a:rect l="l" t="t" r="r" b="b"/>
              <a:pathLst>
                <a:path w="137" h="105" extrusionOk="0">
                  <a:moveTo>
                    <a:pt x="68" y="0"/>
                  </a:moveTo>
                  <a:cubicBezTo>
                    <a:pt x="0" y="0"/>
                    <a:pt x="0" y="105"/>
                    <a:pt x="68" y="105"/>
                  </a:cubicBezTo>
                  <a:cubicBezTo>
                    <a:pt x="136" y="105"/>
                    <a:pt x="136" y="0"/>
                    <a:pt x="6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66"/>
            <p:cNvSpPr/>
            <p:nvPr/>
          </p:nvSpPr>
          <p:spPr>
            <a:xfrm>
              <a:off x="5740956" y="378032"/>
              <a:ext cx="9962" cy="9247"/>
            </a:xfrm>
            <a:custGeom>
              <a:avLst/>
              <a:gdLst/>
              <a:ahLst/>
              <a:cxnLst/>
              <a:rect l="l" t="t" r="r" b="b"/>
              <a:pathLst>
                <a:path w="209" h="194" extrusionOk="0">
                  <a:moveTo>
                    <a:pt x="117" y="1"/>
                  </a:moveTo>
                  <a:cubicBezTo>
                    <a:pt x="115" y="1"/>
                    <a:pt x="113" y="1"/>
                    <a:pt x="112" y="1"/>
                  </a:cubicBezTo>
                  <a:cubicBezTo>
                    <a:pt x="80" y="2"/>
                    <a:pt x="50" y="17"/>
                    <a:pt x="32" y="43"/>
                  </a:cubicBezTo>
                  <a:cubicBezTo>
                    <a:pt x="13" y="54"/>
                    <a:pt x="1" y="76"/>
                    <a:pt x="2" y="97"/>
                  </a:cubicBezTo>
                  <a:cubicBezTo>
                    <a:pt x="3" y="119"/>
                    <a:pt x="15" y="140"/>
                    <a:pt x="33" y="153"/>
                  </a:cubicBezTo>
                  <a:cubicBezTo>
                    <a:pt x="52" y="177"/>
                    <a:pt x="81" y="193"/>
                    <a:pt x="112" y="193"/>
                  </a:cubicBezTo>
                  <a:cubicBezTo>
                    <a:pt x="137" y="193"/>
                    <a:pt x="163" y="183"/>
                    <a:pt x="180" y="165"/>
                  </a:cubicBezTo>
                  <a:cubicBezTo>
                    <a:pt x="196" y="148"/>
                    <a:pt x="209" y="121"/>
                    <a:pt x="209" y="97"/>
                  </a:cubicBezTo>
                  <a:cubicBezTo>
                    <a:pt x="206" y="72"/>
                    <a:pt x="198" y="46"/>
                    <a:pt x="180" y="29"/>
                  </a:cubicBezTo>
                  <a:cubicBezTo>
                    <a:pt x="163" y="13"/>
                    <a:pt x="140" y="1"/>
                    <a:pt x="11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66"/>
            <p:cNvSpPr/>
            <p:nvPr/>
          </p:nvSpPr>
          <p:spPr>
            <a:xfrm>
              <a:off x="5769269" y="313732"/>
              <a:ext cx="5672" cy="7007"/>
            </a:xfrm>
            <a:custGeom>
              <a:avLst/>
              <a:gdLst/>
              <a:ahLst/>
              <a:cxnLst/>
              <a:rect l="l" t="t" r="r" b="b"/>
              <a:pathLst>
                <a:path w="119" h="147" extrusionOk="0">
                  <a:moveTo>
                    <a:pt x="59" y="0"/>
                  </a:moveTo>
                  <a:cubicBezTo>
                    <a:pt x="47" y="0"/>
                    <a:pt x="36" y="5"/>
                    <a:pt x="26" y="13"/>
                  </a:cubicBezTo>
                  <a:cubicBezTo>
                    <a:pt x="13" y="28"/>
                    <a:pt x="5" y="42"/>
                    <a:pt x="4" y="63"/>
                  </a:cubicBezTo>
                  <a:cubicBezTo>
                    <a:pt x="3" y="73"/>
                    <a:pt x="3" y="81"/>
                    <a:pt x="3" y="90"/>
                  </a:cubicBezTo>
                  <a:cubicBezTo>
                    <a:pt x="0" y="120"/>
                    <a:pt x="29" y="147"/>
                    <a:pt x="57" y="147"/>
                  </a:cubicBezTo>
                  <a:cubicBezTo>
                    <a:pt x="58" y="147"/>
                    <a:pt x="58" y="147"/>
                    <a:pt x="59" y="147"/>
                  </a:cubicBezTo>
                  <a:cubicBezTo>
                    <a:pt x="88" y="146"/>
                    <a:pt x="118" y="122"/>
                    <a:pt x="115" y="90"/>
                  </a:cubicBezTo>
                  <a:cubicBezTo>
                    <a:pt x="114" y="81"/>
                    <a:pt x="114" y="73"/>
                    <a:pt x="113" y="63"/>
                  </a:cubicBezTo>
                  <a:cubicBezTo>
                    <a:pt x="112" y="42"/>
                    <a:pt x="105" y="28"/>
                    <a:pt x="91" y="13"/>
                  </a:cubicBezTo>
                  <a:cubicBezTo>
                    <a:pt x="82" y="5"/>
                    <a:pt x="70" y="0"/>
                    <a:pt x="5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66"/>
            <p:cNvSpPr/>
            <p:nvPr/>
          </p:nvSpPr>
          <p:spPr>
            <a:xfrm>
              <a:off x="5768364" y="276315"/>
              <a:ext cx="7531" cy="5815"/>
            </a:xfrm>
            <a:custGeom>
              <a:avLst/>
              <a:gdLst/>
              <a:ahLst/>
              <a:cxnLst/>
              <a:rect l="l" t="t" r="r" b="b"/>
              <a:pathLst>
                <a:path w="158" h="122" extrusionOk="0">
                  <a:moveTo>
                    <a:pt x="79" y="0"/>
                  </a:moveTo>
                  <a:cubicBezTo>
                    <a:pt x="0" y="0"/>
                    <a:pt x="0" y="122"/>
                    <a:pt x="79" y="122"/>
                  </a:cubicBezTo>
                  <a:cubicBezTo>
                    <a:pt x="79" y="122"/>
                    <a:pt x="79" y="122"/>
                    <a:pt x="80" y="122"/>
                  </a:cubicBezTo>
                  <a:cubicBezTo>
                    <a:pt x="157" y="122"/>
                    <a:pt x="157" y="0"/>
                    <a:pt x="7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66"/>
            <p:cNvSpPr/>
            <p:nvPr/>
          </p:nvSpPr>
          <p:spPr>
            <a:xfrm>
              <a:off x="5663120" y="644289"/>
              <a:ext cx="8532" cy="6768"/>
            </a:xfrm>
            <a:custGeom>
              <a:avLst/>
              <a:gdLst/>
              <a:ahLst/>
              <a:cxnLst/>
              <a:rect l="l" t="t" r="r" b="b"/>
              <a:pathLst>
                <a:path w="179" h="142" extrusionOk="0">
                  <a:moveTo>
                    <a:pt x="73" y="1"/>
                  </a:moveTo>
                  <a:cubicBezTo>
                    <a:pt x="35" y="1"/>
                    <a:pt x="0" y="30"/>
                    <a:pt x="0" y="71"/>
                  </a:cubicBezTo>
                  <a:cubicBezTo>
                    <a:pt x="0" y="111"/>
                    <a:pt x="33" y="142"/>
                    <a:pt x="71" y="142"/>
                  </a:cubicBezTo>
                  <a:cubicBezTo>
                    <a:pt x="77" y="142"/>
                    <a:pt x="84" y="141"/>
                    <a:pt x="90" y="139"/>
                  </a:cubicBezTo>
                  <a:cubicBezTo>
                    <a:pt x="105" y="135"/>
                    <a:pt x="120" y="133"/>
                    <a:pt x="132" y="128"/>
                  </a:cubicBezTo>
                  <a:cubicBezTo>
                    <a:pt x="157" y="122"/>
                    <a:pt x="178" y="96"/>
                    <a:pt x="177" y="71"/>
                  </a:cubicBezTo>
                  <a:cubicBezTo>
                    <a:pt x="175" y="45"/>
                    <a:pt x="159" y="21"/>
                    <a:pt x="132" y="13"/>
                  </a:cubicBezTo>
                  <a:cubicBezTo>
                    <a:pt x="118" y="10"/>
                    <a:pt x="104" y="7"/>
                    <a:pt x="90" y="3"/>
                  </a:cubicBezTo>
                  <a:cubicBezTo>
                    <a:pt x="85" y="1"/>
                    <a:pt x="79" y="1"/>
                    <a:pt x="7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66"/>
            <p:cNvSpPr/>
            <p:nvPr/>
          </p:nvSpPr>
          <p:spPr>
            <a:xfrm>
              <a:off x="5684187" y="603726"/>
              <a:ext cx="7722" cy="6053"/>
            </a:xfrm>
            <a:custGeom>
              <a:avLst/>
              <a:gdLst/>
              <a:ahLst/>
              <a:cxnLst/>
              <a:rect l="l" t="t" r="r" b="b"/>
              <a:pathLst>
                <a:path w="162" h="127" extrusionOk="0">
                  <a:moveTo>
                    <a:pt x="82" y="1"/>
                  </a:moveTo>
                  <a:cubicBezTo>
                    <a:pt x="0" y="1"/>
                    <a:pt x="0" y="126"/>
                    <a:pt x="82" y="126"/>
                  </a:cubicBezTo>
                  <a:cubicBezTo>
                    <a:pt x="161" y="126"/>
                    <a:pt x="161" y="1"/>
                    <a:pt x="8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66"/>
            <p:cNvSpPr/>
            <p:nvPr/>
          </p:nvSpPr>
          <p:spPr>
            <a:xfrm>
              <a:off x="5703873" y="572886"/>
              <a:ext cx="5148" cy="3051"/>
            </a:xfrm>
            <a:custGeom>
              <a:avLst/>
              <a:gdLst/>
              <a:ahLst/>
              <a:cxnLst/>
              <a:rect l="l" t="t" r="r" b="b"/>
              <a:pathLst>
                <a:path w="108" h="64" extrusionOk="0">
                  <a:moveTo>
                    <a:pt x="77" y="1"/>
                  </a:moveTo>
                  <a:cubicBezTo>
                    <a:pt x="76" y="1"/>
                    <a:pt x="75" y="1"/>
                    <a:pt x="74" y="1"/>
                  </a:cubicBezTo>
                  <a:cubicBezTo>
                    <a:pt x="66" y="1"/>
                    <a:pt x="55" y="1"/>
                    <a:pt x="46" y="2"/>
                  </a:cubicBezTo>
                  <a:cubicBezTo>
                    <a:pt x="37" y="3"/>
                    <a:pt x="31" y="7"/>
                    <a:pt x="24" y="9"/>
                  </a:cubicBezTo>
                  <a:cubicBezTo>
                    <a:pt x="2" y="18"/>
                    <a:pt x="1" y="45"/>
                    <a:pt x="24" y="54"/>
                  </a:cubicBezTo>
                  <a:cubicBezTo>
                    <a:pt x="31" y="56"/>
                    <a:pt x="37" y="60"/>
                    <a:pt x="46" y="61"/>
                  </a:cubicBezTo>
                  <a:cubicBezTo>
                    <a:pt x="51" y="63"/>
                    <a:pt x="57" y="64"/>
                    <a:pt x="63" y="64"/>
                  </a:cubicBezTo>
                  <a:cubicBezTo>
                    <a:pt x="67" y="64"/>
                    <a:pt x="71" y="64"/>
                    <a:pt x="74" y="64"/>
                  </a:cubicBezTo>
                  <a:cubicBezTo>
                    <a:pt x="92" y="64"/>
                    <a:pt x="108" y="48"/>
                    <a:pt x="108" y="30"/>
                  </a:cubicBezTo>
                  <a:cubicBezTo>
                    <a:pt x="106" y="15"/>
                    <a:pt x="94" y="1"/>
                    <a:pt x="7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66"/>
            <p:cNvSpPr/>
            <p:nvPr/>
          </p:nvSpPr>
          <p:spPr>
            <a:xfrm>
              <a:off x="5625131" y="608492"/>
              <a:ext cx="6959" cy="5148"/>
            </a:xfrm>
            <a:custGeom>
              <a:avLst/>
              <a:gdLst/>
              <a:ahLst/>
              <a:cxnLst/>
              <a:rect l="l" t="t" r="r" b="b"/>
              <a:pathLst>
                <a:path w="146" h="108" extrusionOk="0">
                  <a:moveTo>
                    <a:pt x="55" y="0"/>
                  </a:moveTo>
                  <a:cubicBezTo>
                    <a:pt x="28" y="0"/>
                    <a:pt x="1" y="25"/>
                    <a:pt x="2" y="55"/>
                  </a:cubicBezTo>
                  <a:cubicBezTo>
                    <a:pt x="3" y="83"/>
                    <a:pt x="25" y="108"/>
                    <a:pt x="55" y="108"/>
                  </a:cubicBezTo>
                  <a:cubicBezTo>
                    <a:pt x="69" y="108"/>
                    <a:pt x="80" y="107"/>
                    <a:pt x="93" y="105"/>
                  </a:cubicBezTo>
                  <a:cubicBezTo>
                    <a:pt x="108" y="103"/>
                    <a:pt x="119" y="94"/>
                    <a:pt x="130" y="84"/>
                  </a:cubicBezTo>
                  <a:cubicBezTo>
                    <a:pt x="145" y="67"/>
                    <a:pt x="145" y="41"/>
                    <a:pt x="130" y="24"/>
                  </a:cubicBezTo>
                  <a:cubicBezTo>
                    <a:pt x="119" y="14"/>
                    <a:pt x="108" y="5"/>
                    <a:pt x="93" y="3"/>
                  </a:cubicBezTo>
                  <a:cubicBezTo>
                    <a:pt x="80" y="0"/>
                    <a:pt x="69" y="0"/>
                    <a:pt x="5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66"/>
            <p:cNvSpPr/>
            <p:nvPr/>
          </p:nvSpPr>
          <p:spPr>
            <a:xfrm>
              <a:off x="5641670" y="586900"/>
              <a:ext cx="6578" cy="5148"/>
            </a:xfrm>
            <a:custGeom>
              <a:avLst/>
              <a:gdLst/>
              <a:ahLst/>
              <a:cxnLst/>
              <a:rect l="l" t="t" r="r" b="b"/>
              <a:pathLst>
                <a:path w="138" h="108" extrusionOk="0">
                  <a:moveTo>
                    <a:pt x="69" y="1"/>
                  </a:moveTo>
                  <a:cubicBezTo>
                    <a:pt x="1" y="1"/>
                    <a:pt x="0" y="108"/>
                    <a:pt x="69" y="108"/>
                  </a:cubicBezTo>
                  <a:cubicBezTo>
                    <a:pt x="137" y="108"/>
                    <a:pt x="137" y="1"/>
                    <a:pt x="6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66"/>
            <p:cNvSpPr/>
            <p:nvPr/>
          </p:nvSpPr>
          <p:spPr>
            <a:xfrm>
              <a:off x="5541478" y="686758"/>
              <a:ext cx="4433" cy="6196"/>
            </a:xfrm>
            <a:custGeom>
              <a:avLst/>
              <a:gdLst/>
              <a:ahLst/>
              <a:cxnLst/>
              <a:rect l="l" t="t" r="r" b="b"/>
              <a:pathLst>
                <a:path w="93" h="130" extrusionOk="0">
                  <a:moveTo>
                    <a:pt x="45" y="1"/>
                  </a:moveTo>
                  <a:cubicBezTo>
                    <a:pt x="34" y="1"/>
                    <a:pt x="23" y="6"/>
                    <a:pt x="14" y="14"/>
                  </a:cubicBezTo>
                  <a:cubicBezTo>
                    <a:pt x="3" y="23"/>
                    <a:pt x="0" y="37"/>
                    <a:pt x="0" y="51"/>
                  </a:cubicBezTo>
                  <a:lnTo>
                    <a:pt x="0" y="83"/>
                  </a:lnTo>
                  <a:cubicBezTo>
                    <a:pt x="0" y="106"/>
                    <a:pt x="21" y="129"/>
                    <a:pt x="46" y="129"/>
                  </a:cubicBezTo>
                  <a:cubicBezTo>
                    <a:pt x="71" y="127"/>
                    <a:pt x="92" y="109"/>
                    <a:pt x="92" y="83"/>
                  </a:cubicBezTo>
                  <a:cubicBezTo>
                    <a:pt x="92" y="74"/>
                    <a:pt x="92" y="63"/>
                    <a:pt x="91" y="53"/>
                  </a:cubicBezTo>
                  <a:cubicBezTo>
                    <a:pt x="91" y="40"/>
                    <a:pt x="88" y="30"/>
                    <a:pt x="81" y="19"/>
                  </a:cubicBezTo>
                  <a:cubicBezTo>
                    <a:pt x="72" y="9"/>
                    <a:pt x="60" y="1"/>
                    <a:pt x="4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66"/>
            <p:cNvSpPr/>
            <p:nvPr/>
          </p:nvSpPr>
          <p:spPr>
            <a:xfrm>
              <a:off x="5536140" y="651581"/>
              <a:ext cx="6530" cy="5100"/>
            </a:xfrm>
            <a:custGeom>
              <a:avLst/>
              <a:gdLst/>
              <a:ahLst/>
              <a:cxnLst/>
              <a:rect l="l" t="t" r="r" b="b"/>
              <a:pathLst>
                <a:path w="137" h="107" extrusionOk="0">
                  <a:moveTo>
                    <a:pt x="68" y="1"/>
                  </a:moveTo>
                  <a:cubicBezTo>
                    <a:pt x="0" y="1"/>
                    <a:pt x="0" y="106"/>
                    <a:pt x="68" y="106"/>
                  </a:cubicBezTo>
                  <a:cubicBezTo>
                    <a:pt x="136" y="106"/>
                    <a:pt x="136" y="1"/>
                    <a:pt x="6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0" name="Google Shape;580;p66"/>
          <p:cNvGrpSpPr/>
          <p:nvPr/>
        </p:nvGrpSpPr>
        <p:grpSpPr>
          <a:xfrm rot="1186971">
            <a:off x="4731447" y="3991901"/>
            <a:ext cx="1223956" cy="1495805"/>
            <a:chOff x="1562309" y="2509229"/>
            <a:chExt cx="347239" cy="424362"/>
          </a:xfrm>
        </p:grpSpPr>
        <p:sp>
          <p:nvSpPr>
            <p:cNvPr id="581" name="Google Shape;581;p66"/>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66"/>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66"/>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66"/>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66"/>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66"/>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66"/>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66"/>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66"/>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66"/>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66"/>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66"/>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66"/>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4" name="Google Shape;594;p66"/>
          <p:cNvSpPr/>
          <p:nvPr/>
        </p:nvSpPr>
        <p:spPr>
          <a:xfrm>
            <a:off x="1044909" y="28301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66"/>
          <p:cNvSpPr/>
          <p:nvPr/>
        </p:nvSpPr>
        <p:spPr>
          <a:xfrm>
            <a:off x="8933416" y="3909609"/>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66"/>
          <p:cNvSpPr/>
          <p:nvPr/>
        </p:nvSpPr>
        <p:spPr>
          <a:xfrm>
            <a:off x="7274899" y="4674899"/>
            <a:ext cx="129829" cy="129829"/>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66"/>
          <p:cNvSpPr/>
          <p:nvPr/>
        </p:nvSpPr>
        <p:spPr>
          <a:xfrm>
            <a:off x="5457727" y="410178"/>
            <a:ext cx="129829" cy="129829"/>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66"/>
          <p:cNvSpPr/>
          <p:nvPr/>
        </p:nvSpPr>
        <p:spPr>
          <a:xfrm>
            <a:off x="1855762" y="4778555"/>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66"/>
          <p:cNvSpPr/>
          <p:nvPr/>
        </p:nvSpPr>
        <p:spPr>
          <a:xfrm>
            <a:off x="316664" y="4473835"/>
            <a:ext cx="259438" cy="25932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66"/>
          <p:cNvSpPr/>
          <p:nvPr/>
        </p:nvSpPr>
        <p:spPr>
          <a:xfrm>
            <a:off x="8683945" y="539133"/>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66"/>
          <p:cNvSpPr/>
          <p:nvPr/>
        </p:nvSpPr>
        <p:spPr>
          <a:xfrm>
            <a:off x="687541" y="4097542"/>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66"/>
          <p:cNvSpPr/>
          <p:nvPr/>
        </p:nvSpPr>
        <p:spPr>
          <a:xfrm>
            <a:off x="8544948" y="2628028"/>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66"/>
          <p:cNvSpPr/>
          <p:nvPr/>
        </p:nvSpPr>
        <p:spPr>
          <a:xfrm>
            <a:off x="518634" y="310652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04"/>
        <p:cNvGrpSpPr/>
        <p:nvPr/>
      </p:nvGrpSpPr>
      <p:grpSpPr>
        <a:xfrm>
          <a:off x="0" y="0"/>
          <a:ext cx="0" cy="0"/>
          <a:chOff x="0" y="0"/>
          <a:chExt cx="0" cy="0"/>
        </a:xfrm>
      </p:grpSpPr>
      <p:grpSp>
        <p:nvGrpSpPr>
          <p:cNvPr id="605" name="Google Shape;605;p67"/>
          <p:cNvGrpSpPr/>
          <p:nvPr/>
        </p:nvGrpSpPr>
        <p:grpSpPr>
          <a:xfrm rot="874533">
            <a:off x="4662861" y="3691104"/>
            <a:ext cx="1091776" cy="2128053"/>
            <a:chOff x="1099958" y="4292329"/>
            <a:chExt cx="269022" cy="524316"/>
          </a:xfrm>
        </p:grpSpPr>
        <p:sp>
          <p:nvSpPr>
            <p:cNvPr id="606" name="Google Shape;606;p67"/>
            <p:cNvSpPr/>
            <p:nvPr/>
          </p:nvSpPr>
          <p:spPr>
            <a:xfrm>
              <a:off x="1184754" y="4370452"/>
              <a:ext cx="132652" cy="261395"/>
            </a:xfrm>
            <a:custGeom>
              <a:avLst/>
              <a:gdLst/>
              <a:ahLst/>
              <a:cxnLst/>
              <a:rect l="l" t="t" r="r" b="b"/>
              <a:pathLst>
                <a:path w="2783" h="5484" extrusionOk="0">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67"/>
            <p:cNvSpPr/>
            <p:nvPr/>
          </p:nvSpPr>
          <p:spPr>
            <a:xfrm>
              <a:off x="1131894" y="4364399"/>
              <a:ext cx="203339" cy="376363"/>
            </a:xfrm>
            <a:custGeom>
              <a:avLst/>
              <a:gdLst/>
              <a:ahLst/>
              <a:cxnLst/>
              <a:rect l="l" t="t" r="r" b="b"/>
              <a:pathLst>
                <a:path w="4266" h="7896" extrusionOk="0">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67"/>
            <p:cNvSpPr/>
            <p:nvPr/>
          </p:nvSpPr>
          <p:spPr>
            <a:xfrm>
              <a:off x="1163782" y="4292329"/>
              <a:ext cx="186418" cy="213158"/>
            </a:xfrm>
            <a:custGeom>
              <a:avLst/>
              <a:gdLst/>
              <a:ahLst/>
              <a:cxnLst/>
              <a:rect l="l" t="t" r="r" b="b"/>
              <a:pathLst>
                <a:path w="3911" h="4472" extrusionOk="0">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67"/>
            <p:cNvSpPr/>
            <p:nvPr/>
          </p:nvSpPr>
          <p:spPr>
            <a:xfrm>
              <a:off x="1099958" y="4550674"/>
              <a:ext cx="138705" cy="265971"/>
            </a:xfrm>
            <a:custGeom>
              <a:avLst/>
              <a:gdLst/>
              <a:ahLst/>
              <a:cxnLst/>
              <a:rect l="l" t="t" r="r" b="b"/>
              <a:pathLst>
                <a:path w="2910" h="5580" extrusionOk="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67"/>
            <p:cNvSpPr/>
            <p:nvPr/>
          </p:nvSpPr>
          <p:spPr>
            <a:xfrm>
              <a:off x="1322268" y="4387755"/>
              <a:ext cx="45568" cy="192948"/>
            </a:xfrm>
            <a:custGeom>
              <a:avLst/>
              <a:gdLst/>
              <a:ahLst/>
              <a:cxnLst/>
              <a:rect l="l" t="t" r="r" b="b"/>
              <a:pathLst>
                <a:path w="956" h="4048" extrusionOk="0">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67"/>
            <p:cNvSpPr/>
            <p:nvPr/>
          </p:nvSpPr>
          <p:spPr>
            <a:xfrm>
              <a:off x="1249960" y="4323741"/>
              <a:ext cx="78838" cy="53385"/>
            </a:xfrm>
            <a:custGeom>
              <a:avLst/>
              <a:gdLst/>
              <a:ahLst/>
              <a:cxnLst/>
              <a:rect l="l" t="t" r="r" b="b"/>
              <a:pathLst>
                <a:path w="1654" h="1120" extrusionOk="0">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67"/>
            <p:cNvSpPr/>
            <p:nvPr/>
          </p:nvSpPr>
          <p:spPr>
            <a:xfrm>
              <a:off x="1229893" y="4446907"/>
              <a:ext cx="59200" cy="139086"/>
            </a:xfrm>
            <a:custGeom>
              <a:avLst/>
              <a:gdLst/>
              <a:ahLst/>
              <a:cxnLst/>
              <a:rect l="l" t="t" r="r" b="b"/>
              <a:pathLst>
                <a:path w="1242" h="2918" extrusionOk="0">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67"/>
            <p:cNvSpPr/>
            <p:nvPr/>
          </p:nvSpPr>
          <p:spPr>
            <a:xfrm>
              <a:off x="1161113" y="4612734"/>
              <a:ext cx="45139" cy="75263"/>
            </a:xfrm>
            <a:custGeom>
              <a:avLst/>
              <a:gdLst/>
              <a:ahLst/>
              <a:cxnLst/>
              <a:rect l="l" t="t" r="r" b="b"/>
              <a:pathLst>
                <a:path w="947" h="1579" extrusionOk="0">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67"/>
            <p:cNvSpPr/>
            <p:nvPr/>
          </p:nvSpPr>
          <p:spPr>
            <a:xfrm>
              <a:off x="1153820" y="4722077"/>
              <a:ext cx="78361" cy="52050"/>
            </a:xfrm>
            <a:custGeom>
              <a:avLst/>
              <a:gdLst/>
              <a:ahLst/>
              <a:cxnLst/>
              <a:rect l="l" t="t" r="r" b="b"/>
              <a:pathLst>
                <a:path w="1644" h="1092" extrusionOk="0">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67"/>
            <p:cNvSpPr/>
            <p:nvPr/>
          </p:nvSpPr>
          <p:spPr>
            <a:xfrm>
              <a:off x="1285423" y="4422312"/>
              <a:ext cx="4528" cy="5672"/>
            </a:xfrm>
            <a:custGeom>
              <a:avLst/>
              <a:gdLst/>
              <a:ahLst/>
              <a:cxnLst/>
              <a:rect l="l" t="t" r="r" b="b"/>
              <a:pathLst>
                <a:path w="95" h="119" extrusionOk="0">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67"/>
            <p:cNvSpPr/>
            <p:nvPr/>
          </p:nvSpPr>
          <p:spPr>
            <a:xfrm>
              <a:off x="1282420" y="4392712"/>
              <a:ext cx="11916" cy="10391"/>
            </a:xfrm>
            <a:custGeom>
              <a:avLst/>
              <a:gdLst/>
              <a:ahLst/>
              <a:cxnLst/>
              <a:rect l="l" t="t" r="r" b="b"/>
              <a:pathLst>
                <a:path w="250" h="218" extrusionOk="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67"/>
            <p:cNvSpPr/>
            <p:nvPr/>
          </p:nvSpPr>
          <p:spPr>
            <a:xfrm>
              <a:off x="1325319" y="4399719"/>
              <a:ext cx="6530" cy="5005"/>
            </a:xfrm>
            <a:custGeom>
              <a:avLst/>
              <a:gdLst/>
              <a:ahLst/>
              <a:cxnLst/>
              <a:rect l="l" t="t" r="r" b="b"/>
              <a:pathLst>
                <a:path w="137" h="105" extrusionOk="0">
                  <a:moveTo>
                    <a:pt x="69" y="0"/>
                  </a:moveTo>
                  <a:cubicBezTo>
                    <a:pt x="1" y="0"/>
                    <a:pt x="1" y="105"/>
                    <a:pt x="69" y="105"/>
                  </a:cubicBezTo>
                  <a:cubicBezTo>
                    <a:pt x="136" y="105"/>
                    <a:pt x="137" y="0"/>
                    <a:pt x="6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67"/>
            <p:cNvSpPr/>
            <p:nvPr/>
          </p:nvSpPr>
          <p:spPr>
            <a:xfrm>
              <a:off x="1334041" y="4432083"/>
              <a:ext cx="10057" cy="9295"/>
            </a:xfrm>
            <a:custGeom>
              <a:avLst/>
              <a:gdLst/>
              <a:ahLst/>
              <a:cxnLst/>
              <a:rect l="l" t="t" r="r" b="b"/>
              <a:pathLst>
                <a:path w="211" h="195" extrusionOk="0">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67"/>
            <p:cNvSpPr/>
            <p:nvPr/>
          </p:nvSpPr>
          <p:spPr>
            <a:xfrm>
              <a:off x="1362450" y="4367735"/>
              <a:ext cx="5672" cy="7007"/>
            </a:xfrm>
            <a:custGeom>
              <a:avLst/>
              <a:gdLst/>
              <a:ahLst/>
              <a:cxnLst/>
              <a:rect l="l" t="t" r="r" b="b"/>
              <a:pathLst>
                <a:path w="119" h="147" extrusionOk="0">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67"/>
            <p:cNvSpPr/>
            <p:nvPr/>
          </p:nvSpPr>
          <p:spPr>
            <a:xfrm>
              <a:off x="1361449" y="4330318"/>
              <a:ext cx="7531" cy="5863"/>
            </a:xfrm>
            <a:custGeom>
              <a:avLst/>
              <a:gdLst/>
              <a:ahLst/>
              <a:cxnLst/>
              <a:rect l="l" t="t" r="r" b="b"/>
              <a:pathLst>
                <a:path w="158" h="123" extrusionOk="0">
                  <a:moveTo>
                    <a:pt x="79" y="1"/>
                  </a:moveTo>
                  <a:cubicBezTo>
                    <a:pt x="1" y="1"/>
                    <a:pt x="1" y="122"/>
                    <a:pt x="79" y="122"/>
                  </a:cubicBezTo>
                  <a:cubicBezTo>
                    <a:pt x="158" y="122"/>
                    <a:pt x="158"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67"/>
            <p:cNvSpPr/>
            <p:nvPr/>
          </p:nvSpPr>
          <p:spPr>
            <a:xfrm>
              <a:off x="1256204" y="4698292"/>
              <a:ext cx="8532" cy="6768"/>
            </a:xfrm>
            <a:custGeom>
              <a:avLst/>
              <a:gdLst/>
              <a:ahLst/>
              <a:cxnLst/>
              <a:rect l="l" t="t" r="r" b="b"/>
              <a:pathLst>
                <a:path w="179" h="142" extrusionOk="0">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67"/>
            <p:cNvSpPr/>
            <p:nvPr/>
          </p:nvSpPr>
          <p:spPr>
            <a:xfrm>
              <a:off x="1277320" y="4657729"/>
              <a:ext cx="7769" cy="6006"/>
            </a:xfrm>
            <a:custGeom>
              <a:avLst/>
              <a:gdLst/>
              <a:ahLst/>
              <a:cxnLst/>
              <a:rect l="l" t="t" r="r" b="b"/>
              <a:pathLst>
                <a:path w="163" h="126" extrusionOk="0">
                  <a:moveTo>
                    <a:pt x="81" y="0"/>
                  </a:moveTo>
                  <a:cubicBezTo>
                    <a:pt x="1" y="0"/>
                    <a:pt x="1" y="126"/>
                    <a:pt x="81" y="126"/>
                  </a:cubicBezTo>
                  <a:cubicBezTo>
                    <a:pt x="163" y="126"/>
                    <a:pt x="163"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67"/>
            <p:cNvSpPr/>
            <p:nvPr/>
          </p:nvSpPr>
          <p:spPr>
            <a:xfrm>
              <a:off x="1297149" y="4626938"/>
              <a:ext cx="5005" cy="3051"/>
            </a:xfrm>
            <a:custGeom>
              <a:avLst/>
              <a:gdLst/>
              <a:ahLst/>
              <a:cxnLst/>
              <a:rect l="l" t="t" r="r" b="b"/>
              <a:pathLst>
                <a:path w="105" h="64" extrusionOk="0">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67"/>
            <p:cNvSpPr/>
            <p:nvPr/>
          </p:nvSpPr>
          <p:spPr>
            <a:xfrm>
              <a:off x="1218263" y="4662543"/>
              <a:ext cx="6959" cy="5148"/>
            </a:xfrm>
            <a:custGeom>
              <a:avLst/>
              <a:gdLst/>
              <a:ahLst/>
              <a:cxnLst/>
              <a:rect l="l" t="t" r="r" b="b"/>
              <a:pathLst>
                <a:path w="146" h="108" extrusionOk="0">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67"/>
            <p:cNvSpPr/>
            <p:nvPr/>
          </p:nvSpPr>
          <p:spPr>
            <a:xfrm>
              <a:off x="1234755" y="4640951"/>
              <a:ext cx="6673" cy="5195"/>
            </a:xfrm>
            <a:custGeom>
              <a:avLst/>
              <a:gdLst/>
              <a:ahLst/>
              <a:cxnLst/>
              <a:rect l="l" t="t" r="r" b="b"/>
              <a:pathLst>
                <a:path w="140" h="109" extrusionOk="0">
                  <a:moveTo>
                    <a:pt x="71" y="1"/>
                  </a:moveTo>
                  <a:cubicBezTo>
                    <a:pt x="3" y="1"/>
                    <a:pt x="1" y="108"/>
                    <a:pt x="71" y="108"/>
                  </a:cubicBezTo>
                  <a:cubicBezTo>
                    <a:pt x="140" y="108"/>
                    <a:pt x="140" y="1"/>
                    <a:pt x="7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67"/>
            <p:cNvSpPr/>
            <p:nvPr/>
          </p:nvSpPr>
          <p:spPr>
            <a:xfrm>
              <a:off x="1134659" y="4740809"/>
              <a:ext cx="4433" cy="6196"/>
            </a:xfrm>
            <a:custGeom>
              <a:avLst/>
              <a:gdLst/>
              <a:ahLst/>
              <a:cxnLst/>
              <a:rect l="l" t="t" r="r" b="b"/>
              <a:pathLst>
                <a:path w="93" h="130" extrusionOk="0">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67"/>
            <p:cNvSpPr/>
            <p:nvPr/>
          </p:nvSpPr>
          <p:spPr>
            <a:xfrm>
              <a:off x="1129225" y="4705633"/>
              <a:ext cx="6625" cy="5148"/>
            </a:xfrm>
            <a:custGeom>
              <a:avLst/>
              <a:gdLst/>
              <a:ahLst/>
              <a:cxnLst/>
              <a:rect l="l" t="t" r="r" b="b"/>
              <a:pathLst>
                <a:path w="139" h="108" extrusionOk="0">
                  <a:moveTo>
                    <a:pt x="69" y="0"/>
                  </a:moveTo>
                  <a:cubicBezTo>
                    <a:pt x="1" y="0"/>
                    <a:pt x="1" y="107"/>
                    <a:pt x="69" y="107"/>
                  </a:cubicBezTo>
                  <a:cubicBezTo>
                    <a:pt x="137" y="107"/>
                    <a:pt x="139" y="0"/>
                    <a:pt x="6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8" name="Google Shape;628;p67"/>
          <p:cNvGrpSpPr/>
          <p:nvPr/>
        </p:nvGrpSpPr>
        <p:grpSpPr>
          <a:xfrm>
            <a:off x="8276863" y="380925"/>
            <a:ext cx="294264" cy="318160"/>
            <a:chOff x="3127056" y="-728177"/>
            <a:chExt cx="193710" cy="209440"/>
          </a:xfrm>
        </p:grpSpPr>
        <p:sp>
          <p:nvSpPr>
            <p:cNvPr id="629" name="Google Shape;629;p67"/>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67"/>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67"/>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67"/>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3" name="Google Shape;633;p67"/>
          <p:cNvGrpSpPr/>
          <p:nvPr/>
        </p:nvGrpSpPr>
        <p:grpSpPr>
          <a:xfrm rot="837187">
            <a:off x="8052841" y="-183104"/>
            <a:ext cx="742301" cy="1446212"/>
            <a:chOff x="5506778" y="238278"/>
            <a:chExt cx="269117" cy="524315"/>
          </a:xfrm>
        </p:grpSpPr>
        <p:sp>
          <p:nvSpPr>
            <p:cNvPr id="634" name="Google Shape;634;p67"/>
            <p:cNvSpPr/>
            <p:nvPr/>
          </p:nvSpPr>
          <p:spPr>
            <a:xfrm>
              <a:off x="5591622" y="316449"/>
              <a:ext cx="132652" cy="261300"/>
            </a:xfrm>
            <a:custGeom>
              <a:avLst/>
              <a:gdLst/>
              <a:ahLst/>
              <a:cxnLst/>
              <a:rect l="l" t="t" r="r" b="b"/>
              <a:pathLst>
                <a:path w="2783" h="5482" extrusionOk="0">
                  <a:moveTo>
                    <a:pt x="2497" y="0"/>
                  </a:moveTo>
                  <a:cubicBezTo>
                    <a:pt x="2488" y="0"/>
                    <a:pt x="2478" y="12"/>
                    <a:pt x="2484" y="22"/>
                  </a:cubicBezTo>
                  <a:cubicBezTo>
                    <a:pt x="2691" y="431"/>
                    <a:pt x="2637" y="966"/>
                    <a:pt x="2560" y="1403"/>
                  </a:cubicBezTo>
                  <a:cubicBezTo>
                    <a:pt x="2490" y="1801"/>
                    <a:pt x="2365" y="2188"/>
                    <a:pt x="2220" y="2565"/>
                  </a:cubicBezTo>
                  <a:cubicBezTo>
                    <a:pt x="1925" y="3329"/>
                    <a:pt x="1606" y="4161"/>
                    <a:pt x="1103" y="4815"/>
                  </a:cubicBezTo>
                  <a:cubicBezTo>
                    <a:pt x="977" y="4979"/>
                    <a:pt x="829" y="5164"/>
                    <a:pt x="651" y="5276"/>
                  </a:cubicBezTo>
                  <a:cubicBezTo>
                    <a:pt x="569" y="5327"/>
                    <a:pt x="502" y="5349"/>
                    <a:pt x="445" y="5349"/>
                  </a:cubicBezTo>
                  <a:cubicBezTo>
                    <a:pt x="221" y="5349"/>
                    <a:pt x="187" y="5000"/>
                    <a:pt x="203" y="4797"/>
                  </a:cubicBezTo>
                  <a:cubicBezTo>
                    <a:pt x="235" y="4379"/>
                    <a:pt x="321" y="3965"/>
                    <a:pt x="450" y="3569"/>
                  </a:cubicBezTo>
                  <a:cubicBezTo>
                    <a:pt x="517" y="3363"/>
                    <a:pt x="597" y="3163"/>
                    <a:pt x="689" y="2969"/>
                  </a:cubicBezTo>
                  <a:cubicBezTo>
                    <a:pt x="754" y="2828"/>
                    <a:pt x="873" y="2487"/>
                    <a:pt x="1016" y="2403"/>
                  </a:cubicBezTo>
                  <a:cubicBezTo>
                    <a:pt x="1057" y="2379"/>
                    <a:pt x="1092" y="2368"/>
                    <a:pt x="1121" y="2368"/>
                  </a:cubicBezTo>
                  <a:cubicBezTo>
                    <a:pt x="1348" y="2368"/>
                    <a:pt x="1260" y="3007"/>
                    <a:pt x="1244" y="3106"/>
                  </a:cubicBezTo>
                  <a:cubicBezTo>
                    <a:pt x="1205" y="3336"/>
                    <a:pt x="1134" y="3556"/>
                    <a:pt x="1036" y="3766"/>
                  </a:cubicBezTo>
                  <a:cubicBezTo>
                    <a:pt x="1035" y="3769"/>
                    <a:pt x="1037" y="3770"/>
                    <a:pt x="1038" y="3770"/>
                  </a:cubicBezTo>
                  <a:cubicBezTo>
                    <a:pt x="1039" y="3770"/>
                    <a:pt x="1040" y="3770"/>
                    <a:pt x="1040" y="3770"/>
                  </a:cubicBezTo>
                  <a:cubicBezTo>
                    <a:pt x="1224" y="3401"/>
                    <a:pt x="1319" y="3001"/>
                    <a:pt x="1303" y="2589"/>
                  </a:cubicBezTo>
                  <a:cubicBezTo>
                    <a:pt x="1297" y="2439"/>
                    <a:pt x="1244" y="2288"/>
                    <a:pt x="1132" y="2288"/>
                  </a:cubicBezTo>
                  <a:cubicBezTo>
                    <a:pt x="1090" y="2288"/>
                    <a:pt x="1040" y="2309"/>
                    <a:pt x="980" y="2358"/>
                  </a:cubicBezTo>
                  <a:cubicBezTo>
                    <a:pt x="865" y="2455"/>
                    <a:pt x="797" y="2612"/>
                    <a:pt x="727" y="2739"/>
                  </a:cubicBezTo>
                  <a:cubicBezTo>
                    <a:pt x="619" y="2934"/>
                    <a:pt x="525" y="3136"/>
                    <a:pt x="443" y="3342"/>
                  </a:cubicBezTo>
                  <a:cubicBezTo>
                    <a:pt x="281" y="3753"/>
                    <a:pt x="168" y="4180"/>
                    <a:pt x="109" y="4618"/>
                  </a:cubicBezTo>
                  <a:cubicBezTo>
                    <a:pt x="75" y="4866"/>
                    <a:pt x="0" y="5260"/>
                    <a:pt x="255" y="5426"/>
                  </a:cubicBezTo>
                  <a:cubicBezTo>
                    <a:pt x="315" y="5465"/>
                    <a:pt x="376" y="5482"/>
                    <a:pt x="438" y="5482"/>
                  </a:cubicBezTo>
                  <a:cubicBezTo>
                    <a:pt x="668" y="5482"/>
                    <a:pt x="896" y="5247"/>
                    <a:pt x="1036" y="5094"/>
                  </a:cubicBezTo>
                  <a:cubicBezTo>
                    <a:pt x="1622" y="4447"/>
                    <a:pt x="1949" y="3573"/>
                    <a:pt x="2271" y="2775"/>
                  </a:cubicBezTo>
                  <a:cubicBezTo>
                    <a:pt x="2470" y="2282"/>
                    <a:pt x="2647" y="1770"/>
                    <a:pt x="2706" y="1238"/>
                  </a:cubicBezTo>
                  <a:cubicBezTo>
                    <a:pt x="2751" y="833"/>
                    <a:pt x="2783" y="335"/>
                    <a:pt x="2506" y="5"/>
                  </a:cubicBezTo>
                  <a:cubicBezTo>
                    <a:pt x="2504" y="2"/>
                    <a:pt x="2500" y="0"/>
                    <a:pt x="249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67"/>
            <p:cNvSpPr/>
            <p:nvPr/>
          </p:nvSpPr>
          <p:spPr>
            <a:xfrm>
              <a:off x="5538809" y="310348"/>
              <a:ext cx="203339" cy="376363"/>
            </a:xfrm>
            <a:custGeom>
              <a:avLst/>
              <a:gdLst/>
              <a:ahLst/>
              <a:cxnLst/>
              <a:rect l="l" t="t" r="r" b="b"/>
              <a:pathLst>
                <a:path w="4266" h="7896" extrusionOk="0">
                  <a:moveTo>
                    <a:pt x="3045" y="0"/>
                  </a:moveTo>
                  <a:cubicBezTo>
                    <a:pt x="3042" y="0"/>
                    <a:pt x="3040" y="1"/>
                    <a:pt x="3037" y="3"/>
                  </a:cubicBezTo>
                  <a:cubicBezTo>
                    <a:pt x="2236" y="565"/>
                    <a:pt x="1744" y="1459"/>
                    <a:pt x="1369" y="2342"/>
                  </a:cubicBezTo>
                  <a:cubicBezTo>
                    <a:pt x="922" y="3396"/>
                    <a:pt x="503" y="4522"/>
                    <a:pt x="326" y="5657"/>
                  </a:cubicBezTo>
                  <a:cubicBezTo>
                    <a:pt x="240" y="6210"/>
                    <a:pt x="0" y="7896"/>
                    <a:pt x="924" y="7896"/>
                  </a:cubicBezTo>
                  <a:cubicBezTo>
                    <a:pt x="951" y="7896"/>
                    <a:pt x="980" y="7894"/>
                    <a:pt x="1009" y="7891"/>
                  </a:cubicBezTo>
                  <a:cubicBezTo>
                    <a:pt x="1496" y="7841"/>
                    <a:pt x="1799" y="7342"/>
                    <a:pt x="2060" y="6983"/>
                  </a:cubicBezTo>
                  <a:cubicBezTo>
                    <a:pt x="2388" y="6530"/>
                    <a:pt x="2686" y="6058"/>
                    <a:pt x="2954" y="5568"/>
                  </a:cubicBezTo>
                  <a:cubicBezTo>
                    <a:pt x="3551" y="4481"/>
                    <a:pt x="4044" y="3286"/>
                    <a:pt x="4261" y="2061"/>
                  </a:cubicBezTo>
                  <a:cubicBezTo>
                    <a:pt x="4265" y="2042"/>
                    <a:pt x="4250" y="2030"/>
                    <a:pt x="4236" y="2030"/>
                  </a:cubicBezTo>
                  <a:cubicBezTo>
                    <a:pt x="4227" y="2030"/>
                    <a:pt x="4218" y="2035"/>
                    <a:pt x="4215" y="2047"/>
                  </a:cubicBezTo>
                  <a:cubicBezTo>
                    <a:pt x="3693" y="3959"/>
                    <a:pt x="2943" y="5797"/>
                    <a:pt x="1646" y="7325"/>
                  </a:cubicBezTo>
                  <a:cubicBezTo>
                    <a:pt x="1474" y="7529"/>
                    <a:pt x="1263" y="7734"/>
                    <a:pt x="982" y="7752"/>
                  </a:cubicBezTo>
                  <a:cubicBezTo>
                    <a:pt x="968" y="7753"/>
                    <a:pt x="954" y="7754"/>
                    <a:pt x="940" y="7754"/>
                  </a:cubicBezTo>
                  <a:cubicBezTo>
                    <a:pt x="604" y="7754"/>
                    <a:pt x="470" y="7457"/>
                    <a:pt x="423" y="7159"/>
                  </a:cubicBezTo>
                  <a:cubicBezTo>
                    <a:pt x="338" y="6614"/>
                    <a:pt x="383" y="6039"/>
                    <a:pt x="478" y="5500"/>
                  </a:cubicBezTo>
                  <a:cubicBezTo>
                    <a:pt x="653" y="4507"/>
                    <a:pt x="1003" y="3536"/>
                    <a:pt x="1375" y="2602"/>
                  </a:cubicBezTo>
                  <a:cubicBezTo>
                    <a:pt x="1765" y="1630"/>
                    <a:pt x="2270" y="737"/>
                    <a:pt x="3058" y="29"/>
                  </a:cubicBezTo>
                  <a:cubicBezTo>
                    <a:pt x="3069" y="18"/>
                    <a:pt x="3058" y="0"/>
                    <a:pt x="304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67"/>
            <p:cNvSpPr/>
            <p:nvPr/>
          </p:nvSpPr>
          <p:spPr>
            <a:xfrm>
              <a:off x="5570649" y="238278"/>
              <a:ext cx="186418" cy="213349"/>
            </a:xfrm>
            <a:custGeom>
              <a:avLst/>
              <a:gdLst/>
              <a:ahLst/>
              <a:cxnLst/>
              <a:rect l="l" t="t" r="r" b="b"/>
              <a:pathLst>
                <a:path w="3911" h="4476" extrusionOk="0">
                  <a:moveTo>
                    <a:pt x="2937" y="0"/>
                  </a:moveTo>
                  <a:cubicBezTo>
                    <a:pt x="2682" y="0"/>
                    <a:pt x="2464" y="176"/>
                    <a:pt x="2296" y="354"/>
                  </a:cubicBezTo>
                  <a:cubicBezTo>
                    <a:pt x="1777" y="905"/>
                    <a:pt x="1348" y="1577"/>
                    <a:pt x="972" y="2231"/>
                  </a:cubicBezTo>
                  <a:cubicBezTo>
                    <a:pt x="576" y="2922"/>
                    <a:pt x="225" y="3661"/>
                    <a:pt x="9" y="4431"/>
                  </a:cubicBezTo>
                  <a:cubicBezTo>
                    <a:pt x="1" y="4458"/>
                    <a:pt x="21" y="4475"/>
                    <a:pt x="42" y="4475"/>
                  </a:cubicBezTo>
                  <a:cubicBezTo>
                    <a:pt x="57" y="4475"/>
                    <a:pt x="71" y="4467"/>
                    <a:pt x="78" y="4451"/>
                  </a:cubicBezTo>
                  <a:cubicBezTo>
                    <a:pt x="559" y="3233"/>
                    <a:pt x="1103" y="2080"/>
                    <a:pt x="1885" y="1023"/>
                  </a:cubicBezTo>
                  <a:cubicBezTo>
                    <a:pt x="2079" y="762"/>
                    <a:pt x="2280" y="468"/>
                    <a:pt x="2536" y="263"/>
                  </a:cubicBezTo>
                  <a:cubicBezTo>
                    <a:pt x="2671" y="154"/>
                    <a:pt x="2810" y="103"/>
                    <a:pt x="2943" y="103"/>
                  </a:cubicBezTo>
                  <a:cubicBezTo>
                    <a:pt x="3162" y="103"/>
                    <a:pt x="3363" y="242"/>
                    <a:pt x="3499" y="480"/>
                  </a:cubicBezTo>
                  <a:cubicBezTo>
                    <a:pt x="3851" y="1101"/>
                    <a:pt x="3862" y="1934"/>
                    <a:pt x="3745" y="2619"/>
                  </a:cubicBezTo>
                  <a:cubicBezTo>
                    <a:pt x="3744" y="2623"/>
                    <a:pt x="3748" y="2626"/>
                    <a:pt x="3752" y="2626"/>
                  </a:cubicBezTo>
                  <a:cubicBezTo>
                    <a:pt x="3754" y="2626"/>
                    <a:pt x="3756" y="2625"/>
                    <a:pt x="3757" y="2622"/>
                  </a:cubicBezTo>
                  <a:cubicBezTo>
                    <a:pt x="3911" y="1924"/>
                    <a:pt x="3887" y="1093"/>
                    <a:pt x="3544" y="452"/>
                  </a:cubicBezTo>
                  <a:cubicBezTo>
                    <a:pt x="3432" y="240"/>
                    <a:pt x="3256" y="36"/>
                    <a:pt x="3007" y="5"/>
                  </a:cubicBezTo>
                  <a:cubicBezTo>
                    <a:pt x="2983" y="2"/>
                    <a:pt x="2960" y="0"/>
                    <a:pt x="293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67"/>
            <p:cNvSpPr/>
            <p:nvPr/>
          </p:nvSpPr>
          <p:spPr>
            <a:xfrm>
              <a:off x="5506778" y="496622"/>
              <a:ext cx="138705" cy="265971"/>
            </a:xfrm>
            <a:custGeom>
              <a:avLst/>
              <a:gdLst/>
              <a:ahLst/>
              <a:cxnLst/>
              <a:rect l="l" t="t" r="r" b="b"/>
              <a:pathLst>
                <a:path w="2910" h="5580" extrusionOk="0">
                  <a:moveTo>
                    <a:pt x="1096" y="0"/>
                  </a:moveTo>
                  <a:cubicBezTo>
                    <a:pt x="1094" y="0"/>
                    <a:pt x="1092" y="1"/>
                    <a:pt x="1091" y="4"/>
                  </a:cubicBezTo>
                  <a:cubicBezTo>
                    <a:pt x="470" y="1407"/>
                    <a:pt x="1" y="3106"/>
                    <a:pt x="353" y="4641"/>
                  </a:cubicBezTo>
                  <a:cubicBezTo>
                    <a:pt x="452" y="5069"/>
                    <a:pt x="777" y="5579"/>
                    <a:pt x="1237" y="5579"/>
                  </a:cubicBezTo>
                  <a:cubicBezTo>
                    <a:pt x="1321" y="5579"/>
                    <a:pt x="1410" y="5562"/>
                    <a:pt x="1503" y="5524"/>
                  </a:cubicBezTo>
                  <a:cubicBezTo>
                    <a:pt x="1811" y="5399"/>
                    <a:pt x="2068" y="5081"/>
                    <a:pt x="2278" y="4835"/>
                  </a:cubicBezTo>
                  <a:cubicBezTo>
                    <a:pt x="2524" y="4544"/>
                    <a:pt x="2728" y="4231"/>
                    <a:pt x="2899" y="3893"/>
                  </a:cubicBezTo>
                  <a:cubicBezTo>
                    <a:pt x="2910" y="3870"/>
                    <a:pt x="2891" y="3851"/>
                    <a:pt x="2873" y="3851"/>
                  </a:cubicBezTo>
                  <a:cubicBezTo>
                    <a:pt x="2865" y="3851"/>
                    <a:pt x="2857" y="3855"/>
                    <a:pt x="2851" y="3864"/>
                  </a:cubicBezTo>
                  <a:cubicBezTo>
                    <a:pt x="2536" y="4388"/>
                    <a:pt x="2121" y="5011"/>
                    <a:pt x="1598" y="5352"/>
                  </a:cubicBezTo>
                  <a:cubicBezTo>
                    <a:pt x="1483" y="5427"/>
                    <a:pt x="1365" y="5460"/>
                    <a:pt x="1250" y="5460"/>
                  </a:cubicBezTo>
                  <a:cubicBezTo>
                    <a:pt x="976" y="5460"/>
                    <a:pt x="722" y="5269"/>
                    <a:pt x="582" y="5001"/>
                  </a:cubicBezTo>
                  <a:cubicBezTo>
                    <a:pt x="417" y="4686"/>
                    <a:pt x="371" y="4301"/>
                    <a:pt x="340" y="3952"/>
                  </a:cubicBezTo>
                  <a:cubicBezTo>
                    <a:pt x="215" y="2583"/>
                    <a:pt x="623" y="1272"/>
                    <a:pt x="1101" y="7"/>
                  </a:cubicBezTo>
                  <a:cubicBezTo>
                    <a:pt x="1103" y="3"/>
                    <a:pt x="1100" y="0"/>
                    <a:pt x="10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67"/>
            <p:cNvSpPr/>
            <p:nvPr/>
          </p:nvSpPr>
          <p:spPr>
            <a:xfrm>
              <a:off x="5729136" y="333703"/>
              <a:ext cx="45568" cy="192948"/>
            </a:xfrm>
            <a:custGeom>
              <a:avLst/>
              <a:gdLst/>
              <a:ahLst/>
              <a:cxnLst/>
              <a:rect l="l" t="t" r="r" b="b"/>
              <a:pathLst>
                <a:path w="956" h="4048" extrusionOk="0">
                  <a:moveTo>
                    <a:pt x="924" y="1"/>
                  </a:moveTo>
                  <a:cubicBezTo>
                    <a:pt x="907" y="1"/>
                    <a:pt x="890" y="12"/>
                    <a:pt x="888" y="34"/>
                  </a:cubicBezTo>
                  <a:cubicBezTo>
                    <a:pt x="777" y="1426"/>
                    <a:pt x="507" y="2734"/>
                    <a:pt x="3" y="4040"/>
                  </a:cubicBezTo>
                  <a:cubicBezTo>
                    <a:pt x="0" y="4044"/>
                    <a:pt x="5" y="4048"/>
                    <a:pt x="9" y="4048"/>
                  </a:cubicBezTo>
                  <a:cubicBezTo>
                    <a:pt x="11" y="4048"/>
                    <a:pt x="13" y="4047"/>
                    <a:pt x="14" y="4044"/>
                  </a:cubicBezTo>
                  <a:cubicBezTo>
                    <a:pt x="574" y="2804"/>
                    <a:pt x="925" y="1398"/>
                    <a:pt x="955" y="34"/>
                  </a:cubicBezTo>
                  <a:cubicBezTo>
                    <a:pt x="956" y="12"/>
                    <a:pt x="940" y="1"/>
                    <a:pt x="92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67"/>
            <p:cNvSpPr/>
            <p:nvPr/>
          </p:nvSpPr>
          <p:spPr>
            <a:xfrm>
              <a:off x="5656780" y="269737"/>
              <a:ext cx="78933" cy="53385"/>
            </a:xfrm>
            <a:custGeom>
              <a:avLst/>
              <a:gdLst/>
              <a:ahLst/>
              <a:cxnLst/>
              <a:rect l="l" t="t" r="r" b="b"/>
              <a:pathLst>
                <a:path w="1656" h="1120" extrusionOk="0">
                  <a:moveTo>
                    <a:pt x="1003" y="1"/>
                  </a:moveTo>
                  <a:cubicBezTo>
                    <a:pt x="837" y="1"/>
                    <a:pt x="698" y="129"/>
                    <a:pt x="577" y="229"/>
                  </a:cubicBezTo>
                  <a:cubicBezTo>
                    <a:pt x="353" y="415"/>
                    <a:pt x="165" y="626"/>
                    <a:pt x="3" y="865"/>
                  </a:cubicBezTo>
                  <a:cubicBezTo>
                    <a:pt x="0" y="867"/>
                    <a:pt x="4" y="872"/>
                    <a:pt x="8" y="872"/>
                  </a:cubicBezTo>
                  <a:cubicBezTo>
                    <a:pt x="8" y="872"/>
                    <a:pt x="9" y="872"/>
                    <a:pt x="10" y="871"/>
                  </a:cubicBezTo>
                  <a:cubicBezTo>
                    <a:pt x="209" y="617"/>
                    <a:pt x="479" y="280"/>
                    <a:pt x="772" y="132"/>
                  </a:cubicBezTo>
                  <a:cubicBezTo>
                    <a:pt x="863" y="86"/>
                    <a:pt x="944" y="66"/>
                    <a:pt x="1016" y="66"/>
                  </a:cubicBezTo>
                  <a:cubicBezTo>
                    <a:pt x="1437" y="66"/>
                    <a:pt x="1548" y="762"/>
                    <a:pt x="1590" y="1103"/>
                  </a:cubicBezTo>
                  <a:cubicBezTo>
                    <a:pt x="1591" y="1114"/>
                    <a:pt x="1599" y="1120"/>
                    <a:pt x="1607" y="1120"/>
                  </a:cubicBezTo>
                  <a:cubicBezTo>
                    <a:pt x="1615" y="1120"/>
                    <a:pt x="1622" y="1115"/>
                    <a:pt x="1622" y="1103"/>
                  </a:cubicBezTo>
                  <a:cubicBezTo>
                    <a:pt x="1656" y="753"/>
                    <a:pt x="1472" y="39"/>
                    <a:pt x="1031" y="2"/>
                  </a:cubicBezTo>
                  <a:cubicBezTo>
                    <a:pt x="1021" y="1"/>
                    <a:pt x="1012" y="1"/>
                    <a:pt x="100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67"/>
            <p:cNvSpPr/>
            <p:nvPr/>
          </p:nvSpPr>
          <p:spPr>
            <a:xfrm>
              <a:off x="5636761" y="392808"/>
              <a:ext cx="59248" cy="139134"/>
            </a:xfrm>
            <a:custGeom>
              <a:avLst/>
              <a:gdLst/>
              <a:ahLst/>
              <a:cxnLst/>
              <a:rect l="l" t="t" r="r" b="b"/>
              <a:pathLst>
                <a:path w="1243" h="2919" extrusionOk="0">
                  <a:moveTo>
                    <a:pt x="1223" y="1"/>
                  </a:moveTo>
                  <a:cubicBezTo>
                    <a:pt x="1217" y="1"/>
                    <a:pt x="1211" y="4"/>
                    <a:pt x="1209" y="12"/>
                  </a:cubicBezTo>
                  <a:cubicBezTo>
                    <a:pt x="898" y="1023"/>
                    <a:pt x="514" y="1984"/>
                    <a:pt x="3" y="2913"/>
                  </a:cubicBezTo>
                  <a:cubicBezTo>
                    <a:pt x="1" y="2916"/>
                    <a:pt x="3" y="2919"/>
                    <a:pt x="6" y="2919"/>
                  </a:cubicBezTo>
                  <a:cubicBezTo>
                    <a:pt x="7" y="2919"/>
                    <a:pt x="8" y="2918"/>
                    <a:pt x="9" y="2917"/>
                  </a:cubicBezTo>
                  <a:cubicBezTo>
                    <a:pt x="558" y="2029"/>
                    <a:pt x="994" y="1037"/>
                    <a:pt x="1239" y="22"/>
                  </a:cubicBezTo>
                  <a:cubicBezTo>
                    <a:pt x="1242" y="9"/>
                    <a:pt x="1233" y="1"/>
                    <a:pt x="122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67"/>
            <p:cNvSpPr/>
            <p:nvPr/>
          </p:nvSpPr>
          <p:spPr>
            <a:xfrm>
              <a:off x="5568028" y="558635"/>
              <a:ext cx="45091" cy="75311"/>
            </a:xfrm>
            <a:custGeom>
              <a:avLst/>
              <a:gdLst/>
              <a:ahLst/>
              <a:cxnLst/>
              <a:rect l="l" t="t" r="r" b="b"/>
              <a:pathLst>
                <a:path w="946" h="1580" extrusionOk="0">
                  <a:moveTo>
                    <a:pt x="262" y="1"/>
                  </a:moveTo>
                  <a:cubicBezTo>
                    <a:pt x="259" y="1"/>
                    <a:pt x="257" y="2"/>
                    <a:pt x="257" y="6"/>
                  </a:cubicBezTo>
                  <a:cubicBezTo>
                    <a:pt x="264" y="437"/>
                    <a:pt x="0" y="963"/>
                    <a:pt x="268" y="1363"/>
                  </a:cubicBezTo>
                  <a:cubicBezTo>
                    <a:pt x="355" y="1493"/>
                    <a:pt x="513" y="1579"/>
                    <a:pt x="666" y="1579"/>
                  </a:cubicBezTo>
                  <a:cubicBezTo>
                    <a:pt x="765" y="1579"/>
                    <a:pt x="862" y="1543"/>
                    <a:pt x="935" y="1458"/>
                  </a:cubicBezTo>
                  <a:cubicBezTo>
                    <a:pt x="945" y="1443"/>
                    <a:pt x="935" y="1427"/>
                    <a:pt x="922" y="1427"/>
                  </a:cubicBezTo>
                  <a:cubicBezTo>
                    <a:pt x="919" y="1427"/>
                    <a:pt x="915" y="1429"/>
                    <a:pt x="911" y="1432"/>
                  </a:cubicBezTo>
                  <a:cubicBezTo>
                    <a:pt x="834" y="1494"/>
                    <a:pt x="748" y="1523"/>
                    <a:pt x="662" y="1523"/>
                  </a:cubicBezTo>
                  <a:cubicBezTo>
                    <a:pt x="539" y="1523"/>
                    <a:pt x="417" y="1463"/>
                    <a:pt x="330" y="1359"/>
                  </a:cubicBezTo>
                  <a:cubicBezTo>
                    <a:pt x="206" y="1213"/>
                    <a:pt x="185" y="1008"/>
                    <a:pt x="194" y="825"/>
                  </a:cubicBezTo>
                  <a:cubicBezTo>
                    <a:pt x="205" y="549"/>
                    <a:pt x="281" y="285"/>
                    <a:pt x="267" y="6"/>
                  </a:cubicBezTo>
                  <a:cubicBezTo>
                    <a:pt x="267" y="2"/>
                    <a:pt x="264" y="1"/>
                    <a:pt x="26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67"/>
            <p:cNvSpPr/>
            <p:nvPr/>
          </p:nvSpPr>
          <p:spPr>
            <a:xfrm>
              <a:off x="5560687" y="668026"/>
              <a:ext cx="78361" cy="52003"/>
            </a:xfrm>
            <a:custGeom>
              <a:avLst/>
              <a:gdLst/>
              <a:ahLst/>
              <a:cxnLst/>
              <a:rect l="l" t="t" r="r" b="b"/>
              <a:pathLst>
                <a:path w="1644" h="1091" extrusionOk="0">
                  <a:moveTo>
                    <a:pt x="1628" y="1"/>
                  </a:moveTo>
                  <a:cubicBezTo>
                    <a:pt x="1625" y="1"/>
                    <a:pt x="1622" y="2"/>
                    <a:pt x="1620" y="4"/>
                  </a:cubicBezTo>
                  <a:cubicBezTo>
                    <a:pt x="1150" y="471"/>
                    <a:pt x="684" y="964"/>
                    <a:pt x="2" y="1090"/>
                  </a:cubicBezTo>
                  <a:cubicBezTo>
                    <a:pt x="0" y="1090"/>
                    <a:pt x="0" y="1091"/>
                    <a:pt x="2" y="1091"/>
                  </a:cubicBezTo>
                  <a:cubicBezTo>
                    <a:pt x="679" y="1007"/>
                    <a:pt x="1201" y="508"/>
                    <a:pt x="1637" y="20"/>
                  </a:cubicBezTo>
                  <a:cubicBezTo>
                    <a:pt x="1644" y="12"/>
                    <a:pt x="1636" y="1"/>
                    <a:pt x="162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67"/>
            <p:cNvSpPr/>
            <p:nvPr/>
          </p:nvSpPr>
          <p:spPr>
            <a:xfrm>
              <a:off x="5692291" y="368261"/>
              <a:ext cx="4576" cy="5672"/>
            </a:xfrm>
            <a:custGeom>
              <a:avLst/>
              <a:gdLst/>
              <a:ahLst/>
              <a:cxnLst/>
              <a:rect l="l" t="t" r="r" b="b"/>
              <a:pathLst>
                <a:path w="96" h="119" extrusionOk="0">
                  <a:moveTo>
                    <a:pt x="48" y="1"/>
                  </a:moveTo>
                  <a:cubicBezTo>
                    <a:pt x="35" y="1"/>
                    <a:pt x="22" y="8"/>
                    <a:pt x="18" y="24"/>
                  </a:cubicBezTo>
                  <a:cubicBezTo>
                    <a:pt x="13" y="38"/>
                    <a:pt x="11" y="52"/>
                    <a:pt x="7" y="65"/>
                  </a:cubicBezTo>
                  <a:cubicBezTo>
                    <a:pt x="1" y="92"/>
                    <a:pt x="21" y="119"/>
                    <a:pt x="48" y="119"/>
                  </a:cubicBezTo>
                  <a:cubicBezTo>
                    <a:pt x="74" y="119"/>
                    <a:pt x="95" y="92"/>
                    <a:pt x="89" y="65"/>
                  </a:cubicBezTo>
                  <a:cubicBezTo>
                    <a:pt x="85" y="51"/>
                    <a:pt x="80" y="36"/>
                    <a:pt x="78" y="24"/>
                  </a:cubicBezTo>
                  <a:cubicBezTo>
                    <a:pt x="74" y="8"/>
                    <a:pt x="61" y="1"/>
                    <a:pt x="4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67"/>
            <p:cNvSpPr/>
            <p:nvPr/>
          </p:nvSpPr>
          <p:spPr>
            <a:xfrm>
              <a:off x="5689288" y="338661"/>
              <a:ext cx="11869" cy="10391"/>
            </a:xfrm>
            <a:custGeom>
              <a:avLst/>
              <a:gdLst/>
              <a:ahLst/>
              <a:cxnLst/>
              <a:rect l="l" t="t" r="r" b="b"/>
              <a:pathLst>
                <a:path w="249" h="218" extrusionOk="0">
                  <a:moveTo>
                    <a:pt x="107" y="1"/>
                  </a:moveTo>
                  <a:cubicBezTo>
                    <a:pt x="81" y="1"/>
                    <a:pt x="50" y="14"/>
                    <a:pt x="32" y="32"/>
                  </a:cubicBezTo>
                  <a:cubicBezTo>
                    <a:pt x="14" y="50"/>
                    <a:pt x="0" y="81"/>
                    <a:pt x="1" y="110"/>
                  </a:cubicBezTo>
                  <a:cubicBezTo>
                    <a:pt x="2" y="138"/>
                    <a:pt x="12" y="167"/>
                    <a:pt x="32" y="186"/>
                  </a:cubicBezTo>
                  <a:cubicBezTo>
                    <a:pt x="52" y="203"/>
                    <a:pt x="76" y="218"/>
                    <a:pt x="102" y="218"/>
                  </a:cubicBezTo>
                  <a:cubicBezTo>
                    <a:pt x="105" y="218"/>
                    <a:pt x="107" y="218"/>
                    <a:pt x="110" y="217"/>
                  </a:cubicBezTo>
                  <a:cubicBezTo>
                    <a:pt x="127" y="216"/>
                    <a:pt x="142" y="216"/>
                    <a:pt x="159" y="212"/>
                  </a:cubicBezTo>
                  <a:cubicBezTo>
                    <a:pt x="183" y="207"/>
                    <a:pt x="201" y="195"/>
                    <a:pt x="218" y="180"/>
                  </a:cubicBezTo>
                  <a:cubicBezTo>
                    <a:pt x="236" y="164"/>
                    <a:pt x="248" y="133"/>
                    <a:pt x="247" y="110"/>
                  </a:cubicBezTo>
                  <a:cubicBezTo>
                    <a:pt x="247" y="85"/>
                    <a:pt x="238" y="57"/>
                    <a:pt x="218" y="38"/>
                  </a:cubicBezTo>
                  <a:cubicBezTo>
                    <a:pt x="201" y="23"/>
                    <a:pt x="181" y="11"/>
                    <a:pt x="159" y="6"/>
                  </a:cubicBezTo>
                  <a:cubicBezTo>
                    <a:pt x="143" y="2"/>
                    <a:pt x="127" y="2"/>
                    <a:pt x="110" y="1"/>
                  </a:cubicBezTo>
                  <a:cubicBezTo>
                    <a:pt x="109" y="1"/>
                    <a:pt x="108" y="1"/>
                    <a:pt x="10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67"/>
            <p:cNvSpPr/>
            <p:nvPr/>
          </p:nvSpPr>
          <p:spPr>
            <a:xfrm>
              <a:off x="5732186" y="345667"/>
              <a:ext cx="6530" cy="5005"/>
            </a:xfrm>
            <a:custGeom>
              <a:avLst/>
              <a:gdLst/>
              <a:ahLst/>
              <a:cxnLst/>
              <a:rect l="l" t="t" r="r" b="b"/>
              <a:pathLst>
                <a:path w="137" h="105" extrusionOk="0">
                  <a:moveTo>
                    <a:pt x="68" y="0"/>
                  </a:moveTo>
                  <a:cubicBezTo>
                    <a:pt x="0" y="0"/>
                    <a:pt x="0" y="105"/>
                    <a:pt x="68" y="105"/>
                  </a:cubicBezTo>
                  <a:cubicBezTo>
                    <a:pt x="136" y="105"/>
                    <a:pt x="136" y="0"/>
                    <a:pt x="6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67"/>
            <p:cNvSpPr/>
            <p:nvPr/>
          </p:nvSpPr>
          <p:spPr>
            <a:xfrm>
              <a:off x="5740956" y="378032"/>
              <a:ext cx="9962" cy="9247"/>
            </a:xfrm>
            <a:custGeom>
              <a:avLst/>
              <a:gdLst/>
              <a:ahLst/>
              <a:cxnLst/>
              <a:rect l="l" t="t" r="r" b="b"/>
              <a:pathLst>
                <a:path w="209" h="194" extrusionOk="0">
                  <a:moveTo>
                    <a:pt x="117" y="1"/>
                  </a:moveTo>
                  <a:cubicBezTo>
                    <a:pt x="115" y="1"/>
                    <a:pt x="113" y="1"/>
                    <a:pt x="112" y="1"/>
                  </a:cubicBezTo>
                  <a:cubicBezTo>
                    <a:pt x="80" y="2"/>
                    <a:pt x="50" y="17"/>
                    <a:pt x="32" y="43"/>
                  </a:cubicBezTo>
                  <a:cubicBezTo>
                    <a:pt x="13" y="54"/>
                    <a:pt x="1" y="76"/>
                    <a:pt x="2" y="97"/>
                  </a:cubicBezTo>
                  <a:cubicBezTo>
                    <a:pt x="3" y="119"/>
                    <a:pt x="15" y="140"/>
                    <a:pt x="33" y="153"/>
                  </a:cubicBezTo>
                  <a:cubicBezTo>
                    <a:pt x="52" y="177"/>
                    <a:pt x="81" y="193"/>
                    <a:pt x="112" y="193"/>
                  </a:cubicBezTo>
                  <a:cubicBezTo>
                    <a:pt x="137" y="193"/>
                    <a:pt x="163" y="183"/>
                    <a:pt x="180" y="165"/>
                  </a:cubicBezTo>
                  <a:cubicBezTo>
                    <a:pt x="196" y="148"/>
                    <a:pt x="209" y="121"/>
                    <a:pt x="209" y="97"/>
                  </a:cubicBezTo>
                  <a:cubicBezTo>
                    <a:pt x="206" y="72"/>
                    <a:pt x="198" y="46"/>
                    <a:pt x="180" y="29"/>
                  </a:cubicBezTo>
                  <a:cubicBezTo>
                    <a:pt x="163" y="13"/>
                    <a:pt x="140" y="1"/>
                    <a:pt x="11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67"/>
            <p:cNvSpPr/>
            <p:nvPr/>
          </p:nvSpPr>
          <p:spPr>
            <a:xfrm>
              <a:off x="5769269" y="313732"/>
              <a:ext cx="5672" cy="7007"/>
            </a:xfrm>
            <a:custGeom>
              <a:avLst/>
              <a:gdLst/>
              <a:ahLst/>
              <a:cxnLst/>
              <a:rect l="l" t="t" r="r" b="b"/>
              <a:pathLst>
                <a:path w="119" h="147" extrusionOk="0">
                  <a:moveTo>
                    <a:pt x="59" y="0"/>
                  </a:moveTo>
                  <a:cubicBezTo>
                    <a:pt x="47" y="0"/>
                    <a:pt x="36" y="5"/>
                    <a:pt x="26" y="13"/>
                  </a:cubicBezTo>
                  <a:cubicBezTo>
                    <a:pt x="13" y="28"/>
                    <a:pt x="5" y="42"/>
                    <a:pt x="4" y="63"/>
                  </a:cubicBezTo>
                  <a:cubicBezTo>
                    <a:pt x="3" y="73"/>
                    <a:pt x="3" y="81"/>
                    <a:pt x="3" y="90"/>
                  </a:cubicBezTo>
                  <a:cubicBezTo>
                    <a:pt x="0" y="120"/>
                    <a:pt x="29" y="147"/>
                    <a:pt x="57" y="147"/>
                  </a:cubicBezTo>
                  <a:cubicBezTo>
                    <a:pt x="58" y="147"/>
                    <a:pt x="58" y="147"/>
                    <a:pt x="59" y="147"/>
                  </a:cubicBezTo>
                  <a:cubicBezTo>
                    <a:pt x="88" y="146"/>
                    <a:pt x="118" y="122"/>
                    <a:pt x="115" y="90"/>
                  </a:cubicBezTo>
                  <a:cubicBezTo>
                    <a:pt x="114" y="81"/>
                    <a:pt x="114" y="73"/>
                    <a:pt x="113" y="63"/>
                  </a:cubicBezTo>
                  <a:cubicBezTo>
                    <a:pt x="112" y="42"/>
                    <a:pt x="105" y="28"/>
                    <a:pt x="91" y="13"/>
                  </a:cubicBezTo>
                  <a:cubicBezTo>
                    <a:pt x="82" y="5"/>
                    <a:pt x="70" y="0"/>
                    <a:pt x="5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67"/>
            <p:cNvSpPr/>
            <p:nvPr/>
          </p:nvSpPr>
          <p:spPr>
            <a:xfrm>
              <a:off x="5768364" y="276315"/>
              <a:ext cx="7531" cy="5815"/>
            </a:xfrm>
            <a:custGeom>
              <a:avLst/>
              <a:gdLst/>
              <a:ahLst/>
              <a:cxnLst/>
              <a:rect l="l" t="t" r="r" b="b"/>
              <a:pathLst>
                <a:path w="158" h="122" extrusionOk="0">
                  <a:moveTo>
                    <a:pt x="79" y="0"/>
                  </a:moveTo>
                  <a:cubicBezTo>
                    <a:pt x="0" y="0"/>
                    <a:pt x="0" y="122"/>
                    <a:pt x="79" y="122"/>
                  </a:cubicBezTo>
                  <a:cubicBezTo>
                    <a:pt x="79" y="122"/>
                    <a:pt x="79" y="122"/>
                    <a:pt x="80" y="122"/>
                  </a:cubicBezTo>
                  <a:cubicBezTo>
                    <a:pt x="157" y="122"/>
                    <a:pt x="157" y="0"/>
                    <a:pt x="7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67"/>
            <p:cNvSpPr/>
            <p:nvPr/>
          </p:nvSpPr>
          <p:spPr>
            <a:xfrm>
              <a:off x="5663120" y="644289"/>
              <a:ext cx="8532" cy="6768"/>
            </a:xfrm>
            <a:custGeom>
              <a:avLst/>
              <a:gdLst/>
              <a:ahLst/>
              <a:cxnLst/>
              <a:rect l="l" t="t" r="r" b="b"/>
              <a:pathLst>
                <a:path w="179" h="142" extrusionOk="0">
                  <a:moveTo>
                    <a:pt x="73" y="1"/>
                  </a:moveTo>
                  <a:cubicBezTo>
                    <a:pt x="35" y="1"/>
                    <a:pt x="0" y="30"/>
                    <a:pt x="0" y="71"/>
                  </a:cubicBezTo>
                  <a:cubicBezTo>
                    <a:pt x="0" y="111"/>
                    <a:pt x="33" y="142"/>
                    <a:pt x="71" y="142"/>
                  </a:cubicBezTo>
                  <a:cubicBezTo>
                    <a:pt x="77" y="142"/>
                    <a:pt x="84" y="141"/>
                    <a:pt x="90" y="139"/>
                  </a:cubicBezTo>
                  <a:cubicBezTo>
                    <a:pt x="105" y="135"/>
                    <a:pt x="120" y="133"/>
                    <a:pt x="132" y="128"/>
                  </a:cubicBezTo>
                  <a:cubicBezTo>
                    <a:pt x="157" y="122"/>
                    <a:pt x="178" y="96"/>
                    <a:pt x="177" y="71"/>
                  </a:cubicBezTo>
                  <a:cubicBezTo>
                    <a:pt x="175" y="45"/>
                    <a:pt x="159" y="21"/>
                    <a:pt x="132" y="13"/>
                  </a:cubicBezTo>
                  <a:cubicBezTo>
                    <a:pt x="118" y="10"/>
                    <a:pt x="104" y="7"/>
                    <a:pt x="90" y="3"/>
                  </a:cubicBezTo>
                  <a:cubicBezTo>
                    <a:pt x="85" y="1"/>
                    <a:pt x="79" y="1"/>
                    <a:pt x="7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67"/>
            <p:cNvSpPr/>
            <p:nvPr/>
          </p:nvSpPr>
          <p:spPr>
            <a:xfrm>
              <a:off x="5684187" y="603726"/>
              <a:ext cx="7722" cy="6053"/>
            </a:xfrm>
            <a:custGeom>
              <a:avLst/>
              <a:gdLst/>
              <a:ahLst/>
              <a:cxnLst/>
              <a:rect l="l" t="t" r="r" b="b"/>
              <a:pathLst>
                <a:path w="162" h="127" extrusionOk="0">
                  <a:moveTo>
                    <a:pt x="82" y="1"/>
                  </a:moveTo>
                  <a:cubicBezTo>
                    <a:pt x="0" y="1"/>
                    <a:pt x="0" y="126"/>
                    <a:pt x="82" y="126"/>
                  </a:cubicBezTo>
                  <a:cubicBezTo>
                    <a:pt x="161" y="126"/>
                    <a:pt x="161" y="1"/>
                    <a:pt x="8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67"/>
            <p:cNvSpPr/>
            <p:nvPr/>
          </p:nvSpPr>
          <p:spPr>
            <a:xfrm>
              <a:off x="5703873" y="572886"/>
              <a:ext cx="5148" cy="3051"/>
            </a:xfrm>
            <a:custGeom>
              <a:avLst/>
              <a:gdLst/>
              <a:ahLst/>
              <a:cxnLst/>
              <a:rect l="l" t="t" r="r" b="b"/>
              <a:pathLst>
                <a:path w="108" h="64" extrusionOk="0">
                  <a:moveTo>
                    <a:pt x="77" y="1"/>
                  </a:moveTo>
                  <a:cubicBezTo>
                    <a:pt x="76" y="1"/>
                    <a:pt x="75" y="1"/>
                    <a:pt x="74" y="1"/>
                  </a:cubicBezTo>
                  <a:cubicBezTo>
                    <a:pt x="66" y="1"/>
                    <a:pt x="55" y="1"/>
                    <a:pt x="46" y="2"/>
                  </a:cubicBezTo>
                  <a:cubicBezTo>
                    <a:pt x="37" y="3"/>
                    <a:pt x="31" y="7"/>
                    <a:pt x="24" y="9"/>
                  </a:cubicBezTo>
                  <a:cubicBezTo>
                    <a:pt x="2" y="18"/>
                    <a:pt x="1" y="45"/>
                    <a:pt x="24" y="54"/>
                  </a:cubicBezTo>
                  <a:cubicBezTo>
                    <a:pt x="31" y="56"/>
                    <a:pt x="37" y="60"/>
                    <a:pt x="46" y="61"/>
                  </a:cubicBezTo>
                  <a:cubicBezTo>
                    <a:pt x="51" y="63"/>
                    <a:pt x="57" y="64"/>
                    <a:pt x="63" y="64"/>
                  </a:cubicBezTo>
                  <a:cubicBezTo>
                    <a:pt x="67" y="64"/>
                    <a:pt x="71" y="64"/>
                    <a:pt x="74" y="64"/>
                  </a:cubicBezTo>
                  <a:cubicBezTo>
                    <a:pt x="92" y="64"/>
                    <a:pt x="108" y="48"/>
                    <a:pt x="108" y="30"/>
                  </a:cubicBezTo>
                  <a:cubicBezTo>
                    <a:pt x="106" y="15"/>
                    <a:pt x="94" y="1"/>
                    <a:pt x="7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67"/>
            <p:cNvSpPr/>
            <p:nvPr/>
          </p:nvSpPr>
          <p:spPr>
            <a:xfrm>
              <a:off x="5625131" y="608492"/>
              <a:ext cx="6959" cy="5148"/>
            </a:xfrm>
            <a:custGeom>
              <a:avLst/>
              <a:gdLst/>
              <a:ahLst/>
              <a:cxnLst/>
              <a:rect l="l" t="t" r="r" b="b"/>
              <a:pathLst>
                <a:path w="146" h="108" extrusionOk="0">
                  <a:moveTo>
                    <a:pt x="55" y="0"/>
                  </a:moveTo>
                  <a:cubicBezTo>
                    <a:pt x="28" y="0"/>
                    <a:pt x="1" y="25"/>
                    <a:pt x="2" y="55"/>
                  </a:cubicBezTo>
                  <a:cubicBezTo>
                    <a:pt x="3" y="83"/>
                    <a:pt x="25" y="108"/>
                    <a:pt x="55" y="108"/>
                  </a:cubicBezTo>
                  <a:cubicBezTo>
                    <a:pt x="69" y="108"/>
                    <a:pt x="80" y="107"/>
                    <a:pt x="93" y="105"/>
                  </a:cubicBezTo>
                  <a:cubicBezTo>
                    <a:pt x="108" y="103"/>
                    <a:pt x="119" y="94"/>
                    <a:pt x="130" y="84"/>
                  </a:cubicBezTo>
                  <a:cubicBezTo>
                    <a:pt x="145" y="67"/>
                    <a:pt x="145" y="41"/>
                    <a:pt x="130" y="24"/>
                  </a:cubicBezTo>
                  <a:cubicBezTo>
                    <a:pt x="119" y="14"/>
                    <a:pt x="108" y="5"/>
                    <a:pt x="93" y="3"/>
                  </a:cubicBezTo>
                  <a:cubicBezTo>
                    <a:pt x="80" y="0"/>
                    <a:pt x="69" y="0"/>
                    <a:pt x="5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67"/>
            <p:cNvSpPr/>
            <p:nvPr/>
          </p:nvSpPr>
          <p:spPr>
            <a:xfrm>
              <a:off x="5641670" y="586900"/>
              <a:ext cx="6578" cy="5148"/>
            </a:xfrm>
            <a:custGeom>
              <a:avLst/>
              <a:gdLst/>
              <a:ahLst/>
              <a:cxnLst/>
              <a:rect l="l" t="t" r="r" b="b"/>
              <a:pathLst>
                <a:path w="138" h="108" extrusionOk="0">
                  <a:moveTo>
                    <a:pt x="69" y="1"/>
                  </a:moveTo>
                  <a:cubicBezTo>
                    <a:pt x="1" y="1"/>
                    <a:pt x="0" y="108"/>
                    <a:pt x="69" y="108"/>
                  </a:cubicBezTo>
                  <a:cubicBezTo>
                    <a:pt x="137" y="108"/>
                    <a:pt x="137" y="1"/>
                    <a:pt x="6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67"/>
            <p:cNvSpPr/>
            <p:nvPr/>
          </p:nvSpPr>
          <p:spPr>
            <a:xfrm>
              <a:off x="5541478" y="686758"/>
              <a:ext cx="4433" cy="6196"/>
            </a:xfrm>
            <a:custGeom>
              <a:avLst/>
              <a:gdLst/>
              <a:ahLst/>
              <a:cxnLst/>
              <a:rect l="l" t="t" r="r" b="b"/>
              <a:pathLst>
                <a:path w="93" h="130" extrusionOk="0">
                  <a:moveTo>
                    <a:pt x="45" y="1"/>
                  </a:moveTo>
                  <a:cubicBezTo>
                    <a:pt x="34" y="1"/>
                    <a:pt x="23" y="6"/>
                    <a:pt x="14" y="14"/>
                  </a:cubicBezTo>
                  <a:cubicBezTo>
                    <a:pt x="3" y="23"/>
                    <a:pt x="0" y="37"/>
                    <a:pt x="0" y="51"/>
                  </a:cubicBezTo>
                  <a:lnTo>
                    <a:pt x="0" y="83"/>
                  </a:lnTo>
                  <a:cubicBezTo>
                    <a:pt x="0" y="106"/>
                    <a:pt x="21" y="129"/>
                    <a:pt x="46" y="129"/>
                  </a:cubicBezTo>
                  <a:cubicBezTo>
                    <a:pt x="71" y="127"/>
                    <a:pt x="92" y="109"/>
                    <a:pt x="92" y="83"/>
                  </a:cubicBezTo>
                  <a:cubicBezTo>
                    <a:pt x="92" y="74"/>
                    <a:pt x="92" y="63"/>
                    <a:pt x="91" y="53"/>
                  </a:cubicBezTo>
                  <a:cubicBezTo>
                    <a:pt x="91" y="40"/>
                    <a:pt x="88" y="30"/>
                    <a:pt x="81" y="19"/>
                  </a:cubicBezTo>
                  <a:cubicBezTo>
                    <a:pt x="72" y="9"/>
                    <a:pt x="60" y="1"/>
                    <a:pt x="4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67"/>
            <p:cNvSpPr/>
            <p:nvPr/>
          </p:nvSpPr>
          <p:spPr>
            <a:xfrm>
              <a:off x="5536140" y="651581"/>
              <a:ext cx="6530" cy="5100"/>
            </a:xfrm>
            <a:custGeom>
              <a:avLst/>
              <a:gdLst/>
              <a:ahLst/>
              <a:cxnLst/>
              <a:rect l="l" t="t" r="r" b="b"/>
              <a:pathLst>
                <a:path w="137" h="107" extrusionOk="0">
                  <a:moveTo>
                    <a:pt x="68" y="1"/>
                  </a:moveTo>
                  <a:cubicBezTo>
                    <a:pt x="0" y="1"/>
                    <a:pt x="0" y="106"/>
                    <a:pt x="68" y="106"/>
                  </a:cubicBezTo>
                  <a:cubicBezTo>
                    <a:pt x="136" y="106"/>
                    <a:pt x="136" y="1"/>
                    <a:pt x="6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6" name="Google Shape;656;p67"/>
          <p:cNvGrpSpPr/>
          <p:nvPr/>
        </p:nvGrpSpPr>
        <p:grpSpPr>
          <a:xfrm rot="-633036">
            <a:off x="-127942" y="3948806"/>
            <a:ext cx="1179435" cy="1316313"/>
            <a:chOff x="5072836" y="892909"/>
            <a:chExt cx="282225" cy="314971"/>
          </a:xfrm>
        </p:grpSpPr>
        <p:sp>
          <p:nvSpPr>
            <p:cNvPr id="657" name="Google Shape;657;p67"/>
            <p:cNvSpPr/>
            <p:nvPr/>
          </p:nvSpPr>
          <p:spPr>
            <a:xfrm>
              <a:off x="5084705" y="892909"/>
              <a:ext cx="16969" cy="37894"/>
            </a:xfrm>
            <a:custGeom>
              <a:avLst/>
              <a:gdLst/>
              <a:ahLst/>
              <a:cxnLst/>
              <a:rect l="l" t="t" r="r" b="b"/>
              <a:pathLst>
                <a:path w="356" h="795" extrusionOk="0">
                  <a:moveTo>
                    <a:pt x="125" y="1"/>
                  </a:moveTo>
                  <a:cubicBezTo>
                    <a:pt x="111" y="1"/>
                    <a:pt x="96" y="8"/>
                    <a:pt x="91" y="24"/>
                  </a:cubicBezTo>
                  <a:cubicBezTo>
                    <a:pt x="50" y="171"/>
                    <a:pt x="0" y="280"/>
                    <a:pt x="25" y="438"/>
                  </a:cubicBezTo>
                  <a:cubicBezTo>
                    <a:pt x="46" y="565"/>
                    <a:pt x="99" y="727"/>
                    <a:pt x="224" y="785"/>
                  </a:cubicBezTo>
                  <a:cubicBezTo>
                    <a:pt x="237" y="791"/>
                    <a:pt x="251" y="794"/>
                    <a:pt x="266" y="794"/>
                  </a:cubicBezTo>
                  <a:cubicBezTo>
                    <a:pt x="310" y="794"/>
                    <a:pt x="356" y="766"/>
                    <a:pt x="350" y="714"/>
                  </a:cubicBezTo>
                  <a:cubicBezTo>
                    <a:pt x="339" y="601"/>
                    <a:pt x="270" y="508"/>
                    <a:pt x="233" y="402"/>
                  </a:cubicBezTo>
                  <a:cubicBezTo>
                    <a:pt x="195" y="293"/>
                    <a:pt x="143" y="150"/>
                    <a:pt x="157" y="34"/>
                  </a:cubicBezTo>
                  <a:cubicBezTo>
                    <a:pt x="160" y="12"/>
                    <a:pt x="143" y="1"/>
                    <a:pt x="12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67"/>
            <p:cNvSpPr/>
            <p:nvPr/>
          </p:nvSpPr>
          <p:spPr>
            <a:xfrm>
              <a:off x="5100148" y="956351"/>
              <a:ext cx="26549" cy="40134"/>
            </a:xfrm>
            <a:custGeom>
              <a:avLst/>
              <a:gdLst/>
              <a:ahLst/>
              <a:cxnLst/>
              <a:rect l="l" t="t" r="r" b="b"/>
              <a:pathLst>
                <a:path w="557" h="842" extrusionOk="0">
                  <a:moveTo>
                    <a:pt x="86" y="0"/>
                  </a:moveTo>
                  <a:cubicBezTo>
                    <a:pt x="42" y="0"/>
                    <a:pt x="0" y="48"/>
                    <a:pt x="25" y="102"/>
                  </a:cubicBezTo>
                  <a:cubicBezTo>
                    <a:pt x="86" y="237"/>
                    <a:pt x="139" y="376"/>
                    <a:pt x="203" y="510"/>
                  </a:cubicBezTo>
                  <a:cubicBezTo>
                    <a:pt x="259" y="625"/>
                    <a:pt x="301" y="761"/>
                    <a:pt x="415" y="829"/>
                  </a:cubicBezTo>
                  <a:cubicBezTo>
                    <a:pt x="430" y="838"/>
                    <a:pt x="446" y="842"/>
                    <a:pt x="461" y="842"/>
                  </a:cubicBezTo>
                  <a:cubicBezTo>
                    <a:pt x="509" y="842"/>
                    <a:pt x="554" y="802"/>
                    <a:pt x="555" y="749"/>
                  </a:cubicBezTo>
                  <a:cubicBezTo>
                    <a:pt x="557" y="618"/>
                    <a:pt x="460" y="505"/>
                    <a:pt x="392" y="399"/>
                  </a:cubicBezTo>
                  <a:cubicBezTo>
                    <a:pt x="314" y="272"/>
                    <a:pt x="225" y="156"/>
                    <a:pt x="143" y="33"/>
                  </a:cubicBezTo>
                  <a:cubicBezTo>
                    <a:pt x="128" y="10"/>
                    <a:pt x="107" y="0"/>
                    <a:pt x="8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67"/>
            <p:cNvSpPr/>
            <p:nvPr/>
          </p:nvSpPr>
          <p:spPr>
            <a:xfrm>
              <a:off x="5136231" y="1013549"/>
              <a:ext cx="28933" cy="31459"/>
            </a:xfrm>
            <a:custGeom>
              <a:avLst/>
              <a:gdLst/>
              <a:ahLst/>
              <a:cxnLst/>
              <a:rect l="l" t="t" r="r" b="b"/>
              <a:pathLst>
                <a:path w="607" h="660" extrusionOk="0">
                  <a:moveTo>
                    <a:pt x="97" y="0"/>
                  </a:moveTo>
                  <a:cubicBezTo>
                    <a:pt x="45" y="0"/>
                    <a:pt x="0" y="78"/>
                    <a:pt x="47" y="121"/>
                  </a:cubicBezTo>
                  <a:cubicBezTo>
                    <a:pt x="141" y="207"/>
                    <a:pt x="224" y="301"/>
                    <a:pt x="297" y="405"/>
                  </a:cubicBezTo>
                  <a:cubicBezTo>
                    <a:pt x="365" y="499"/>
                    <a:pt x="421" y="584"/>
                    <a:pt x="516" y="652"/>
                  </a:cubicBezTo>
                  <a:cubicBezTo>
                    <a:pt x="524" y="657"/>
                    <a:pt x="534" y="660"/>
                    <a:pt x="544" y="660"/>
                  </a:cubicBezTo>
                  <a:cubicBezTo>
                    <a:pt x="574" y="660"/>
                    <a:pt x="607" y="634"/>
                    <a:pt x="603" y="602"/>
                  </a:cubicBezTo>
                  <a:cubicBezTo>
                    <a:pt x="577" y="345"/>
                    <a:pt x="325" y="155"/>
                    <a:pt x="131" y="12"/>
                  </a:cubicBezTo>
                  <a:cubicBezTo>
                    <a:pt x="119" y="4"/>
                    <a:pt x="108" y="0"/>
                    <a:pt x="9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67"/>
            <p:cNvSpPr/>
            <p:nvPr/>
          </p:nvSpPr>
          <p:spPr>
            <a:xfrm>
              <a:off x="5179749" y="1060928"/>
              <a:ext cx="48189" cy="34748"/>
            </a:xfrm>
            <a:custGeom>
              <a:avLst/>
              <a:gdLst/>
              <a:ahLst/>
              <a:cxnLst/>
              <a:rect l="l" t="t" r="r" b="b"/>
              <a:pathLst>
                <a:path w="1011" h="729" extrusionOk="0">
                  <a:moveTo>
                    <a:pt x="91" y="0"/>
                  </a:moveTo>
                  <a:cubicBezTo>
                    <a:pt x="42" y="0"/>
                    <a:pt x="1" y="66"/>
                    <a:pt x="46" y="105"/>
                  </a:cubicBezTo>
                  <a:cubicBezTo>
                    <a:pt x="307" y="327"/>
                    <a:pt x="569" y="619"/>
                    <a:pt x="905" y="725"/>
                  </a:cubicBezTo>
                  <a:cubicBezTo>
                    <a:pt x="911" y="727"/>
                    <a:pt x="917" y="728"/>
                    <a:pt x="923" y="728"/>
                  </a:cubicBezTo>
                  <a:cubicBezTo>
                    <a:pt x="969" y="728"/>
                    <a:pt x="1010" y="671"/>
                    <a:pt x="980" y="629"/>
                  </a:cubicBezTo>
                  <a:cubicBezTo>
                    <a:pt x="771" y="342"/>
                    <a:pt x="414" y="188"/>
                    <a:pt x="119" y="8"/>
                  </a:cubicBezTo>
                  <a:cubicBezTo>
                    <a:pt x="110" y="3"/>
                    <a:pt x="100" y="0"/>
                    <a:pt x="9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67"/>
            <p:cNvSpPr/>
            <p:nvPr/>
          </p:nvSpPr>
          <p:spPr>
            <a:xfrm>
              <a:off x="5241761" y="1097630"/>
              <a:ext cx="46855" cy="30458"/>
            </a:xfrm>
            <a:custGeom>
              <a:avLst/>
              <a:gdLst/>
              <a:ahLst/>
              <a:cxnLst/>
              <a:rect l="l" t="t" r="r" b="b"/>
              <a:pathLst>
                <a:path w="983" h="639" extrusionOk="0">
                  <a:moveTo>
                    <a:pt x="65" y="1"/>
                  </a:moveTo>
                  <a:cubicBezTo>
                    <a:pt x="26" y="1"/>
                    <a:pt x="1" y="59"/>
                    <a:pt x="28" y="93"/>
                  </a:cubicBezTo>
                  <a:cubicBezTo>
                    <a:pt x="217" y="325"/>
                    <a:pt x="527" y="639"/>
                    <a:pt x="855" y="639"/>
                  </a:cubicBezTo>
                  <a:cubicBezTo>
                    <a:pt x="878" y="639"/>
                    <a:pt x="902" y="637"/>
                    <a:pt x="925" y="634"/>
                  </a:cubicBezTo>
                  <a:cubicBezTo>
                    <a:pt x="975" y="625"/>
                    <a:pt x="983" y="556"/>
                    <a:pt x="953" y="525"/>
                  </a:cubicBezTo>
                  <a:cubicBezTo>
                    <a:pt x="844" y="407"/>
                    <a:pt x="676" y="354"/>
                    <a:pt x="536" y="281"/>
                  </a:cubicBezTo>
                  <a:cubicBezTo>
                    <a:pt x="384" y="202"/>
                    <a:pt x="231" y="111"/>
                    <a:pt x="93" y="11"/>
                  </a:cubicBezTo>
                  <a:cubicBezTo>
                    <a:pt x="83" y="4"/>
                    <a:pt x="74" y="1"/>
                    <a:pt x="6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67"/>
            <p:cNvSpPr/>
            <p:nvPr/>
          </p:nvSpPr>
          <p:spPr>
            <a:xfrm>
              <a:off x="5307682" y="1141292"/>
              <a:ext cx="47379" cy="66588"/>
            </a:xfrm>
            <a:custGeom>
              <a:avLst/>
              <a:gdLst/>
              <a:ahLst/>
              <a:cxnLst/>
              <a:rect l="l" t="t" r="r" b="b"/>
              <a:pathLst>
                <a:path w="994" h="1397" extrusionOk="0">
                  <a:moveTo>
                    <a:pt x="48" y="1"/>
                  </a:moveTo>
                  <a:cubicBezTo>
                    <a:pt x="21" y="1"/>
                    <a:pt x="0" y="42"/>
                    <a:pt x="22" y="66"/>
                  </a:cubicBezTo>
                  <a:cubicBezTo>
                    <a:pt x="203" y="265"/>
                    <a:pt x="351" y="510"/>
                    <a:pt x="480" y="746"/>
                  </a:cubicBezTo>
                  <a:cubicBezTo>
                    <a:pt x="585" y="939"/>
                    <a:pt x="629" y="1223"/>
                    <a:pt x="790" y="1372"/>
                  </a:cubicBezTo>
                  <a:cubicBezTo>
                    <a:pt x="807" y="1388"/>
                    <a:pt x="830" y="1396"/>
                    <a:pt x="853" y="1396"/>
                  </a:cubicBezTo>
                  <a:cubicBezTo>
                    <a:pt x="890" y="1396"/>
                    <a:pt x="927" y="1374"/>
                    <a:pt x="937" y="1332"/>
                  </a:cubicBezTo>
                  <a:cubicBezTo>
                    <a:pt x="993" y="1091"/>
                    <a:pt x="789" y="788"/>
                    <a:pt x="659" y="594"/>
                  </a:cubicBezTo>
                  <a:cubicBezTo>
                    <a:pt x="498" y="353"/>
                    <a:pt x="296" y="180"/>
                    <a:pt x="68" y="8"/>
                  </a:cubicBezTo>
                  <a:cubicBezTo>
                    <a:pt x="61" y="3"/>
                    <a:pt x="55" y="1"/>
                    <a:pt x="4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67"/>
            <p:cNvSpPr/>
            <p:nvPr/>
          </p:nvSpPr>
          <p:spPr>
            <a:xfrm>
              <a:off x="5116497" y="921556"/>
              <a:ext cx="19924" cy="32698"/>
            </a:xfrm>
            <a:custGeom>
              <a:avLst/>
              <a:gdLst/>
              <a:ahLst/>
              <a:cxnLst/>
              <a:rect l="l" t="t" r="r" b="b"/>
              <a:pathLst>
                <a:path w="418" h="686" extrusionOk="0">
                  <a:moveTo>
                    <a:pt x="51" y="0"/>
                  </a:moveTo>
                  <a:cubicBezTo>
                    <a:pt x="25" y="0"/>
                    <a:pt x="0" y="29"/>
                    <a:pt x="14" y="60"/>
                  </a:cubicBezTo>
                  <a:cubicBezTo>
                    <a:pt x="64" y="170"/>
                    <a:pt x="112" y="280"/>
                    <a:pt x="167" y="388"/>
                  </a:cubicBezTo>
                  <a:cubicBezTo>
                    <a:pt x="215" y="486"/>
                    <a:pt x="257" y="593"/>
                    <a:pt x="331" y="671"/>
                  </a:cubicBezTo>
                  <a:cubicBezTo>
                    <a:pt x="341" y="681"/>
                    <a:pt x="352" y="686"/>
                    <a:pt x="363" y="686"/>
                  </a:cubicBezTo>
                  <a:cubicBezTo>
                    <a:pt x="391" y="686"/>
                    <a:pt x="417" y="656"/>
                    <a:pt x="411" y="624"/>
                  </a:cubicBezTo>
                  <a:cubicBezTo>
                    <a:pt x="389" y="518"/>
                    <a:pt x="322" y="422"/>
                    <a:pt x="268" y="329"/>
                  </a:cubicBezTo>
                  <a:cubicBezTo>
                    <a:pt x="210" y="224"/>
                    <a:pt x="146" y="123"/>
                    <a:pt x="83" y="20"/>
                  </a:cubicBezTo>
                  <a:cubicBezTo>
                    <a:pt x="74" y="6"/>
                    <a:pt x="62" y="0"/>
                    <a:pt x="5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67"/>
            <p:cNvSpPr/>
            <p:nvPr/>
          </p:nvSpPr>
          <p:spPr>
            <a:xfrm>
              <a:off x="5148290" y="978849"/>
              <a:ext cx="27312" cy="30506"/>
            </a:xfrm>
            <a:custGeom>
              <a:avLst/>
              <a:gdLst/>
              <a:ahLst/>
              <a:cxnLst/>
              <a:rect l="l" t="t" r="r" b="b"/>
              <a:pathLst>
                <a:path w="573" h="640" extrusionOk="0">
                  <a:moveTo>
                    <a:pt x="67" y="0"/>
                  </a:moveTo>
                  <a:cubicBezTo>
                    <a:pt x="34" y="0"/>
                    <a:pt x="0" y="38"/>
                    <a:pt x="24" y="70"/>
                  </a:cubicBezTo>
                  <a:cubicBezTo>
                    <a:pt x="102" y="174"/>
                    <a:pt x="177" y="277"/>
                    <a:pt x="253" y="382"/>
                  </a:cubicBezTo>
                  <a:cubicBezTo>
                    <a:pt x="315" y="468"/>
                    <a:pt x="380" y="588"/>
                    <a:pt x="480" y="633"/>
                  </a:cubicBezTo>
                  <a:cubicBezTo>
                    <a:pt x="489" y="638"/>
                    <a:pt x="498" y="640"/>
                    <a:pt x="507" y="640"/>
                  </a:cubicBezTo>
                  <a:cubicBezTo>
                    <a:pt x="542" y="640"/>
                    <a:pt x="572" y="610"/>
                    <a:pt x="563" y="569"/>
                  </a:cubicBezTo>
                  <a:cubicBezTo>
                    <a:pt x="538" y="463"/>
                    <a:pt x="435" y="378"/>
                    <a:pt x="360" y="299"/>
                  </a:cubicBezTo>
                  <a:cubicBezTo>
                    <a:pt x="271" y="205"/>
                    <a:pt x="183" y="110"/>
                    <a:pt x="97" y="13"/>
                  </a:cubicBezTo>
                  <a:cubicBezTo>
                    <a:pt x="89" y="4"/>
                    <a:pt x="78" y="0"/>
                    <a:pt x="6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67"/>
            <p:cNvSpPr/>
            <p:nvPr/>
          </p:nvSpPr>
          <p:spPr>
            <a:xfrm>
              <a:off x="5198958" y="1032901"/>
              <a:ext cx="27360" cy="19638"/>
            </a:xfrm>
            <a:custGeom>
              <a:avLst/>
              <a:gdLst/>
              <a:ahLst/>
              <a:cxnLst/>
              <a:rect l="l" t="t" r="r" b="b"/>
              <a:pathLst>
                <a:path w="574" h="412" extrusionOk="0">
                  <a:moveTo>
                    <a:pt x="60" y="0"/>
                  </a:moveTo>
                  <a:cubicBezTo>
                    <a:pt x="22" y="0"/>
                    <a:pt x="0" y="58"/>
                    <a:pt x="38" y="88"/>
                  </a:cubicBezTo>
                  <a:cubicBezTo>
                    <a:pt x="186" y="202"/>
                    <a:pt x="316" y="350"/>
                    <a:pt x="496" y="408"/>
                  </a:cubicBezTo>
                  <a:cubicBezTo>
                    <a:pt x="502" y="410"/>
                    <a:pt x="508" y="411"/>
                    <a:pt x="514" y="411"/>
                  </a:cubicBezTo>
                  <a:cubicBezTo>
                    <a:pt x="557" y="411"/>
                    <a:pt x="574" y="354"/>
                    <a:pt x="547" y="321"/>
                  </a:cubicBezTo>
                  <a:cubicBezTo>
                    <a:pt x="431" y="174"/>
                    <a:pt x="242" y="104"/>
                    <a:pt x="85" y="8"/>
                  </a:cubicBezTo>
                  <a:cubicBezTo>
                    <a:pt x="77" y="3"/>
                    <a:pt x="68" y="0"/>
                    <a:pt x="6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67"/>
            <p:cNvSpPr/>
            <p:nvPr/>
          </p:nvSpPr>
          <p:spPr>
            <a:xfrm>
              <a:off x="5255965" y="1068221"/>
              <a:ext cx="36750" cy="20258"/>
            </a:xfrm>
            <a:custGeom>
              <a:avLst/>
              <a:gdLst/>
              <a:ahLst/>
              <a:cxnLst/>
              <a:rect l="l" t="t" r="r" b="b"/>
              <a:pathLst>
                <a:path w="771" h="425" extrusionOk="0">
                  <a:moveTo>
                    <a:pt x="77" y="0"/>
                  </a:moveTo>
                  <a:cubicBezTo>
                    <a:pt x="33" y="0"/>
                    <a:pt x="1" y="60"/>
                    <a:pt x="38" y="98"/>
                  </a:cubicBezTo>
                  <a:cubicBezTo>
                    <a:pt x="200" y="264"/>
                    <a:pt x="417" y="424"/>
                    <a:pt x="659" y="424"/>
                  </a:cubicBezTo>
                  <a:cubicBezTo>
                    <a:pt x="667" y="424"/>
                    <a:pt x="674" y="424"/>
                    <a:pt x="682" y="424"/>
                  </a:cubicBezTo>
                  <a:cubicBezTo>
                    <a:pt x="744" y="421"/>
                    <a:pt x="771" y="339"/>
                    <a:pt x="714" y="305"/>
                  </a:cubicBezTo>
                  <a:cubicBezTo>
                    <a:pt x="518" y="193"/>
                    <a:pt x="299" y="134"/>
                    <a:pt x="106" y="9"/>
                  </a:cubicBezTo>
                  <a:cubicBezTo>
                    <a:pt x="96" y="3"/>
                    <a:pt x="86" y="0"/>
                    <a:pt x="7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67"/>
            <p:cNvSpPr/>
            <p:nvPr/>
          </p:nvSpPr>
          <p:spPr>
            <a:xfrm>
              <a:off x="5317787" y="1100395"/>
              <a:ext cx="25119" cy="23690"/>
            </a:xfrm>
            <a:custGeom>
              <a:avLst/>
              <a:gdLst/>
              <a:ahLst/>
              <a:cxnLst/>
              <a:rect l="l" t="t" r="r" b="b"/>
              <a:pathLst>
                <a:path w="527" h="497" extrusionOk="0">
                  <a:moveTo>
                    <a:pt x="75" y="1"/>
                  </a:moveTo>
                  <a:cubicBezTo>
                    <a:pt x="34" y="1"/>
                    <a:pt x="1" y="51"/>
                    <a:pt x="35" y="94"/>
                  </a:cubicBezTo>
                  <a:cubicBezTo>
                    <a:pt x="151" y="237"/>
                    <a:pt x="259" y="390"/>
                    <a:pt x="418" y="488"/>
                  </a:cubicBezTo>
                  <a:cubicBezTo>
                    <a:pt x="428" y="494"/>
                    <a:pt x="439" y="497"/>
                    <a:pt x="449" y="497"/>
                  </a:cubicBezTo>
                  <a:cubicBezTo>
                    <a:pt x="491" y="497"/>
                    <a:pt x="526" y="448"/>
                    <a:pt x="503" y="405"/>
                  </a:cubicBezTo>
                  <a:cubicBezTo>
                    <a:pt x="407" y="244"/>
                    <a:pt x="255" y="135"/>
                    <a:pt x="113" y="16"/>
                  </a:cubicBezTo>
                  <a:cubicBezTo>
                    <a:pt x="101" y="5"/>
                    <a:pt x="88" y="1"/>
                    <a:pt x="7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67"/>
            <p:cNvSpPr/>
            <p:nvPr/>
          </p:nvSpPr>
          <p:spPr>
            <a:xfrm>
              <a:off x="5072836" y="956685"/>
              <a:ext cx="20258" cy="40754"/>
            </a:xfrm>
            <a:custGeom>
              <a:avLst/>
              <a:gdLst/>
              <a:ahLst/>
              <a:cxnLst/>
              <a:rect l="l" t="t" r="r" b="b"/>
              <a:pathLst>
                <a:path w="425" h="855" extrusionOk="0">
                  <a:moveTo>
                    <a:pt x="68" y="0"/>
                  </a:moveTo>
                  <a:cubicBezTo>
                    <a:pt x="35" y="0"/>
                    <a:pt x="0" y="28"/>
                    <a:pt x="7" y="70"/>
                  </a:cubicBezTo>
                  <a:cubicBezTo>
                    <a:pt x="44" y="337"/>
                    <a:pt x="126" y="659"/>
                    <a:pt x="335" y="844"/>
                  </a:cubicBezTo>
                  <a:cubicBezTo>
                    <a:pt x="344" y="851"/>
                    <a:pt x="355" y="855"/>
                    <a:pt x="366" y="855"/>
                  </a:cubicBezTo>
                  <a:cubicBezTo>
                    <a:pt x="395" y="855"/>
                    <a:pt x="425" y="832"/>
                    <a:pt x="413" y="798"/>
                  </a:cubicBezTo>
                  <a:cubicBezTo>
                    <a:pt x="322" y="539"/>
                    <a:pt x="177" y="313"/>
                    <a:pt x="115" y="41"/>
                  </a:cubicBezTo>
                  <a:cubicBezTo>
                    <a:pt x="109" y="12"/>
                    <a:pt x="89" y="0"/>
                    <a:pt x="6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67"/>
            <p:cNvSpPr/>
            <p:nvPr/>
          </p:nvSpPr>
          <p:spPr>
            <a:xfrm>
              <a:off x="5101816" y="1021605"/>
              <a:ext cx="32126" cy="34509"/>
            </a:xfrm>
            <a:custGeom>
              <a:avLst/>
              <a:gdLst/>
              <a:ahLst/>
              <a:cxnLst/>
              <a:rect l="l" t="t" r="r" b="b"/>
              <a:pathLst>
                <a:path w="674" h="724" extrusionOk="0">
                  <a:moveTo>
                    <a:pt x="67" y="1"/>
                  </a:moveTo>
                  <a:cubicBezTo>
                    <a:pt x="35" y="1"/>
                    <a:pt x="1" y="29"/>
                    <a:pt x="13" y="66"/>
                  </a:cubicBezTo>
                  <a:cubicBezTo>
                    <a:pt x="96" y="299"/>
                    <a:pt x="304" y="707"/>
                    <a:pt x="591" y="723"/>
                  </a:cubicBezTo>
                  <a:cubicBezTo>
                    <a:pt x="593" y="724"/>
                    <a:pt x="594" y="724"/>
                    <a:pt x="596" y="724"/>
                  </a:cubicBezTo>
                  <a:cubicBezTo>
                    <a:pt x="644" y="724"/>
                    <a:pt x="674" y="663"/>
                    <a:pt x="648" y="624"/>
                  </a:cubicBezTo>
                  <a:cubicBezTo>
                    <a:pt x="580" y="517"/>
                    <a:pt x="451" y="454"/>
                    <a:pt x="357" y="371"/>
                  </a:cubicBezTo>
                  <a:cubicBezTo>
                    <a:pt x="251" y="273"/>
                    <a:pt x="171" y="156"/>
                    <a:pt x="108" y="26"/>
                  </a:cubicBezTo>
                  <a:cubicBezTo>
                    <a:pt x="99" y="8"/>
                    <a:pt x="83" y="1"/>
                    <a:pt x="6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67"/>
            <p:cNvSpPr/>
            <p:nvPr/>
          </p:nvSpPr>
          <p:spPr>
            <a:xfrm>
              <a:off x="5147813" y="1069222"/>
              <a:ext cx="28647" cy="15872"/>
            </a:xfrm>
            <a:custGeom>
              <a:avLst/>
              <a:gdLst/>
              <a:ahLst/>
              <a:cxnLst/>
              <a:rect l="l" t="t" r="r" b="b"/>
              <a:pathLst>
                <a:path w="601" h="333" extrusionOk="0">
                  <a:moveTo>
                    <a:pt x="75" y="1"/>
                  </a:moveTo>
                  <a:cubicBezTo>
                    <a:pt x="30" y="1"/>
                    <a:pt x="0" y="64"/>
                    <a:pt x="49" y="91"/>
                  </a:cubicBezTo>
                  <a:cubicBezTo>
                    <a:pt x="127" y="136"/>
                    <a:pt x="206" y="180"/>
                    <a:pt x="281" y="227"/>
                  </a:cubicBezTo>
                  <a:cubicBezTo>
                    <a:pt x="357" y="273"/>
                    <a:pt x="421" y="317"/>
                    <a:pt x="510" y="332"/>
                  </a:cubicBezTo>
                  <a:cubicBezTo>
                    <a:pt x="514" y="332"/>
                    <a:pt x="518" y="333"/>
                    <a:pt x="522" y="333"/>
                  </a:cubicBezTo>
                  <a:cubicBezTo>
                    <a:pt x="566" y="333"/>
                    <a:pt x="600" y="281"/>
                    <a:pt x="563" y="243"/>
                  </a:cubicBezTo>
                  <a:cubicBezTo>
                    <a:pt x="504" y="183"/>
                    <a:pt x="438" y="157"/>
                    <a:pt x="361" y="124"/>
                  </a:cubicBezTo>
                  <a:cubicBezTo>
                    <a:pt x="272" y="87"/>
                    <a:pt x="185" y="47"/>
                    <a:pt x="98" y="6"/>
                  </a:cubicBezTo>
                  <a:cubicBezTo>
                    <a:pt x="90" y="2"/>
                    <a:pt x="83" y="1"/>
                    <a:pt x="7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67"/>
            <p:cNvSpPr/>
            <p:nvPr/>
          </p:nvSpPr>
          <p:spPr>
            <a:xfrm>
              <a:off x="5201961" y="1104923"/>
              <a:ext cx="27932" cy="20353"/>
            </a:xfrm>
            <a:custGeom>
              <a:avLst/>
              <a:gdLst/>
              <a:ahLst/>
              <a:cxnLst/>
              <a:rect l="l" t="t" r="r" b="b"/>
              <a:pathLst>
                <a:path w="586" h="427" extrusionOk="0">
                  <a:moveTo>
                    <a:pt x="75" y="0"/>
                  </a:moveTo>
                  <a:cubicBezTo>
                    <a:pt x="35" y="0"/>
                    <a:pt x="0" y="54"/>
                    <a:pt x="38" y="84"/>
                  </a:cubicBezTo>
                  <a:cubicBezTo>
                    <a:pt x="125" y="154"/>
                    <a:pt x="212" y="226"/>
                    <a:pt x="297" y="300"/>
                  </a:cubicBezTo>
                  <a:cubicBezTo>
                    <a:pt x="361" y="355"/>
                    <a:pt x="418" y="427"/>
                    <a:pt x="503" y="427"/>
                  </a:cubicBezTo>
                  <a:cubicBezTo>
                    <a:pt x="514" y="427"/>
                    <a:pt x="525" y="426"/>
                    <a:pt x="536" y="423"/>
                  </a:cubicBezTo>
                  <a:cubicBezTo>
                    <a:pt x="573" y="417"/>
                    <a:pt x="586" y="378"/>
                    <a:pt x="580" y="346"/>
                  </a:cubicBezTo>
                  <a:cubicBezTo>
                    <a:pt x="567" y="249"/>
                    <a:pt x="453" y="213"/>
                    <a:pt x="376" y="169"/>
                  </a:cubicBezTo>
                  <a:cubicBezTo>
                    <a:pt x="282" y="116"/>
                    <a:pt x="191" y="62"/>
                    <a:pt x="98" y="7"/>
                  </a:cubicBezTo>
                  <a:cubicBezTo>
                    <a:pt x="90" y="2"/>
                    <a:pt x="83"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67"/>
            <p:cNvSpPr/>
            <p:nvPr/>
          </p:nvSpPr>
          <p:spPr>
            <a:xfrm>
              <a:off x="5256156" y="1140624"/>
              <a:ext cx="32412" cy="36654"/>
            </a:xfrm>
            <a:custGeom>
              <a:avLst/>
              <a:gdLst/>
              <a:ahLst/>
              <a:cxnLst/>
              <a:rect l="l" t="t" r="r" b="b"/>
              <a:pathLst>
                <a:path w="680" h="769" extrusionOk="0">
                  <a:moveTo>
                    <a:pt x="75" y="1"/>
                  </a:moveTo>
                  <a:cubicBezTo>
                    <a:pt x="35" y="1"/>
                    <a:pt x="1" y="58"/>
                    <a:pt x="38" y="89"/>
                  </a:cubicBezTo>
                  <a:cubicBezTo>
                    <a:pt x="223" y="245"/>
                    <a:pt x="359" y="450"/>
                    <a:pt x="417" y="687"/>
                  </a:cubicBezTo>
                  <a:cubicBezTo>
                    <a:pt x="431" y="744"/>
                    <a:pt x="474" y="768"/>
                    <a:pt x="518" y="768"/>
                  </a:cubicBezTo>
                  <a:cubicBezTo>
                    <a:pt x="596" y="768"/>
                    <a:pt x="680" y="694"/>
                    <a:pt x="626" y="598"/>
                  </a:cubicBezTo>
                  <a:cubicBezTo>
                    <a:pt x="494" y="361"/>
                    <a:pt x="323" y="163"/>
                    <a:pt x="100" y="9"/>
                  </a:cubicBezTo>
                  <a:cubicBezTo>
                    <a:pt x="92" y="3"/>
                    <a:pt x="83" y="1"/>
                    <a:pt x="7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3" name="Google Shape;673;p67"/>
          <p:cNvGrpSpPr/>
          <p:nvPr/>
        </p:nvGrpSpPr>
        <p:grpSpPr>
          <a:xfrm rot="-334778">
            <a:off x="661802" y="3960935"/>
            <a:ext cx="929079" cy="940729"/>
            <a:chOff x="3063709" y="-107293"/>
            <a:chExt cx="201908" cy="204435"/>
          </a:xfrm>
        </p:grpSpPr>
        <p:sp>
          <p:nvSpPr>
            <p:cNvPr id="674" name="Google Shape;674;p67"/>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67"/>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67"/>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67"/>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67"/>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67"/>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67"/>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67"/>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67"/>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67"/>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67"/>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67"/>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6" name="Google Shape;686;p67"/>
          <p:cNvGrpSpPr/>
          <p:nvPr/>
        </p:nvGrpSpPr>
        <p:grpSpPr>
          <a:xfrm>
            <a:off x="156686" y="3831567"/>
            <a:ext cx="1311011" cy="980470"/>
            <a:chOff x="574023" y="2653178"/>
            <a:chExt cx="667453" cy="499196"/>
          </a:xfrm>
        </p:grpSpPr>
        <p:sp>
          <p:nvSpPr>
            <p:cNvPr id="687" name="Google Shape;687;p67"/>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67"/>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67"/>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67"/>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67"/>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67"/>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67"/>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67"/>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67"/>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67"/>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67"/>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67"/>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67"/>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67"/>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67"/>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67"/>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67"/>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67"/>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67"/>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67"/>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67"/>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8" name="Google Shape;708;p67"/>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a:endParaRPr/>
          </a:p>
        </p:txBody>
      </p:sp>
      <p:sp>
        <p:nvSpPr>
          <p:cNvPr id="709" name="Google Shape;709;p67"/>
          <p:cNvSpPr/>
          <p:nvPr/>
        </p:nvSpPr>
        <p:spPr>
          <a:xfrm>
            <a:off x="8395325" y="4040096"/>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67"/>
          <p:cNvSpPr/>
          <p:nvPr/>
        </p:nvSpPr>
        <p:spPr>
          <a:xfrm>
            <a:off x="8342873" y="2156877"/>
            <a:ext cx="57348"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67"/>
          <p:cNvSpPr/>
          <p:nvPr/>
        </p:nvSpPr>
        <p:spPr>
          <a:xfrm>
            <a:off x="199859" y="79342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67"/>
          <p:cNvSpPr/>
          <p:nvPr/>
        </p:nvSpPr>
        <p:spPr>
          <a:xfrm>
            <a:off x="7025211" y="472634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67"/>
          <p:cNvSpPr/>
          <p:nvPr/>
        </p:nvSpPr>
        <p:spPr>
          <a:xfrm>
            <a:off x="8342866" y="2938059"/>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67"/>
          <p:cNvSpPr/>
          <p:nvPr/>
        </p:nvSpPr>
        <p:spPr>
          <a:xfrm>
            <a:off x="8770191" y="1296176"/>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67"/>
          <p:cNvSpPr/>
          <p:nvPr/>
        </p:nvSpPr>
        <p:spPr>
          <a:xfrm>
            <a:off x="2052137" y="4816005"/>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67"/>
          <p:cNvSpPr/>
          <p:nvPr/>
        </p:nvSpPr>
        <p:spPr>
          <a:xfrm>
            <a:off x="543408" y="267249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67"/>
          <p:cNvSpPr/>
          <p:nvPr/>
        </p:nvSpPr>
        <p:spPr>
          <a:xfrm>
            <a:off x="8554448" y="3328265"/>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67"/>
          <p:cNvSpPr/>
          <p:nvPr/>
        </p:nvSpPr>
        <p:spPr>
          <a:xfrm>
            <a:off x="2730834" y="1877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719"/>
        <p:cNvGrpSpPr/>
        <p:nvPr/>
      </p:nvGrpSpPr>
      <p:grpSpPr>
        <a:xfrm>
          <a:off x="0" y="0"/>
          <a:ext cx="0" cy="0"/>
          <a:chOff x="0" y="0"/>
          <a:chExt cx="0" cy="0"/>
        </a:xfrm>
      </p:grpSpPr>
      <p:grpSp>
        <p:nvGrpSpPr>
          <p:cNvPr id="720" name="Google Shape;720;p68"/>
          <p:cNvGrpSpPr/>
          <p:nvPr/>
        </p:nvGrpSpPr>
        <p:grpSpPr>
          <a:xfrm>
            <a:off x="6000201" y="1530459"/>
            <a:ext cx="1375696" cy="1657412"/>
            <a:chOff x="5234039" y="-267543"/>
            <a:chExt cx="313064" cy="377173"/>
          </a:xfrm>
        </p:grpSpPr>
        <p:sp>
          <p:nvSpPr>
            <p:cNvPr id="721" name="Google Shape;721;p68"/>
            <p:cNvSpPr/>
            <p:nvPr/>
          </p:nvSpPr>
          <p:spPr>
            <a:xfrm>
              <a:off x="5316071" y="-114967"/>
              <a:ext cx="106293" cy="94996"/>
            </a:xfrm>
            <a:custGeom>
              <a:avLst/>
              <a:gdLst/>
              <a:ahLst/>
              <a:cxnLst/>
              <a:rect l="l" t="t" r="r" b="b"/>
              <a:pathLst>
                <a:path w="2230" h="1993" extrusionOk="0">
                  <a:moveTo>
                    <a:pt x="9" y="0"/>
                  </a:moveTo>
                  <a:cubicBezTo>
                    <a:pt x="5" y="0"/>
                    <a:pt x="1" y="3"/>
                    <a:pt x="1" y="9"/>
                  </a:cubicBezTo>
                  <a:cubicBezTo>
                    <a:pt x="32" y="790"/>
                    <a:pt x="441" y="1674"/>
                    <a:pt x="1232" y="1940"/>
                  </a:cubicBezTo>
                  <a:cubicBezTo>
                    <a:pt x="1340" y="1976"/>
                    <a:pt x="1434" y="1992"/>
                    <a:pt x="1514" y="1992"/>
                  </a:cubicBezTo>
                  <a:cubicBezTo>
                    <a:pt x="2230" y="1992"/>
                    <a:pt x="1894" y="678"/>
                    <a:pt x="1597" y="245"/>
                  </a:cubicBezTo>
                  <a:cubicBezTo>
                    <a:pt x="1591" y="236"/>
                    <a:pt x="1583" y="232"/>
                    <a:pt x="1575" y="232"/>
                  </a:cubicBezTo>
                  <a:cubicBezTo>
                    <a:pt x="1558" y="232"/>
                    <a:pt x="1542" y="251"/>
                    <a:pt x="1551" y="271"/>
                  </a:cubicBezTo>
                  <a:cubicBezTo>
                    <a:pt x="1708" y="624"/>
                    <a:pt x="1849" y="975"/>
                    <a:pt x="1858" y="1367"/>
                  </a:cubicBezTo>
                  <a:cubicBezTo>
                    <a:pt x="1864" y="1664"/>
                    <a:pt x="1746" y="1903"/>
                    <a:pt x="1443" y="1903"/>
                  </a:cubicBezTo>
                  <a:cubicBezTo>
                    <a:pt x="1386" y="1903"/>
                    <a:pt x="1322" y="1894"/>
                    <a:pt x="1251" y="1876"/>
                  </a:cubicBezTo>
                  <a:cubicBezTo>
                    <a:pt x="1094" y="1835"/>
                    <a:pt x="949" y="1741"/>
                    <a:pt x="822" y="1642"/>
                  </a:cubicBezTo>
                  <a:cubicBezTo>
                    <a:pt x="321" y="1253"/>
                    <a:pt x="95" y="621"/>
                    <a:pt x="21" y="9"/>
                  </a:cubicBezTo>
                  <a:cubicBezTo>
                    <a:pt x="19" y="3"/>
                    <a:pt x="14" y="0"/>
                    <a:pt x="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68"/>
            <p:cNvSpPr/>
            <p:nvPr/>
          </p:nvSpPr>
          <p:spPr>
            <a:xfrm>
              <a:off x="5309255" y="-154720"/>
              <a:ext cx="67398" cy="95473"/>
            </a:xfrm>
            <a:custGeom>
              <a:avLst/>
              <a:gdLst/>
              <a:ahLst/>
              <a:cxnLst/>
              <a:rect l="l" t="t" r="r" b="b"/>
              <a:pathLst>
                <a:path w="1414" h="2003" extrusionOk="0">
                  <a:moveTo>
                    <a:pt x="894" y="0"/>
                  </a:moveTo>
                  <a:cubicBezTo>
                    <a:pt x="1" y="0"/>
                    <a:pt x="1149" y="1755"/>
                    <a:pt x="1364" y="1996"/>
                  </a:cubicBezTo>
                  <a:cubicBezTo>
                    <a:pt x="1369" y="2001"/>
                    <a:pt x="1375" y="2003"/>
                    <a:pt x="1381" y="2003"/>
                  </a:cubicBezTo>
                  <a:cubicBezTo>
                    <a:pt x="1398" y="2003"/>
                    <a:pt x="1413" y="1984"/>
                    <a:pt x="1404" y="1966"/>
                  </a:cubicBezTo>
                  <a:cubicBezTo>
                    <a:pt x="1265" y="1731"/>
                    <a:pt x="1121" y="1500"/>
                    <a:pt x="997" y="1255"/>
                  </a:cubicBezTo>
                  <a:cubicBezTo>
                    <a:pt x="908" y="1078"/>
                    <a:pt x="395" y="141"/>
                    <a:pt x="926" y="63"/>
                  </a:cubicBezTo>
                  <a:cubicBezTo>
                    <a:pt x="962" y="58"/>
                    <a:pt x="952" y="0"/>
                    <a:pt x="917" y="0"/>
                  </a:cubicBezTo>
                  <a:cubicBezTo>
                    <a:pt x="909" y="0"/>
                    <a:pt x="902" y="0"/>
                    <a:pt x="89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68"/>
            <p:cNvSpPr/>
            <p:nvPr/>
          </p:nvSpPr>
          <p:spPr>
            <a:xfrm>
              <a:off x="5370218" y="-141517"/>
              <a:ext cx="15348" cy="24976"/>
            </a:xfrm>
            <a:custGeom>
              <a:avLst/>
              <a:gdLst/>
              <a:ahLst/>
              <a:cxnLst/>
              <a:rect l="l" t="t" r="r" b="b"/>
              <a:pathLst>
                <a:path w="322" h="524" extrusionOk="0">
                  <a:moveTo>
                    <a:pt x="39" y="1"/>
                  </a:moveTo>
                  <a:cubicBezTo>
                    <a:pt x="20" y="1"/>
                    <a:pt x="0" y="22"/>
                    <a:pt x="11" y="46"/>
                  </a:cubicBezTo>
                  <a:cubicBezTo>
                    <a:pt x="83" y="199"/>
                    <a:pt x="152" y="354"/>
                    <a:pt x="232" y="503"/>
                  </a:cubicBezTo>
                  <a:cubicBezTo>
                    <a:pt x="240" y="518"/>
                    <a:pt x="252" y="524"/>
                    <a:pt x="265" y="524"/>
                  </a:cubicBezTo>
                  <a:cubicBezTo>
                    <a:pt x="293" y="524"/>
                    <a:pt x="322" y="494"/>
                    <a:pt x="305" y="460"/>
                  </a:cubicBezTo>
                  <a:cubicBezTo>
                    <a:pt x="231" y="309"/>
                    <a:pt x="145" y="162"/>
                    <a:pt x="63" y="16"/>
                  </a:cubicBezTo>
                  <a:cubicBezTo>
                    <a:pt x="57" y="5"/>
                    <a:pt x="48" y="1"/>
                    <a:pt x="3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68"/>
            <p:cNvSpPr/>
            <p:nvPr/>
          </p:nvSpPr>
          <p:spPr>
            <a:xfrm>
              <a:off x="5308778" y="-181936"/>
              <a:ext cx="123309" cy="105387"/>
            </a:xfrm>
            <a:custGeom>
              <a:avLst/>
              <a:gdLst/>
              <a:ahLst/>
              <a:cxnLst/>
              <a:rect l="l" t="t" r="r" b="b"/>
              <a:pathLst>
                <a:path w="2587" h="2211" extrusionOk="0">
                  <a:moveTo>
                    <a:pt x="973" y="0"/>
                  </a:moveTo>
                  <a:cubicBezTo>
                    <a:pt x="476" y="0"/>
                    <a:pt x="0" y="415"/>
                    <a:pt x="280" y="946"/>
                  </a:cubicBezTo>
                  <a:cubicBezTo>
                    <a:pt x="283" y="951"/>
                    <a:pt x="287" y="954"/>
                    <a:pt x="292" y="954"/>
                  </a:cubicBezTo>
                  <a:cubicBezTo>
                    <a:pt x="301" y="954"/>
                    <a:pt x="310" y="943"/>
                    <a:pt x="305" y="932"/>
                  </a:cubicBezTo>
                  <a:cubicBezTo>
                    <a:pt x="99" y="452"/>
                    <a:pt x="514" y="91"/>
                    <a:pt x="943" y="91"/>
                  </a:cubicBezTo>
                  <a:cubicBezTo>
                    <a:pt x="1003" y="91"/>
                    <a:pt x="1063" y="98"/>
                    <a:pt x="1122" y="113"/>
                  </a:cubicBezTo>
                  <a:cubicBezTo>
                    <a:pt x="1479" y="202"/>
                    <a:pt x="1731" y="491"/>
                    <a:pt x="1914" y="793"/>
                  </a:cubicBezTo>
                  <a:cubicBezTo>
                    <a:pt x="2183" y="1233"/>
                    <a:pt x="2294" y="1721"/>
                    <a:pt x="2494" y="2187"/>
                  </a:cubicBezTo>
                  <a:cubicBezTo>
                    <a:pt x="2502" y="2203"/>
                    <a:pt x="2517" y="2210"/>
                    <a:pt x="2532" y="2210"/>
                  </a:cubicBezTo>
                  <a:cubicBezTo>
                    <a:pt x="2558" y="2210"/>
                    <a:pt x="2586" y="2190"/>
                    <a:pt x="2584" y="2162"/>
                  </a:cubicBezTo>
                  <a:cubicBezTo>
                    <a:pt x="2543" y="1408"/>
                    <a:pt x="1992" y="257"/>
                    <a:pt x="1207" y="32"/>
                  </a:cubicBezTo>
                  <a:cubicBezTo>
                    <a:pt x="1130" y="10"/>
                    <a:pt x="1051" y="0"/>
                    <a:pt x="973"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68"/>
            <p:cNvSpPr/>
            <p:nvPr/>
          </p:nvSpPr>
          <p:spPr>
            <a:xfrm>
              <a:off x="5267548" y="-181031"/>
              <a:ext cx="172500" cy="200479"/>
            </a:xfrm>
            <a:custGeom>
              <a:avLst/>
              <a:gdLst/>
              <a:ahLst/>
              <a:cxnLst/>
              <a:rect l="l" t="t" r="r" b="b"/>
              <a:pathLst>
                <a:path w="3619" h="4206" extrusionOk="0">
                  <a:moveTo>
                    <a:pt x="341" y="1"/>
                  </a:moveTo>
                  <a:cubicBezTo>
                    <a:pt x="330" y="1"/>
                    <a:pt x="318" y="7"/>
                    <a:pt x="314" y="23"/>
                  </a:cubicBezTo>
                  <a:cubicBezTo>
                    <a:pt x="0" y="1258"/>
                    <a:pt x="691" y="2758"/>
                    <a:pt x="1559" y="3613"/>
                  </a:cubicBezTo>
                  <a:cubicBezTo>
                    <a:pt x="1866" y="3916"/>
                    <a:pt x="2275" y="4206"/>
                    <a:pt x="2711" y="4206"/>
                  </a:cubicBezTo>
                  <a:cubicBezTo>
                    <a:pt x="2830" y="4206"/>
                    <a:pt x="2950" y="4184"/>
                    <a:pt x="3071" y="4136"/>
                  </a:cubicBezTo>
                  <a:cubicBezTo>
                    <a:pt x="3619" y="3916"/>
                    <a:pt x="3619" y="3336"/>
                    <a:pt x="3533" y="2842"/>
                  </a:cubicBezTo>
                  <a:cubicBezTo>
                    <a:pt x="3532" y="2831"/>
                    <a:pt x="3523" y="2825"/>
                    <a:pt x="3514" y="2825"/>
                  </a:cubicBezTo>
                  <a:cubicBezTo>
                    <a:pt x="3503" y="2825"/>
                    <a:pt x="3490" y="2834"/>
                    <a:pt x="3489" y="2848"/>
                  </a:cubicBezTo>
                  <a:cubicBezTo>
                    <a:pt x="3484" y="3127"/>
                    <a:pt x="3490" y="3470"/>
                    <a:pt x="3342" y="3713"/>
                  </a:cubicBezTo>
                  <a:cubicBezTo>
                    <a:pt x="3199" y="3944"/>
                    <a:pt x="2961" y="4039"/>
                    <a:pt x="2715" y="4039"/>
                  </a:cubicBezTo>
                  <a:cubicBezTo>
                    <a:pt x="2556" y="4039"/>
                    <a:pt x="2393" y="4000"/>
                    <a:pt x="2251" y="3932"/>
                  </a:cubicBezTo>
                  <a:cubicBezTo>
                    <a:pt x="1778" y="3707"/>
                    <a:pt x="1385" y="3236"/>
                    <a:pt x="1103" y="2806"/>
                  </a:cubicBezTo>
                  <a:cubicBezTo>
                    <a:pt x="843" y="2409"/>
                    <a:pt x="651" y="1969"/>
                    <a:pt x="531" y="1508"/>
                  </a:cubicBezTo>
                  <a:cubicBezTo>
                    <a:pt x="401" y="1015"/>
                    <a:pt x="411" y="532"/>
                    <a:pt x="375" y="31"/>
                  </a:cubicBezTo>
                  <a:cubicBezTo>
                    <a:pt x="373" y="12"/>
                    <a:pt x="357" y="1"/>
                    <a:pt x="34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68"/>
            <p:cNvSpPr/>
            <p:nvPr/>
          </p:nvSpPr>
          <p:spPr>
            <a:xfrm>
              <a:off x="5301485" y="-226170"/>
              <a:ext cx="183558" cy="268592"/>
            </a:xfrm>
            <a:custGeom>
              <a:avLst/>
              <a:gdLst/>
              <a:ahLst/>
              <a:cxnLst/>
              <a:rect l="l" t="t" r="r" b="b"/>
              <a:pathLst>
                <a:path w="3851" h="5635" extrusionOk="0">
                  <a:moveTo>
                    <a:pt x="1075" y="0"/>
                  </a:moveTo>
                  <a:cubicBezTo>
                    <a:pt x="646" y="0"/>
                    <a:pt x="234" y="183"/>
                    <a:pt x="7" y="576"/>
                  </a:cubicBezTo>
                  <a:cubicBezTo>
                    <a:pt x="1" y="585"/>
                    <a:pt x="10" y="598"/>
                    <a:pt x="20" y="598"/>
                  </a:cubicBezTo>
                  <a:cubicBezTo>
                    <a:pt x="23" y="598"/>
                    <a:pt x="27" y="596"/>
                    <a:pt x="29" y="593"/>
                  </a:cubicBezTo>
                  <a:cubicBezTo>
                    <a:pt x="294" y="271"/>
                    <a:pt x="672" y="118"/>
                    <a:pt x="1059" y="118"/>
                  </a:cubicBezTo>
                  <a:cubicBezTo>
                    <a:pt x="1309" y="118"/>
                    <a:pt x="1563" y="181"/>
                    <a:pt x="1792" y="305"/>
                  </a:cubicBezTo>
                  <a:cubicBezTo>
                    <a:pt x="2350" y="606"/>
                    <a:pt x="2746" y="1169"/>
                    <a:pt x="3038" y="1717"/>
                  </a:cubicBezTo>
                  <a:cubicBezTo>
                    <a:pt x="3323" y="2256"/>
                    <a:pt x="3521" y="2839"/>
                    <a:pt x="3624" y="3440"/>
                  </a:cubicBezTo>
                  <a:cubicBezTo>
                    <a:pt x="3750" y="4179"/>
                    <a:pt x="3850" y="5278"/>
                    <a:pt x="2961" y="5556"/>
                  </a:cubicBezTo>
                  <a:cubicBezTo>
                    <a:pt x="2922" y="5569"/>
                    <a:pt x="2925" y="5635"/>
                    <a:pt x="2968" y="5635"/>
                  </a:cubicBezTo>
                  <a:cubicBezTo>
                    <a:pt x="2969" y="5635"/>
                    <a:pt x="2971" y="5635"/>
                    <a:pt x="2972" y="5635"/>
                  </a:cubicBezTo>
                  <a:cubicBezTo>
                    <a:pt x="3704" y="5572"/>
                    <a:pt x="3825" y="4716"/>
                    <a:pt x="3814" y="4130"/>
                  </a:cubicBezTo>
                  <a:cubicBezTo>
                    <a:pt x="3798" y="3263"/>
                    <a:pt x="3575" y="2405"/>
                    <a:pt x="3158" y="1646"/>
                  </a:cubicBezTo>
                  <a:cubicBezTo>
                    <a:pt x="2808" y="1011"/>
                    <a:pt x="2310" y="345"/>
                    <a:pt x="1601" y="91"/>
                  </a:cubicBezTo>
                  <a:cubicBezTo>
                    <a:pt x="1430" y="31"/>
                    <a:pt x="1251" y="0"/>
                    <a:pt x="10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68"/>
            <p:cNvSpPr/>
            <p:nvPr/>
          </p:nvSpPr>
          <p:spPr>
            <a:xfrm>
              <a:off x="5407730" y="37180"/>
              <a:ext cx="9438" cy="6387"/>
            </a:xfrm>
            <a:custGeom>
              <a:avLst/>
              <a:gdLst/>
              <a:ahLst/>
              <a:cxnLst/>
              <a:rect l="l" t="t" r="r" b="b"/>
              <a:pathLst>
                <a:path w="198" h="134" extrusionOk="0">
                  <a:moveTo>
                    <a:pt x="111" y="13"/>
                  </a:moveTo>
                  <a:cubicBezTo>
                    <a:pt x="112" y="13"/>
                    <a:pt x="112" y="13"/>
                    <a:pt x="113" y="13"/>
                  </a:cubicBezTo>
                  <a:cubicBezTo>
                    <a:pt x="112" y="13"/>
                    <a:pt x="112" y="13"/>
                    <a:pt x="111" y="13"/>
                  </a:cubicBezTo>
                  <a:close/>
                  <a:moveTo>
                    <a:pt x="70" y="0"/>
                  </a:moveTo>
                  <a:cubicBezTo>
                    <a:pt x="34" y="0"/>
                    <a:pt x="1" y="25"/>
                    <a:pt x="1" y="67"/>
                  </a:cubicBezTo>
                  <a:cubicBezTo>
                    <a:pt x="1" y="108"/>
                    <a:pt x="33" y="133"/>
                    <a:pt x="69" y="133"/>
                  </a:cubicBezTo>
                  <a:cubicBezTo>
                    <a:pt x="81" y="133"/>
                    <a:pt x="92" y="131"/>
                    <a:pt x="103" y="125"/>
                  </a:cubicBezTo>
                  <a:cubicBezTo>
                    <a:pt x="105" y="124"/>
                    <a:pt x="106" y="123"/>
                    <a:pt x="110" y="121"/>
                  </a:cubicBezTo>
                  <a:cubicBezTo>
                    <a:pt x="111" y="120"/>
                    <a:pt x="112" y="120"/>
                    <a:pt x="112" y="120"/>
                  </a:cubicBezTo>
                  <a:lnTo>
                    <a:pt x="112" y="120"/>
                  </a:lnTo>
                  <a:cubicBezTo>
                    <a:pt x="113" y="120"/>
                    <a:pt x="111" y="121"/>
                    <a:pt x="109" y="123"/>
                  </a:cubicBezTo>
                  <a:cubicBezTo>
                    <a:pt x="114" y="123"/>
                    <a:pt x="120" y="121"/>
                    <a:pt x="125" y="120"/>
                  </a:cubicBezTo>
                  <a:cubicBezTo>
                    <a:pt x="137" y="119"/>
                    <a:pt x="147" y="118"/>
                    <a:pt x="159" y="115"/>
                  </a:cubicBezTo>
                  <a:cubicBezTo>
                    <a:pt x="180" y="113"/>
                    <a:pt x="197" y="87"/>
                    <a:pt x="197" y="66"/>
                  </a:cubicBezTo>
                  <a:cubicBezTo>
                    <a:pt x="194" y="47"/>
                    <a:pt x="182" y="23"/>
                    <a:pt x="160" y="18"/>
                  </a:cubicBezTo>
                  <a:cubicBezTo>
                    <a:pt x="147" y="17"/>
                    <a:pt x="137" y="15"/>
                    <a:pt x="125" y="13"/>
                  </a:cubicBezTo>
                  <a:cubicBezTo>
                    <a:pt x="120" y="12"/>
                    <a:pt x="114" y="12"/>
                    <a:pt x="109" y="10"/>
                  </a:cubicBezTo>
                  <a:lnTo>
                    <a:pt x="109" y="10"/>
                  </a:lnTo>
                  <a:cubicBezTo>
                    <a:pt x="109" y="11"/>
                    <a:pt x="109" y="11"/>
                    <a:pt x="109" y="11"/>
                  </a:cubicBezTo>
                  <a:lnTo>
                    <a:pt x="109" y="11"/>
                  </a:lnTo>
                  <a:cubicBezTo>
                    <a:pt x="108" y="10"/>
                    <a:pt x="106" y="9"/>
                    <a:pt x="103" y="8"/>
                  </a:cubicBezTo>
                  <a:cubicBezTo>
                    <a:pt x="92" y="3"/>
                    <a:pt x="81" y="0"/>
                    <a:pt x="7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68"/>
            <p:cNvSpPr/>
            <p:nvPr/>
          </p:nvSpPr>
          <p:spPr>
            <a:xfrm>
              <a:off x="5371791" y="26407"/>
              <a:ext cx="6435" cy="9438"/>
            </a:xfrm>
            <a:custGeom>
              <a:avLst/>
              <a:gdLst/>
              <a:ahLst/>
              <a:cxnLst/>
              <a:rect l="l" t="t" r="r" b="b"/>
              <a:pathLst>
                <a:path w="135" h="198" extrusionOk="0">
                  <a:moveTo>
                    <a:pt x="68" y="1"/>
                  </a:moveTo>
                  <a:cubicBezTo>
                    <a:pt x="29" y="3"/>
                    <a:pt x="8" y="30"/>
                    <a:pt x="3" y="66"/>
                  </a:cubicBezTo>
                  <a:cubicBezTo>
                    <a:pt x="1" y="78"/>
                    <a:pt x="4" y="88"/>
                    <a:pt x="9" y="99"/>
                  </a:cubicBezTo>
                  <a:lnTo>
                    <a:pt x="14" y="142"/>
                  </a:lnTo>
                  <a:cubicBezTo>
                    <a:pt x="16" y="171"/>
                    <a:pt x="36" y="197"/>
                    <a:pt x="66" y="197"/>
                  </a:cubicBezTo>
                  <a:cubicBezTo>
                    <a:pt x="67" y="197"/>
                    <a:pt x="67" y="197"/>
                    <a:pt x="68" y="197"/>
                  </a:cubicBezTo>
                  <a:cubicBezTo>
                    <a:pt x="100" y="196"/>
                    <a:pt x="119" y="173"/>
                    <a:pt x="123" y="142"/>
                  </a:cubicBezTo>
                  <a:lnTo>
                    <a:pt x="127" y="99"/>
                  </a:lnTo>
                  <a:cubicBezTo>
                    <a:pt x="131" y="88"/>
                    <a:pt x="135" y="79"/>
                    <a:pt x="134" y="66"/>
                  </a:cubicBezTo>
                  <a:cubicBezTo>
                    <a:pt x="131" y="48"/>
                    <a:pt x="129" y="34"/>
                    <a:pt x="114" y="20"/>
                  </a:cubicBezTo>
                  <a:cubicBezTo>
                    <a:pt x="102" y="9"/>
                    <a:pt x="84" y="1"/>
                    <a:pt x="6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68"/>
            <p:cNvSpPr/>
            <p:nvPr/>
          </p:nvSpPr>
          <p:spPr>
            <a:xfrm>
              <a:off x="5256156" y="-232938"/>
              <a:ext cx="83938" cy="240136"/>
            </a:xfrm>
            <a:custGeom>
              <a:avLst/>
              <a:gdLst/>
              <a:ahLst/>
              <a:cxnLst/>
              <a:rect l="l" t="t" r="r" b="b"/>
              <a:pathLst>
                <a:path w="1761" h="5038" extrusionOk="0">
                  <a:moveTo>
                    <a:pt x="1384" y="1"/>
                  </a:moveTo>
                  <a:cubicBezTo>
                    <a:pt x="439" y="1"/>
                    <a:pt x="0" y="1097"/>
                    <a:pt x="92" y="1921"/>
                  </a:cubicBezTo>
                  <a:cubicBezTo>
                    <a:pt x="221" y="3063"/>
                    <a:pt x="906" y="4210"/>
                    <a:pt x="1689" y="5027"/>
                  </a:cubicBezTo>
                  <a:cubicBezTo>
                    <a:pt x="1696" y="5034"/>
                    <a:pt x="1704" y="5037"/>
                    <a:pt x="1712" y="5037"/>
                  </a:cubicBezTo>
                  <a:cubicBezTo>
                    <a:pt x="1738" y="5037"/>
                    <a:pt x="1761" y="5002"/>
                    <a:pt x="1739" y="4976"/>
                  </a:cubicBezTo>
                  <a:cubicBezTo>
                    <a:pt x="1128" y="4241"/>
                    <a:pt x="605" y="3428"/>
                    <a:pt x="327" y="2505"/>
                  </a:cubicBezTo>
                  <a:cubicBezTo>
                    <a:pt x="24" y="1502"/>
                    <a:pt x="247" y="155"/>
                    <a:pt x="1513" y="58"/>
                  </a:cubicBezTo>
                  <a:cubicBezTo>
                    <a:pt x="1544" y="54"/>
                    <a:pt x="1544" y="12"/>
                    <a:pt x="1513" y="7"/>
                  </a:cubicBezTo>
                  <a:cubicBezTo>
                    <a:pt x="1469" y="3"/>
                    <a:pt x="1426" y="1"/>
                    <a:pt x="13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68"/>
            <p:cNvSpPr/>
            <p:nvPr/>
          </p:nvSpPr>
          <p:spPr>
            <a:xfrm>
              <a:off x="5353297" y="-244282"/>
              <a:ext cx="9819" cy="7293"/>
            </a:xfrm>
            <a:custGeom>
              <a:avLst/>
              <a:gdLst/>
              <a:ahLst/>
              <a:cxnLst/>
              <a:rect l="l" t="t" r="r" b="b"/>
              <a:pathLst>
                <a:path w="206" h="153" extrusionOk="0">
                  <a:moveTo>
                    <a:pt x="75" y="0"/>
                  </a:moveTo>
                  <a:cubicBezTo>
                    <a:pt x="36" y="0"/>
                    <a:pt x="1" y="38"/>
                    <a:pt x="2" y="77"/>
                  </a:cubicBezTo>
                  <a:cubicBezTo>
                    <a:pt x="4" y="114"/>
                    <a:pt x="34" y="152"/>
                    <a:pt x="73" y="152"/>
                  </a:cubicBezTo>
                  <a:cubicBezTo>
                    <a:pt x="75" y="152"/>
                    <a:pt x="76" y="152"/>
                    <a:pt x="78" y="152"/>
                  </a:cubicBezTo>
                  <a:cubicBezTo>
                    <a:pt x="100" y="151"/>
                    <a:pt x="124" y="151"/>
                    <a:pt x="146" y="145"/>
                  </a:cubicBezTo>
                  <a:cubicBezTo>
                    <a:pt x="173" y="136"/>
                    <a:pt x="206" y="109"/>
                    <a:pt x="205" y="78"/>
                  </a:cubicBezTo>
                  <a:cubicBezTo>
                    <a:pt x="204" y="44"/>
                    <a:pt x="177" y="19"/>
                    <a:pt x="148" y="10"/>
                  </a:cubicBezTo>
                  <a:cubicBezTo>
                    <a:pt x="126" y="2"/>
                    <a:pt x="101" y="2"/>
                    <a:pt x="78" y="0"/>
                  </a:cubicBezTo>
                  <a:cubicBezTo>
                    <a:pt x="77" y="0"/>
                    <a:pt x="76"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68"/>
            <p:cNvSpPr/>
            <p:nvPr/>
          </p:nvSpPr>
          <p:spPr>
            <a:xfrm>
              <a:off x="5389618" y="-236799"/>
              <a:ext cx="9342" cy="6673"/>
            </a:xfrm>
            <a:custGeom>
              <a:avLst/>
              <a:gdLst/>
              <a:ahLst/>
              <a:cxnLst/>
              <a:rect l="l" t="t" r="r" b="b"/>
              <a:pathLst>
                <a:path w="196" h="140" extrusionOk="0">
                  <a:moveTo>
                    <a:pt x="70" y="0"/>
                  </a:moveTo>
                  <a:cubicBezTo>
                    <a:pt x="34" y="0"/>
                    <a:pt x="1" y="34"/>
                    <a:pt x="3" y="71"/>
                  </a:cubicBezTo>
                  <a:cubicBezTo>
                    <a:pt x="4" y="106"/>
                    <a:pt x="31" y="140"/>
                    <a:pt x="69" y="140"/>
                  </a:cubicBezTo>
                  <a:cubicBezTo>
                    <a:pt x="70" y="140"/>
                    <a:pt x="71" y="140"/>
                    <a:pt x="72" y="140"/>
                  </a:cubicBezTo>
                  <a:cubicBezTo>
                    <a:pt x="95" y="139"/>
                    <a:pt x="117" y="139"/>
                    <a:pt x="139" y="133"/>
                  </a:cubicBezTo>
                  <a:cubicBezTo>
                    <a:pt x="165" y="125"/>
                    <a:pt x="195" y="100"/>
                    <a:pt x="194" y="71"/>
                  </a:cubicBezTo>
                  <a:cubicBezTo>
                    <a:pt x="192" y="40"/>
                    <a:pt x="168" y="16"/>
                    <a:pt x="142" y="9"/>
                  </a:cubicBezTo>
                  <a:cubicBezTo>
                    <a:pt x="119" y="2"/>
                    <a:pt x="95" y="2"/>
                    <a:pt x="72" y="0"/>
                  </a:cubicBezTo>
                  <a:cubicBezTo>
                    <a:pt x="71" y="0"/>
                    <a:pt x="71" y="0"/>
                    <a:pt x="7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68"/>
            <p:cNvSpPr/>
            <p:nvPr/>
          </p:nvSpPr>
          <p:spPr>
            <a:xfrm>
              <a:off x="5429084" y="-211775"/>
              <a:ext cx="7150" cy="9914"/>
            </a:xfrm>
            <a:custGeom>
              <a:avLst/>
              <a:gdLst/>
              <a:ahLst/>
              <a:cxnLst/>
              <a:rect l="l" t="t" r="r" b="b"/>
              <a:pathLst>
                <a:path w="150" h="208" extrusionOk="0">
                  <a:moveTo>
                    <a:pt x="78" y="1"/>
                  </a:moveTo>
                  <a:cubicBezTo>
                    <a:pt x="77" y="1"/>
                    <a:pt x="76" y="1"/>
                    <a:pt x="75" y="1"/>
                  </a:cubicBezTo>
                  <a:cubicBezTo>
                    <a:pt x="36" y="2"/>
                    <a:pt x="1" y="33"/>
                    <a:pt x="2" y="74"/>
                  </a:cubicBezTo>
                  <a:cubicBezTo>
                    <a:pt x="3" y="101"/>
                    <a:pt x="3" y="129"/>
                    <a:pt x="8" y="156"/>
                  </a:cubicBezTo>
                  <a:cubicBezTo>
                    <a:pt x="12" y="180"/>
                    <a:pt x="34" y="198"/>
                    <a:pt x="57" y="205"/>
                  </a:cubicBezTo>
                  <a:cubicBezTo>
                    <a:pt x="63" y="207"/>
                    <a:pt x="70" y="207"/>
                    <a:pt x="76" y="207"/>
                  </a:cubicBezTo>
                  <a:cubicBezTo>
                    <a:pt x="82" y="207"/>
                    <a:pt x="89" y="207"/>
                    <a:pt x="94" y="205"/>
                  </a:cubicBezTo>
                  <a:cubicBezTo>
                    <a:pt x="116" y="198"/>
                    <a:pt x="138" y="180"/>
                    <a:pt x="142" y="156"/>
                  </a:cubicBezTo>
                  <a:cubicBezTo>
                    <a:pt x="147" y="129"/>
                    <a:pt x="147" y="101"/>
                    <a:pt x="148" y="74"/>
                  </a:cubicBezTo>
                  <a:cubicBezTo>
                    <a:pt x="149" y="37"/>
                    <a:pt x="117" y="1"/>
                    <a:pt x="7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68"/>
            <p:cNvSpPr/>
            <p:nvPr/>
          </p:nvSpPr>
          <p:spPr>
            <a:xfrm>
              <a:off x="5287519" y="-173738"/>
              <a:ext cx="259584" cy="283368"/>
            </a:xfrm>
            <a:custGeom>
              <a:avLst/>
              <a:gdLst/>
              <a:ahLst/>
              <a:cxnLst/>
              <a:rect l="l" t="t" r="r" b="b"/>
              <a:pathLst>
                <a:path w="5446" h="5945" extrusionOk="0">
                  <a:moveTo>
                    <a:pt x="3640" y="0"/>
                  </a:moveTo>
                  <a:cubicBezTo>
                    <a:pt x="3611" y="0"/>
                    <a:pt x="3581" y="33"/>
                    <a:pt x="3601" y="60"/>
                  </a:cubicBezTo>
                  <a:cubicBezTo>
                    <a:pt x="4132" y="806"/>
                    <a:pt x="4526" y="1634"/>
                    <a:pt x="4734" y="2526"/>
                  </a:cubicBezTo>
                  <a:cubicBezTo>
                    <a:pt x="4852" y="3043"/>
                    <a:pt x="4924" y="3572"/>
                    <a:pt x="4974" y="4100"/>
                  </a:cubicBezTo>
                  <a:cubicBezTo>
                    <a:pt x="5022" y="4608"/>
                    <a:pt x="5033" y="5246"/>
                    <a:pt x="4580" y="5587"/>
                  </a:cubicBezTo>
                  <a:cubicBezTo>
                    <a:pt x="4408" y="5716"/>
                    <a:pt x="4206" y="5769"/>
                    <a:pt x="3988" y="5769"/>
                  </a:cubicBezTo>
                  <a:cubicBezTo>
                    <a:pt x="3278" y="5769"/>
                    <a:pt x="2407" y="5208"/>
                    <a:pt x="1921" y="4881"/>
                  </a:cubicBezTo>
                  <a:cubicBezTo>
                    <a:pt x="1195" y="4389"/>
                    <a:pt x="628" y="3760"/>
                    <a:pt x="89" y="3077"/>
                  </a:cubicBezTo>
                  <a:cubicBezTo>
                    <a:pt x="80" y="3067"/>
                    <a:pt x="70" y="3063"/>
                    <a:pt x="60" y="3063"/>
                  </a:cubicBezTo>
                  <a:cubicBezTo>
                    <a:pt x="30" y="3063"/>
                    <a:pt x="1" y="3100"/>
                    <a:pt x="19" y="3132"/>
                  </a:cubicBezTo>
                  <a:cubicBezTo>
                    <a:pt x="496" y="4000"/>
                    <a:pt x="1274" y="4706"/>
                    <a:pt x="2113" y="5216"/>
                  </a:cubicBezTo>
                  <a:cubicBezTo>
                    <a:pt x="2588" y="5504"/>
                    <a:pt x="3348" y="5945"/>
                    <a:pt x="4004" y="5945"/>
                  </a:cubicBezTo>
                  <a:cubicBezTo>
                    <a:pt x="4253" y="5945"/>
                    <a:pt x="4486" y="5882"/>
                    <a:pt x="4684" y="5724"/>
                  </a:cubicBezTo>
                  <a:cubicBezTo>
                    <a:pt x="5445" y="5118"/>
                    <a:pt x="5127" y="3853"/>
                    <a:pt x="4988" y="3046"/>
                  </a:cubicBezTo>
                  <a:cubicBezTo>
                    <a:pt x="4794" y="1923"/>
                    <a:pt x="4386" y="899"/>
                    <a:pt x="3666" y="12"/>
                  </a:cubicBezTo>
                  <a:cubicBezTo>
                    <a:pt x="3659" y="4"/>
                    <a:pt x="3649" y="0"/>
                    <a:pt x="364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68"/>
            <p:cNvSpPr/>
            <p:nvPr/>
          </p:nvSpPr>
          <p:spPr>
            <a:xfrm>
              <a:off x="5412688" y="32127"/>
              <a:ext cx="94663" cy="49810"/>
            </a:xfrm>
            <a:custGeom>
              <a:avLst/>
              <a:gdLst/>
              <a:ahLst/>
              <a:cxnLst/>
              <a:rect l="l" t="t" r="r" b="b"/>
              <a:pathLst>
                <a:path w="1986" h="1045" extrusionOk="0">
                  <a:moveTo>
                    <a:pt x="1737" y="1"/>
                  </a:moveTo>
                  <a:cubicBezTo>
                    <a:pt x="1716" y="1"/>
                    <a:pt x="1694" y="18"/>
                    <a:pt x="1702" y="45"/>
                  </a:cubicBezTo>
                  <a:cubicBezTo>
                    <a:pt x="1821" y="403"/>
                    <a:pt x="1640" y="784"/>
                    <a:pt x="1275" y="909"/>
                  </a:cubicBezTo>
                  <a:cubicBezTo>
                    <a:pt x="1183" y="940"/>
                    <a:pt x="1090" y="954"/>
                    <a:pt x="998" y="954"/>
                  </a:cubicBezTo>
                  <a:cubicBezTo>
                    <a:pt x="662" y="954"/>
                    <a:pt x="336" y="769"/>
                    <a:pt x="56" y="592"/>
                  </a:cubicBezTo>
                  <a:cubicBezTo>
                    <a:pt x="50" y="589"/>
                    <a:pt x="45" y="587"/>
                    <a:pt x="39" y="587"/>
                  </a:cubicBezTo>
                  <a:cubicBezTo>
                    <a:pt x="14" y="587"/>
                    <a:pt x="0" y="626"/>
                    <a:pt x="25" y="645"/>
                  </a:cubicBezTo>
                  <a:cubicBezTo>
                    <a:pt x="301" y="848"/>
                    <a:pt x="671" y="1045"/>
                    <a:pt x="1029" y="1045"/>
                  </a:cubicBezTo>
                  <a:cubicBezTo>
                    <a:pt x="1182" y="1045"/>
                    <a:pt x="1332" y="1009"/>
                    <a:pt x="1472" y="924"/>
                  </a:cubicBezTo>
                  <a:cubicBezTo>
                    <a:pt x="1771" y="742"/>
                    <a:pt x="1985" y="335"/>
                    <a:pt x="1767" y="17"/>
                  </a:cubicBezTo>
                  <a:cubicBezTo>
                    <a:pt x="1760" y="6"/>
                    <a:pt x="1749" y="1"/>
                    <a:pt x="173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68"/>
            <p:cNvSpPr/>
            <p:nvPr/>
          </p:nvSpPr>
          <p:spPr>
            <a:xfrm>
              <a:off x="5411258" y="-177027"/>
              <a:ext cx="60725" cy="181890"/>
            </a:xfrm>
            <a:custGeom>
              <a:avLst/>
              <a:gdLst/>
              <a:ahLst/>
              <a:cxnLst/>
              <a:rect l="l" t="t" r="r" b="b"/>
              <a:pathLst>
                <a:path w="1274" h="3816" extrusionOk="0">
                  <a:moveTo>
                    <a:pt x="56" y="1"/>
                  </a:moveTo>
                  <a:cubicBezTo>
                    <a:pt x="28" y="1"/>
                    <a:pt x="1" y="32"/>
                    <a:pt x="20" y="60"/>
                  </a:cubicBezTo>
                  <a:cubicBezTo>
                    <a:pt x="389" y="606"/>
                    <a:pt x="714" y="1120"/>
                    <a:pt x="878" y="1769"/>
                  </a:cubicBezTo>
                  <a:cubicBezTo>
                    <a:pt x="1047" y="2438"/>
                    <a:pt x="1045" y="3132"/>
                    <a:pt x="909" y="3807"/>
                  </a:cubicBezTo>
                  <a:cubicBezTo>
                    <a:pt x="908" y="3812"/>
                    <a:pt x="912" y="3815"/>
                    <a:pt x="916" y="3815"/>
                  </a:cubicBezTo>
                  <a:cubicBezTo>
                    <a:pt x="918" y="3815"/>
                    <a:pt x="920" y="3814"/>
                    <a:pt x="921" y="3811"/>
                  </a:cubicBezTo>
                  <a:cubicBezTo>
                    <a:pt x="1274" y="2562"/>
                    <a:pt x="1020" y="964"/>
                    <a:pt x="83" y="12"/>
                  </a:cubicBezTo>
                  <a:cubicBezTo>
                    <a:pt x="75" y="4"/>
                    <a:pt x="66" y="1"/>
                    <a:pt x="5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68"/>
            <p:cNvSpPr/>
            <p:nvPr/>
          </p:nvSpPr>
          <p:spPr>
            <a:xfrm>
              <a:off x="5377892" y="-197618"/>
              <a:ext cx="8675" cy="11773"/>
            </a:xfrm>
            <a:custGeom>
              <a:avLst/>
              <a:gdLst/>
              <a:ahLst/>
              <a:cxnLst/>
              <a:rect l="l" t="t" r="r" b="b"/>
              <a:pathLst>
                <a:path w="182" h="247" extrusionOk="0">
                  <a:moveTo>
                    <a:pt x="91" y="1"/>
                  </a:moveTo>
                  <a:cubicBezTo>
                    <a:pt x="76" y="1"/>
                    <a:pt x="61" y="5"/>
                    <a:pt x="49" y="13"/>
                  </a:cubicBezTo>
                  <a:cubicBezTo>
                    <a:pt x="12" y="35"/>
                    <a:pt x="1" y="68"/>
                    <a:pt x="1" y="109"/>
                  </a:cubicBezTo>
                  <a:lnTo>
                    <a:pt x="1" y="156"/>
                  </a:lnTo>
                  <a:cubicBezTo>
                    <a:pt x="1" y="202"/>
                    <a:pt x="40" y="246"/>
                    <a:pt x="86" y="246"/>
                  </a:cubicBezTo>
                  <a:cubicBezTo>
                    <a:pt x="88" y="246"/>
                    <a:pt x="89" y="246"/>
                    <a:pt x="91" y="246"/>
                  </a:cubicBezTo>
                  <a:cubicBezTo>
                    <a:pt x="140" y="244"/>
                    <a:pt x="181" y="207"/>
                    <a:pt x="181" y="156"/>
                  </a:cubicBezTo>
                  <a:lnTo>
                    <a:pt x="181" y="109"/>
                  </a:lnTo>
                  <a:cubicBezTo>
                    <a:pt x="182" y="68"/>
                    <a:pt x="170" y="35"/>
                    <a:pt x="134" y="13"/>
                  </a:cubicBezTo>
                  <a:cubicBezTo>
                    <a:pt x="121" y="5"/>
                    <a:pt x="106" y="1"/>
                    <a:pt x="9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68"/>
            <p:cNvSpPr/>
            <p:nvPr/>
          </p:nvSpPr>
          <p:spPr>
            <a:xfrm>
              <a:off x="5338426" y="-89895"/>
              <a:ext cx="37465" cy="45091"/>
            </a:xfrm>
            <a:custGeom>
              <a:avLst/>
              <a:gdLst/>
              <a:ahLst/>
              <a:cxnLst/>
              <a:rect l="l" t="t" r="r" b="b"/>
              <a:pathLst>
                <a:path w="786" h="946" extrusionOk="0">
                  <a:moveTo>
                    <a:pt x="15" y="0"/>
                  </a:moveTo>
                  <a:cubicBezTo>
                    <a:pt x="8" y="0"/>
                    <a:pt x="1" y="7"/>
                    <a:pt x="3" y="14"/>
                  </a:cubicBezTo>
                  <a:cubicBezTo>
                    <a:pt x="103" y="401"/>
                    <a:pt x="386" y="771"/>
                    <a:pt x="752" y="944"/>
                  </a:cubicBezTo>
                  <a:cubicBezTo>
                    <a:pt x="756" y="945"/>
                    <a:pt x="759" y="946"/>
                    <a:pt x="762" y="946"/>
                  </a:cubicBezTo>
                  <a:cubicBezTo>
                    <a:pt x="777" y="946"/>
                    <a:pt x="785" y="926"/>
                    <a:pt x="771" y="915"/>
                  </a:cubicBezTo>
                  <a:cubicBezTo>
                    <a:pt x="429" y="671"/>
                    <a:pt x="188" y="394"/>
                    <a:pt x="23" y="6"/>
                  </a:cubicBezTo>
                  <a:cubicBezTo>
                    <a:pt x="21" y="2"/>
                    <a:pt x="18" y="0"/>
                    <a:pt x="1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68"/>
            <p:cNvSpPr/>
            <p:nvPr/>
          </p:nvSpPr>
          <p:spPr>
            <a:xfrm>
              <a:off x="5431706" y="-63537"/>
              <a:ext cx="9152" cy="10772"/>
            </a:xfrm>
            <a:custGeom>
              <a:avLst/>
              <a:gdLst/>
              <a:ahLst/>
              <a:cxnLst/>
              <a:rect l="l" t="t" r="r" b="b"/>
              <a:pathLst>
                <a:path w="192" h="226" extrusionOk="0">
                  <a:moveTo>
                    <a:pt x="96" y="1"/>
                  </a:moveTo>
                  <a:cubicBezTo>
                    <a:pt x="69" y="1"/>
                    <a:pt x="42" y="16"/>
                    <a:pt x="34" y="47"/>
                  </a:cubicBezTo>
                  <a:cubicBezTo>
                    <a:pt x="26" y="70"/>
                    <a:pt x="20" y="94"/>
                    <a:pt x="15" y="117"/>
                  </a:cubicBezTo>
                  <a:cubicBezTo>
                    <a:pt x="0" y="171"/>
                    <a:pt x="41" y="225"/>
                    <a:pt x="96" y="225"/>
                  </a:cubicBezTo>
                  <a:cubicBezTo>
                    <a:pt x="151" y="225"/>
                    <a:pt x="192" y="170"/>
                    <a:pt x="177" y="117"/>
                  </a:cubicBezTo>
                  <a:cubicBezTo>
                    <a:pt x="171" y="94"/>
                    <a:pt x="165" y="70"/>
                    <a:pt x="159" y="47"/>
                  </a:cubicBezTo>
                  <a:cubicBezTo>
                    <a:pt x="150" y="16"/>
                    <a:pt x="123" y="1"/>
                    <a:pt x="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68"/>
            <p:cNvSpPr/>
            <p:nvPr/>
          </p:nvSpPr>
          <p:spPr>
            <a:xfrm>
              <a:off x="5234039" y="-267543"/>
              <a:ext cx="161155" cy="218830"/>
            </a:xfrm>
            <a:custGeom>
              <a:avLst/>
              <a:gdLst/>
              <a:ahLst/>
              <a:cxnLst/>
              <a:rect l="l" t="t" r="r" b="b"/>
              <a:pathLst>
                <a:path w="3381" h="4591" extrusionOk="0">
                  <a:moveTo>
                    <a:pt x="1779" y="1"/>
                  </a:moveTo>
                  <a:cubicBezTo>
                    <a:pt x="1170" y="1"/>
                    <a:pt x="601" y="217"/>
                    <a:pt x="307" y="831"/>
                  </a:cubicBezTo>
                  <a:cubicBezTo>
                    <a:pt x="79" y="1307"/>
                    <a:pt x="96" y="1863"/>
                    <a:pt x="168" y="2373"/>
                  </a:cubicBezTo>
                  <a:cubicBezTo>
                    <a:pt x="277" y="3136"/>
                    <a:pt x="496" y="3880"/>
                    <a:pt x="811" y="4582"/>
                  </a:cubicBezTo>
                  <a:cubicBezTo>
                    <a:pt x="813" y="4588"/>
                    <a:pt x="819" y="4591"/>
                    <a:pt x="825" y="4591"/>
                  </a:cubicBezTo>
                  <a:cubicBezTo>
                    <a:pt x="836" y="4591"/>
                    <a:pt x="849" y="4580"/>
                    <a:pt x="843" y="4568"/>
                  </a:cubicBezTo>
                  <a:cubicBezTo>
                    <a:pt x="457" y="3570"/>
                    <a:pt x="1" y="2294"/>
                    <a:pt x="263" y="1216"/>
                  </a:cubicBezTo>
                  <a:cubicBezTo>
                    <a:pt x="429" y="543"/>
                    <a:pt x="988" y="148"/>
                    <a:pt x="1665" y="109"/>
                  </a:cubicBezTo>
                  <a:cubicBezTo>
                    <a:pt x="1704" y="107"/>
                    <a:pt x="1742" y="106"/>
                    <a:pt x="1780" y="106"/>
                  </a:cubicBezTo>
                  <a:cubicBezTo>
                    <a:pt x="2316" y="106"/>
                    <a:pt x="2810" y="322"/>
                    <a:pt x="3324" y="450"/>
                  </a:cubicBezTo>
                  <a:cubicBezTo>
                    <a:pt x="3327" y="450"/>
                    <a:pt x="3329" y="450"/>
                    <a:pt x="3331" y="450"/>
                  </a:cubicBezTo>
                  <a:cubicBezTo>
                    <a:pt x="3362" y="450"/>
                    <a:pt x="3381" y="407"/>
                    <a:pt x="3349" y="392"/>
                  </a:cubicBezTo>
                  <a:cubicBezTo>
                    <a:pt x="2906" y="175"/>
                    <a:pt x="2326" y="1"/>
                    <a:pt x="17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0" name="Google Shape;740;p68"/>
          <p:cNvGrpSpPr/>
          <p:nvPr/>
        </p:nvGrpSpPr>
        <p:grpSpPr>
          <a:xfrm rot="10800000">
            <a:off x="1397704" y="-1712114"/>
            <a:ext cx="9393624" cy="8567727"/>
            <a:chOff x="-2537947" y="-2336543"/>
            <a:chExt cx="4759398" cy="4340947"/>
          </a:xfrm>
        </p:grpSpPr>
        <p:sp>
          <p:nvSpPr>
            <p:cNvPr id="741" name="Google Shape;741;p68"/>
            <p:cNvSpPr/>
            <p:nvPr/>
          </p:nvSpPr>
          <p:spPr>
            <a:xfrm>
              <a:off x="-1194414" y="-746010"/>
              <a:ext cx="1461075" cy="1333047"/>
            </a:xfrm>
            <a:custGeom>
              <a:avLst/>
              <a:gdLst/>
              <a:ahLst/>
              <a:cxnLst/>
              <a:rect l="l" t="t" r="r" b="b"/>
              <a:pathLst>
                <a:path w="30653" h="27967" extrusionOk="0">
                  <a:moveTo>
                    <a:pt x="13053" y="1"/>
                  </a:moveTo>
                  <a:cubicBezTo>
                    <a:pt x="10545" y="1"/>
                    <a:pt x="8066" y="751"/>
                    <a:pt x="5935" y="2472"/>
                  </a:cubicBezTo>
                  <a:cubicBezTo>
                    <a:pt x="1" y="7358"/>
                    <a:pt x="995" y="16469"/>
                    <a:pt x="5591" y="21937"/>
                  </a:cubicBezTo>
                  <a:cubicBezTo>
                    <a:pt x="8445" y="25531"/>
                    <a:pt x="13066" y="27967"/>
                    <a:pt x="17590" y="27967"/>
                  </a:cubicBezTo>
                  <a:cubicBezTo>
                    <a:pt x="20109" y="27967"/>
                    <a:pt x="22597" y="27212"/>
                    <a:pt x="24734" y="25481"/>
                  </a:cubicBezTo>
                  <a:cubicBezTo>
                    <a:pt x="30653" y="20577"/>
                    <a:pt x="29647" y="11505"/>
                    <a:pt x="25046" y="6041"/>
                  </a:cubicBezTo>
                  <a:lnTo>
                    <a:pt x="25046" y="6041"/>
                  </a:lnTo>
                  <a:cubicBezTo>
                    <a:pt x="29626" y="11493"/>
                    <a:pt x="30621" y="20574"/>
                    <a:pt x="24706" y="25447"/>
                  </a:cubicBezTo>
                  <a:cubicBezTo>
                    <a:pt x="22584" y="27161"/>
                    <a:pt x="20115" y="27909"/>
                    <a:pt x="17615" y="27909"/>
                  </a:cubicBezTo>
                  <a:cubicBezTo>
                    <a:pt x="13103" y="27909"/>
                    <a:pt x="8494" y="25471"/>
                    <a:pt x="5656" y="21882"/>
                  </a:cubicBezTo>
                  <a:cubicBezTo>
                    <a:pt x="1073" y="16447"/>
                    <a:pt x="64" y="7382"/>
                    <a:pt x="5963" y="2504"/>
                  </a:cubicBezTo>
                  <a:cubicBezTo>
                    <a:pt x="8090" y="779"/>
                    <a:pt x="10569" y="27"/>
                    <a:pt x="13078" y="27"/>
                  </a:cubicBezTo>
                  <a:cubicBezTo>
                    <a:pt x="17590" y="27"/>
                    <a:pt x="22201" y="2459"/>
                    <a:pt x="25046" y="6041"/>
                  </a:cubicBezTo>
                  <a:cubicBezTo>
                    <a:pt x="22198" y="2443"/>
                    <a:pt x="17578" y="1"/>
                    <a:pt x="1305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68"/>
            <p:cNvSpPr/>
            <p:nvPr/>
          </p:nvSpPr>
          <p:spPr>
            <a:xfrm>
              <a:off x="-1567773" y="-1000541"/>
              <a:ext cx="2142494" cy="1954837"/>
            </a:xfrm>
            <a:custGeom>
              <a:avLst/>
              <a:gdLst/>
              <a:ahLst/>
              <a:cxnLst/>
              <a:rect l="l" t="t" r="r" b="b"/>
              <a:pathLst>
                <a:path w="44949" h="41012" extrusionOk="0">
                  <a:moveTo>
                    <a:pt x="19144" y="0"/>
                  </a:moveTo>
                  <a:cubicBezTo>
                    <a:pt x="15463" y="0"/>
                    <a:pt x="11826" y="1102"/>
                    <a:pt x="8700" y="3627"/>
                  </a:cubicBezTo>
                  <a:cubicBezTo>
                    <a:pt x="0" y="10794"/>
                    <a:pt x="1464" y="24152"/>
                    <a:pt x="8202" y="32166"/>
                  </a:cubicBezTo>
                  <a:cubicBezTo>
                    <a:pt x="12386" y="37437"/>
                    <a:pt x="19163" y="41011"/>
                    <a:pt x="25798" y="41011"/>
                  </a:cubicBezTo>
                  <a:cubicBezTo>
                    <a:pt x="29489" y="41011"/>
                    <a:pt x="33136" y="39905"/>
                    <a:pt x="36267" y="37370"/>
                  </a:cubicBezTo>
                  <a:cubicBezTo>
                    <a:pt x="44949" y="30198"/>
                    <a:pt x="43475" y="16855"/>
                    <a:pt x="36731" y="8857"/>
                  </a:cubicBezTo>
                  <a:lnTo>
                    <a:pt x="36731" y="8857"/>
                  </a:lnTo>
                  <a:cubicBezTo>
                    <a:pt x="43457" y="16855"/>
                    <a:pt x="44919" y="30182"/>
                    <a:pt x="36240" y="37337"/>
                  </a:cubicBezTo>
                  <a:cubicBezTo>
                    <a:pt x="33123" y="39855"/>
                    <a:pt x="29496" y="40954"/>
                    <a:pt x="25825" y="40954"/>
                  </a:cubicBezTo>
                  <a:cubicBezTo>
                    <a:pt x="19202" y="40954"/>
                    <a:pt x="12437" y="37378"/>
                    <a:pt x="8268" y="32112"/>
                  </a:cubicBezTo>
                  <a:cubicBezTo>
                    <a:pt x="1539" y="24130"/>
                    <a:pt x="63" y="10819"/>
                    <a:pt x="8726" y="3660"/>
                  </a:cubicBezTo>
                  <a:cubicBezTo>
                    <a:pt x="11848" y="1130"/>
                    <a:pt x="15486" y="27"/>
                    <a:pt x="19167" y="27"/>
                  </a:cubicBezTo>
                  <a:cubicBezTo>
                    <a:pt x="25790" y="27"/>
                    <a:pt x="32557" y="3597"/>
                    <a:pt x="36731" y="8857"/>
                  </a:cubicBezTo>
                  <a:cubicBezTo>
                    <a:pt x="32555" y="3580"/>
                    <a:pt x="25779" y="0"/>
                    <a:pt x="19144"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68"/>
            <p:cNvSpPr/>
            <p:nvPr/>
          </p:nvSpPr>
          <p:spPr>
            <a:xfrm>
              <a:off x="-1620634" y="-1167988"/>
              <a:ext cx="2386015" cy="2177004"/>
            </a:xfrm>
            <a:custGeom>
              <a:avLst/>
              <a:gdLst/>
              <a:ahLst/>
              <a:cxnLst/>
              <a:rect l="l" t="t" r="r" b="b"/>
              <a:pathLst>
                <a:path w="50058" h="45673" extrusionOk="0">
                  <a:moveTo>
                    <a:pt x="21319" y="1"/>
                  </a:moveTo>
                  <a:cubicBezTo>
                    <a:pt x="17220" y="1"/>
                    <a:pt x="13169" y="1228"/>
                    <a:pt x="9687" y="4040"/>
                  </a:cubicBezTo>
                  <a:cubicBezTo>
                    <a:pt x="1" y="12022"/>
                    <a:pt x="1631" y="26898"/>
                    <a:pt x="9136" y="35821"/>
                  </a:cubicBezTo>
                  <a:cubicBezTo>
                    <a:pt x="13795" y="41691"/>
                    <a:pt x="21344" y="45673"/>
                    <a:pt x="28733" y="45673"/>
                  </a:cubicBezTo>
                  <a:cubicBezTo>
                    <a:pt x="32842" y="45673"/>
                    <a:pt x="36903" y="44441"/>
                    <a:pt x="40389" y="41619"/>
                  </a:cubicBezTo>
                  <a:cubicBezTo>
                    <a:pt x="50058" y="33631"/>
                    <a:pt x="48416" y="18772"/>
                    <a:pt x="40907" y="9864"/>
                  </a:cubicBezTo>
                  <a:lnTo>
                    <a:pt x="40907" y="9864"/>
                  </a:lnTo>
                  <a:cubicBezTo>
                    <a:pt x="48399" y="18772"/>
                    <a:pt x="50028" y="33614"/>
                    <a:pt x="40363" y="41585"/>
                  </a:cubicBezTo>
                  <a:cubicBezTo>
                    <a:pt x="36890" y="44391"/>
                    <a:pt x="32848" y="45615"/>
                    <a:pt x="28758" y="45615"/>
                  </a:cubicBezTo>
                  <a:cubicBezTo>
                    <a:pt x="21381" y="45615"/>
                    <a:pt x="13846" y="41633"/>
                    <a:pt x="9203" y="35768"/>
                  </a:cubicBezTo>
                  <a:cubicBezTo>
                    <a:pt x="1708" y="26875"/>
                    <a:pt x="65" y="12048"/>
                    <a:pt x="9714" y="4074"/>
                  </a:cubicBezTo>
                  <a:cubicBezTo>
                    <a:pt x="13192" y="1257"/>
                    <a:pt x="17243" y="28"/>
                    <a:pt x="21343" y="28"/>
                  </a:cubicBezTo>
                  <a:cubicBezTo>
                    <a:pt x="28721" y="28"/>
                    <a:pt x="36258" y="4006"/>
                    <a:pt x="40907" y="9864"/>
                  </a:cubicBezTo>
                  <a:cubicBezTo>
                    <a:pt x="36255" y="3988"/>
                    <a:pt x="28709" y="1"/>
                    <a:pt x="21319"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68"/>
            <p:cNvSpPr/>
            <p:nvPr/>
          </p:nvSpPr>
          <p:spPr>
            <a:xfrm>
              <a:off x="-2048952" y="-1725049"/>
              <a:ext cx="3547658" cy="3235834"/>
            </a:xfrm>
            <a:custGeom>
              <a:avLst/>
              <a:gdLst/>
              <a:ahLst/>
              <a:cxnLst/>
              <a:rect l="l" t="t" r="r" b="b"/>
              <a:pathLst>
                <a:path w="74429" h="67887" extrusionOk="0">
                  <a:moveTo>
                    <a:pt x="31733" y="1"/>
                  </a:moveTo>
                  <a:cubicBezTo>
                    <a:pt x="25643" y="1"/>
                    <a:pt x="19616" y="1829"/>
                    <a:pt x="14413" y="6018"/>
                  </a:cubicBezTo>
                  <a:cubicBezTo>
                    <a:pt x="0" y="17957"/>
                    <a:pt x="2431" y="39903"/>
                    <a:pt x="13604" y="53233"/>
                  </a:cubicBezTo>
                  <a:cubicBezTo>
                    <a:pt x="20566" y="61973"/>
                    <a:pt x="31726" y="67887"/>
                    <a:pt x="42682" y="67887"/>
                  </a:cubicBezTo>
                  <a:cubicBezTo>
                    <a:pt x="48782" y="67887"/>
                    <a:pt x="54819" y="66054"/>
                    <a:pt x="60032" y="61854"/>
                  </a:cubicBezTo>
                  <a:cubicBezTo>
                    <a:pt x="74428" y="49909"/>
                    <a:pt x="71985" y="27982"/>
                    <a:pt x="60809" y="14666"/>
                  </a:cubicBezTo>
                  <a:lnTo>
                    <a:pt x="60809" y="14666"/>
                  </a:lnTo>
                  <a:cubicBezTo>
                    <a:pt x="71966" y="27982"/>
                    <a:pt x="74401" y="49893"/>
                    <a:pt x="60006" y="61820"/>
                  </a:cubicBezTo>
                  <a:cubicBezTo>
                    <a:pt x="54807" y="66002"/>
                    <a:pt x="48789" y="67829"/>
                    <a:pt x="42708" y="67829"/>
                  </a:cubicBezTo>
                  <a:cubicBezTo>
                    <a:pt x="31764" y="67829"/>
                    <a:pt x="20616" y="61913"/>
                    <a:pt x="13670" y="53178"/>
                  </a:cubicBezTo>
                  <a:cubicBezTo>
                    <a:pt x="2510" y="39877"/>
                    <a:pt x="63" y="17983"/>
                    <a:pt x="14442" y="6049"/>
                  </a:cubicBezTo>
                  <a:cubicBezTo>
                    <a:pt x="19645" y="1857"/>
                    <a:pt x="25671" y="27"/>
                    <a:pt x="31762" y="27"/>
                  </a:cubicBezTo>
                  <a:cubicBezTo>
                    <a:pt x="42706" y="27"/>
                    <a:pt x="53856" y="5937"/>
                    <a:pt x="60809" y="14666"/>
                  </a:cubicBezTo>
                  <a:cubicBezTo>
                    <a:pt x="53862" y="5922"/>
                    <a:pt x="42694" y="1"/>
                    <a:pt x="31733" y="1"/>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68"/>
            <p:cNvSpPr/>
            <p:nvPr/>
          </p:nvSpPr>
          <p:spPr>
            <a:xfrm>
              <a:off x="-2537947" y="-2336543"/>
              <a:ext cx="4759398" cy="4340947"/>
            </a:xfrm>
            <a:custGeom>
              <a:avLst/>
              <a:gdLst/>
              <a:ahLst/>
              <a:cxnLst/>
              <a:rect l="l" t="t" r="r" b="b"/>
              <a:pathLst>
                <a:path w="99851" h="91072" extrusionOk="0">
                  <a:moveTo>
                    <a:pt x="42571" y="0"/>
                  </a:moveTo>
                  <a:cubicBezTo>
                    <a:pt x="34399" y="0"/>
                    <a:pt x="26313" y="2453"/>
                    <a:pt x="19334" y="8073"/>
                  </a:cubicBezTo>
                  <a:cubicBezTo>
                    <a:pt x="0" y="24092"/>
                    <a:pt x="3266" y="53528"/>
                    <a:pt x="18254" y="71411"/>
                  </a:cubicBezTo>
                  <a:cubicBezTo>
                    <a:pt x="27581" y="83134"/>
                    <a:pt x="42567" y="91072"/>
                    <a:pt x="57271" y="91072"/>
                  </a:cubicBezTo>
                  <a:cubicBezTo>
                    <a:pt x="65454" y="91072"/>
                    <a:pt x="73550" y="88614"/>
                    <a:pt x="80534" y="82982"/>
                  </a:cubicBezTo>
                  <a:cubicBezTo>
                    <a:pt x="99851" y="66957"/>
                    <a:pt x="96573" y="37538"/>
                    <a:pt x="81581" y="19672"/>
                  </a:cubicBezTo>
                  <a:lnTo>
                    <a:pt x="81581" y="19672"/>
                  </a:lnTo>
                  <a:cubicBezTo>
                    <a:pt x="96554" y="37540"/>
                    <a:pt x="99823" y="66941"/>
                    <a:pt x="80506" y="82949"/>
                  </a:cubicBezTo>
                  <a:cubicBezTo>
                    <a:pt x="73528" y="88564"/>
                    <a:pt x="65451" y="91015"/>
                    <a:pt x="57289" y="91015"/>
                  </a:cubicBezTo>
                  <a:cubicBezTo>
                    <a:pt x="42602" y="91015"/>
                    <a:pt x="27642" y="83078"/>
                    <a:pt x="18320" y="71356"/>
                  </a:cubicBezTo>
                  <a:cubicBezTo>
                    <a:pt x="3342" y="53504"/>
                    <a:pt x="63" y="24120"/>
                    <a:pt x="19362" y="8106"/>
                  </a:cubicBezTo>
                  <a:cubicBezTo>
                    <a:pt x="26345" y="2481"/>
                    <a:pt x="34431" y="25"/>
                    <a:pt x="42603" y="25"/>
                  </a:cubicBezTo>
                  <a:cubicBezTo>
                    <a:pt x="57290" y="25"/>
                    <a:pt x="72252" y="7957"/>
                    <a:pt x="81581" y="19672"/>
                  </a:cubicBezTo>
                  <a:cubicBezTo>
                    <a:pt x="72260" y="7942"/>
                    <a:pt x="57276" y="0"/>
                    <a:pt x="42571" y="0"/>
                  </a:cubicBezTo>
                  <a:close/>
                </a:path>
              </a:pathLst>
            </a:custGeom>
            <a:noFill/>
            <a:ln w="19050" cap="flat" cmpd="sng">
              <a:solidFill>
                <a:srgbClr val="1E2E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6" name="Google Shape;746;p68"/>
          <p:cNvGrpSpPr/>
          <p:nvPr/>
        </p:nvGrpSpPr>
        <p:grpSpPr>
          <a:xfrm>
            <a:off x="4336947" y="4506435"/>
            <a:ext cx="978443" cy="862118"/>
            <a:chOff x="2006404" y="4069782"/>
            <a:chExt cx="447431" cy="394237"/>
          </a:xfrm>
        </p:grpSpPr>
        <p:sp>
          <p:nvSpPr>
            <p:cNvPr id="747" name="Google Shape;747;p68"/>
            <p:cNvSpPr/>
            <p:nvPr/>
          </p:nvSpPr>
          <p:spPr>
            <a:xfrm>
              <a:off x="2006404" y="4069782"/>
              <a:ext cx="413494" cy="394237"/>
            </a:xfrm>
            <a:custGeom>
              <a:avLst/>
              <a:gdLst/>
              <a:ahLst/>
              <a:cxnLst/>
              <a:rect l="l" t="t" r="r" b="b"/>
              <a:pathLst>
                <a:path w="8675" h="8271" extrusionOk="0">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68"/>
            <p:cNvSpPr/>
            <p:nvPr/>
          </p:nvSpPr>
          <p:spPr>
            <a:xfrm>
              <a:off x="2029736" y="4286943"/>
              <a:ext cx="276886" cy="133510"/>
            </a:xfrm>
            <a:custGeom>
              <a:avLst/>
              <a:gdLst/>
              <a:ahLst/>
              <a:cxnLst/>
              <a:rect l="l" t="t" r="r" b="b"/>
              <a:pathLst>
                <a:path w="5809" h="2801" extrusionOk="0">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68"/>
            <p:cNvSpPr/>
            <p:nvPr/>
          </p:nvSpPr>
          <p:spPr>
            <a:xfrm>
              <a:off x="2151139" y="4111536"/>
              <a:ext cx="270547" cy="201718"/>
            </a:xfrm>
            <a:custGeom>
              <a:avLst/>
              <a:gdLst/>
              <a:ahLst/>
              <a:cxnLst/>
              <a:rect l="l" t="t" r="r" b="b"/>
              <a:pathLst>
                <a:path w="5676" h="4232" extrusionOk="0">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68"/>
            <p:cNvSpPr/>
            <p:nvPr/>
          </p:nvSpPr>
          <p:spPr>
            <a:xfrm>
              <a:off x="2058788" y="4081888"/>
              <a:ext cx="194187" cy="92136"/>
            </a:xfrm>
            <a:custGeom>
              <a:avLst/>
              <a:gdLst/>
              <a:ahLst/>
              <a:cxnLst/>
              <a:rect l="l" t="t" r="r" b="b"/>
              <a:pathLst>
                <a:path w="4074" h="1933" extrusionOk="0">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68"/>
            <p:cNvSpPr/>
            <p:nvPr/>
          </p:nvSpPr>
          <p:spPr>
            <a:xfrm>
              <a:off x="2227998" y="4337706"/>
              <a:ext cx="178648" cy="123643"/>
            </a:xfrm>
            <a:custGeom>
              <a:avLst/>
              <a:gdLst/>
              <a:ahLst/>
              <a:cxnLst/>
              <a:rect l="l" t="t" r="r" b="b"/>
              <a:pathLst>
                <a:path w="3748" h="2594" extrusionOk="0">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68"/>
            <p:cNvSpPr/>
            <p:nvPr/>
          </p:nvSpPr>
          <p:spPr>
            <a:xfrm>
              <a:off x="2007309" y="4141613"/>
              <a:ext cx="184035" cy="319213"/>
            </a:xfrm>
            <a:custGeom>
              <a:avLst/>
              <a:gdLst/>
              <a:ahLst/>
              <a:cxnLst/>
              <a:rect l="l" t="t" r="r" b="b"/>
              <a:pathLst>
                <a:path w="3861" h="6697" extrusionOk="0">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68"/>
            <p:cNvSpPr/>
            <p:nvPr/>
          </p:nvSpPr>
          <p:spPr>
            <a:xfrm>
              <a:off x="2283433" y="4080744"/>
              <a:ext cx="170402" cy="273692"/>
            </a:xfrm>
            <a:custGeom>
              <a:avLst/>
              <a:gdLst/>
              <a:ahLst/>
              <a:cxnLst/>
              <a:rect l="l" t="t" r="r" b="b"/>
              <a:pathLst>
                <a:path w="3575" h="5742" extrusionOk="0">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68"/>
            <p:cNvSpPr/>
            <p:nvPr/>
          </p:nvSpPr>
          <p:spPr>
            <a:xfrm>
              <a:off x="2150972" y="4183510"/>
              <a:ext cx="57007" cy="33080"/>
            </a:xfrm>
            <a:custGeom>
              <a:avLst/>
              <a:gdLst/>
              <a:ahLst/>
              <a:cxnLst/>
              <a:rect l="l" t="t" r="r" b="b"/>
              <a:pathLst>
                <a:path w="1196" h="694" extrusionOk="0">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68"/>
            <p:cNvSpPr/>
            <p:nvPr/>
          </p:nvSpPr>
          <p:spPr>
            <a:xfrm>
              <a:off x="2074422" y="4194235"/>
              <a:ext cx="56817" cy="52574"/>
            </a:xfrm>
            <a:custGeom>
              <a:avLst/>
              <a:gdLst/>
              <a:ahLst/>
              <a:cxnLst/>
              <a:rect l="l" t="t" r="r" b="b"/>
              <a:pathLst>
                <a:path w="1192" h="1103" extrusionOk="0">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68"/>
            <p:cNvSpPr/>
            <p:nvPr/>
          </p:nvSpPr>
          <p:spPr>
            <a:xfrm>
              <a:off x="2227140" y="4194187"/>
              <a:ext cx="56769" cy="52574"/>
            </a:xfrm>
            <a:custGeom>
              <a:avLst/>
              <a:gdLst/>
              <a:ahLst/>
              <a:cxnLst/>
              <a:rect l="l" t="t" r="r" b="b"/>
              <a:pathLst>
                <a:path w="1191" h="1103" extrusionOk="0">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68"/>
            <p:cNvSpPr/>
            <p:nvPr/>
          </p:nvSpPr>
          <p:spPr>
            <a:xfrm>
              <a:off x="2099493" y="4157151"/>
              <a:ext cx="45615" cy="28885"/>
            </a:xfrm>
            <a:custGeom>
              <a:avLst/>
              <a:gdLst/>
              <a:ahLst/>
              <a:cxnLst/>
              <a:rect l="l" t="t" r="r" b="b"/>
              <a:pathLst>
                <a:path w="957" h="606" extrusionOk="0">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68"/>
            <p:cNvSpPr/>
            <p:nvPr/>
          </p:nvSpPr>
          <p:spPr>
            <a:xfrm>
              <a:off x="2208122" y="4157151"/>
              <a:ext cx="45520" cy="28885"/>
            </a:xfrm>
            <a:custGeom>
              <a:avLst/>
              <a:gdLst/>
              <a:ahLst/>
              <a:cxnLst/>
              <a:rect l="l" t="t" r="r" b="b"/>
              <a:pathLst>
                <a:path w="955" h="606" extrusionOk="0">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9" name="Google Shape;759;p68"/>
          <p:cNvGrpSpPr/>
          <p:nvPr/>
        </p:nvGrpSpPr>
        <p:grpSpPr>
          <a:xfrm>
            <a:off x="904386" y="4344966"/>
            <a:ext cx="493309" cy="447658"/>
            <a:chOff x="3227772" y="-134367"/>
            <a:chExt cx="166828" cy="151384"/>
          </a:xfrm>
        </p:grpSpPr>
        <p:sp>
          <p:nvSpPr>
            <p:cNvPr id="760" name="Google Shape;760;p68"/>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68"/>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68"/>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68"/>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68"/>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68"/>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68"/>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68"/>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8" name="Google Shape;768;p68"/>
          <p:cNvGrpSpPr/>
          <p:nvPr/>
        </p:nvGrpSpPr>
        <p:grpSpPr>
          <a:xfrm>
            <a:off x="458002" y="4344975"/>
            <a:ext cx="597042" cy="604535"/>
            <a:chOff x="3063709" y="-107293"/>
            <a:chExt cx="201908" cy="204435"/>
          </a:xfrm>
        </p:grpSpPr>
        <p:sp>
          <p:nvSpPr>
            <p:cNvPr id="769" name="Google Shape;769;p68"/>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68"/>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68"/>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68"/>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68"/>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68"/>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68"/>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68"/>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68"/>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68"/>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68"/>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68"/>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1" name="Google Shape;781;p68"/>
          <p:cNvGrpSpPr/>
          <p:nvPr/>
        </p:nvGrpSpPr>
        <p:grpSpPr>
          <a:xfrm>
            <a:off x="8306881" y="4099269"/>
            <a:ext cx="516905" cy="652296"/>
            <a:chOff x="4198851" y="-806491"/>
            <a:chExt cx="163967" cy="206914"/>
          </a:xfrm>
        </p:grpSpPr>
        <p:sp>
          <p:nvSpPr>
            <p:cNvPr id="782" name="Google Shape;782;p68"/>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68"/>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68"/>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68"/>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68"/>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68"/>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68"/>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68"/>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68"/>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68"/>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2" name="Google Shape;792;p68"/>
          <p:cNvGrpSpPr/>
          <p:nvPr/>
        </p:nvGrpSpPr>
        <p:grpSpPr>
          <a:xfrm rot="-127364">
            <a:off x="2561849" y="4605179"/>
            <a:ext cx="1432527" cy="317899"/>
            <a:chOff x="4339891" y="1046343"/>
            <a:chExt cx="651057" cy="144473"/>
          </a:xfrm>
        </p:grpSpPr>
        <p:sp>
          <p:nvSpPr>
            <p:cNvPr id="793" name="Google Shape;793;p68"/>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68"/>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68"/>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68"/>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68"/>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68"/>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68"/>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0" name="Google Shape;800;p68"/>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a:endParaRPr/>
          </a:p>
        </p:txBody>
      </p:sp>
      <p:sp>
        <p:nvSpPr>
          <p:cNvPr id="801" name="Google Shape;801;p68"/>
          <p:cNvSpPr txBox="1">
            <a:spLocks noGrp="1"/>
          </p:cNvSpPr>
          <p:nvPr>
            <p:ph type="title" idx="2"/>
          </p:nvPr>
        </p:nvSpPr>
        <p:spPr>
          <a:xfrm>
            <a:off x="720000" y="1530450"/>
            <a:ext cx="19839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02" name="Google Shape;802;p68"/>
          <p:cNvSpPr txBox="1">
            <a:spLocks noGrp="1"/>
          </p:cNvSpPr>
          <p:nvPr>
            <p:ph type="subTitle" idx="1"/>
          </p:nvPr>
        </p:nvSpPr>
        <p:spPr>
          <a:xfrm>
            <a:off x="720000" y="1974100"/>
            <a:ext cx="1983900" cy="61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03" name="Google Shape;803;p68"/>
          <p:cNvSpPr txBox="1">
            <a:spLocks noGrp="1"/>
          </p:cNvSpPr>
          <p:nvPr>
            <p:ph type="title" idx="3"/>
          </p:nvPr>
        </p:nvSpPr>
        <p:spPr>
          <a:xfrm>
            <a:off x="3580080" y="1530450"/>
            <a:ext cx="19839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04" name="Google Shape;804;p68"/>
          <p:cNvSpPr txBox="1">
            <a:spLocks noGrp="1"/>
          </p:cNvSpPr>
          <p:nvPr>
            <p:ph type="subTitle" idx="4"/>
          </p:nvPr>
        </p:nvSpPr>
        <p:spPr>
          <a:xfrm>
            <a:off x="3580082" y="1974100"/>
            <a:ext cx="1983900" cy="61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05" name="Google Shape;805;p68"/>
          <p:cNvSpPr txBox="1">
            <a:spLocks noGrp="1"/>
          </p:cNvSpPr>
          <p:nvPr>
            <p:ph type="title" idx="5"/>
          </p:nvPr>
        </p:nvSpPr>
        <p:spPr>
          <a:xfrm>
            <a:off x="720000" y="3100775"/>
            <a:ext cx="19839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06" name="Google Shape;806;p68"/>
          <p:cNvSpPr txBox="1">
            <a:spLocks noGrp="1"/>
          </p:cNvSpPr>
          <p:nvPr>
            <p:ph type="subTitle" idx="6"/>
          </p:nvPr>
        </p:nvSpPr>
        <p:spPr>
          <a:xfrm>
            <a:off x="720000" y="3544425"/>
            <a:ext cx="1983900" cy="61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07" name="Google Shape;807;p68"/>
          <p:cNvSpPr txBox="1">
            <a:spLocks noGrp="1"/>
          </p:cNvSpPr>
          <p:nvPr>
            <p:ph type="title" idx="7"/>
          </p:nvPr>
        </p:nvSpPr>
        <p:spPr>
          <a:xfrm>
            <a:off x="3580080" y="3100775"/>
            <a:ext cx="19839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08" name="Google Shape;808;p68"/>
          <p:cNvSpPr txBox="1">
            <a:spLocks noGrp="1"/>
          </p:cNvSpPr>
          <p:nvPr>
            <p:ph type="subTitle" idx="8"/>
          </p:nvPr>
        </p:nvSpPr>
        <p:spPr>
          <a:xfrm>
            <a:off x="3580082" y="3544425"/>
            <a:ext cx="1983900" cy="61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09" name="Google Shape;809;p68"/>
          <p:cNvSpPr txBox="1">
            <a:spLocks noGrp="1"/>
          </p:cNvSpPr>
          <p:nvPr>
            <p:ph type="title" idx="9"/>
          </p:nvPr>
        </p:nvSpPr>
        <p:spPr>
          <a:xfrm>
            <a:off x="6440142" y="1530450"/>
            <a:ext cx="19839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10" name="Google Shape;810;p68"/>
          <p:cNvSpPr txBox="1">
            <a:spLocks noGrp="1"/>
          </p:cNvSpPr>
          <p:nvPr>
            <p:ph type="subTitle" idx="13"/>
          </p:nvPr>
        </p:nvSpPr>
        <p:spPr>
          <a:xfrm>
            <a:off x="6440146" y="1974100"/>
            <a:ext cx="1983900" cy="61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11" name="Google Shape;811;p68"/>
          <p:cNvSpPr txBox="1">
            <a:spLocks noGrp="1"/>
          </p:cNvSpPr>
          <p:nvPr>
            <p:ph type="title" idx="14"/>
          </p:nvPr>
        </p:nvSpPr>
        <p:spPr>
          <a:xfrm>
            <a:off x="6440142" y="3100775"/>
            <a:ext cx="19839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000">
                <a:solidFill>
                  <a:schemeClr val="accent6"/>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12" name="Google Shape;812;p68"/>
          <p:cNvSpPr txBox="1">
            <a:spLocks noGrp="1"/>
          </p:cNvSpPr>
          <p:nvPr>
            <p:ph type="subTitle" idx="15"/>
          </p:nvPr>
        </p:nvSpPr>
        <p:spPr>
          <a:xfrm>
            <a:off x="6440146" y="3544425"/>
            <a:ext cx="1983900" cy="61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13" name="Google Shape;813;p68"/>
          <p:cNvSpPr/>
          <p:nvPr/>
        </p:nvSpPr>
        <p:spPr>
          <a:xfrm>
            <a:off x="8804284" y="66982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68"/>
          <p:cNvSpPr/>
          <p:nvPr/>
        </p:nvSpPr>
        <p:spPr>
          <a:xfrm>
            <a:off x="8254638" y="4671100"/>
            <a:ext cx="57348"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68"/>
          <p:cNvSpPr/>
          <p:nvPr/>
        </p:nvSpPr>
        <p:spPr>
          <a:xfrm>
            <a:off x="1948391" y="4671097"/>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68"/>
          <p:cNvSpPr/>
          <p:nvPr/>
        </p:nvSpPr>
        <p:spPr>
          <a:xfrm>
            <a:off x="5560187" y="4731667"/>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68"/>
          <p:cNvSpPr/>
          <p:nvPr/>
        </p:nvSpPr>
        <p:spPr>
          <a:xfrm>
            <a:off x="396633" y="757245"/>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68"/>
          <p:cNvSpPr/>
          <p:nvPr/>
        </p:nvSpPr>
        <p:spPr>
          <a:xfrm>
            <a:off x="542241" y="4045267"/>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68"/>
          <p:cNvSpPr/>
          <p:nvPr/>
        </p:nvSpPr>
        <p:spPr>
          <a:xfrm>
            <a:off x="8544948" y="3301153"/>
            <a:ext cx="259328" cy="259219"/>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68"/>
          <p:cNvSpPr/>
          <p:nvPr/>
        </p:nvSpPr>
        <p:spPr>
          <a:xfrm>
            <a:off x="5563966" y="362863"/>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821"/>
        <p:cNvGrpSpPr/>
        <p:nvPr/>
      </p:nvGrpSpPr>
      <p:grpSpPr>
        <a:xfrm>
          <a:off x="0" y="0"/>
          <a:ext cx="0" cy="0"/>
          <a:chOff x="0" y="0"/>
          <a:chExt cx="0" cy="0"/>
        </a:xfrm>
      </p:grpSpPr>
      <p:grpSp>
        <p:nvGrpSpPr>
          <p:cNvPr id="822" name="Google Shape;822;p69"/>
          <p:cNvGrpSpPr/>
          <p:nvPr/>
        </p:nvGrpSpPr>
        <p:grpSpPr>
          <a:xfrm rot="4255318" flipH="1">
            <a:off x="6043400" y="-334439"/>
            <a:ext cx="1287217" cy="1961280"/>
            <a:chOff x="2251545" y="3095652"/>
            <a:chExt cx="344808" cy="525316"/>
          </a:xfrm>
        </p:grpSpPr>
        <p:sp>
          <p:nvSpPr>
            <p:cNvPr id="823" name="Google Shape;823;p69"/>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69"/>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69"/>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69"/>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69"/>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69"/>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69"/>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69"/>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69"/>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69"/>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69"/>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69"/>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5" name="Google Shape;835;p69"/>
          <p:cNvGrpSpPr/>
          <p:nvPr/>
        </p:nvGrpSpPr>
        <p:grpSpPr>
          <a:xfrm rot="-666174">
            <a:off x="5932496" y="4174083"/>
            <a:ext cx="386705" cy="478876"/>
            <a:chOff x="454479" y="2550746"/>
            <a:chExt cx="94997" cy="117637"/>
          </a:xfrm>
        </p:grpSpPr>
        <p:sp>
          <p:nvSpPr>
            <p:cNvPr id="836" name="Google Shape;836;p69"/>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69"/>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69"/>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69"/>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69"/>
            <p:cNvSpPr/>
            <p:nvPr/>
          </p:nvSpPr>
          <p:spPr>
            <a:xfrm>
              <a:off x="454479" y="2550746"/>
              <a:ext cx="36511" cy="50763"/>
            </a:xfrm>
            <a:custGeom>
              <a:avLst/>
              <a:gdLst/>
              <a:ahLst/>
              <a:cxnLst/>
              <a:rect l="l" t="t" r="r" b="b"/>
              <a:pathLst>
                <a:path w="766" h="1065" extrusionOk="0">
                  <a:moveTo>
                    <a:pt x="60" y="0"/>
                  </a:moveTo>
                  <a:cubicBezTo>
                    <a:pt x="30" y="0"/>
                    <a:pt x="0" y="20"/>
                    <a:pt x="3" y="57"/>
                  </a:cubicBezTo>
                  <a:cubicBezTo>
                    <a:pt x="35" y="458"/>
                    <a:pt x="241" y="806"/>
                    <a:pt x="560" y="1047"/>
                  </a:cubicBezTo>
                  <a:cubicBezTo>
                    <a:pt x="576" y="1059"/>
                    <a:pt x="594" y="1064"/>
                    <a:pt x="611" y="1064"/>
                  </a:cubicBezTo>
                  <a:cubicBezTo>
                    <a:pt x="692" y="1064"/>
                    <a:pt x="766" y="941"/>
                    <a:pt x="688" y="882"/>
                  </a:cubicBezTo>
                  <a:cubicBezTo>
                    <a:pt x="406" y="665"/>
                    <a:pt x="220" y="383"/>
                    <a:pt x="120" y="42"/>
                  </a:cubicBezTo>
                  <a:cubicBezTo>
                    <a:pt x="112" y="14"/>
                    <a:pt x="86" y="0"/>
                    <a:pt x="6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69"/>
            <p:cNvSpPr/>
            <p:nvPr/>
          </p:nvSpPr>
          <p:spPr>
            <a:xfrm>
              <a:off x="454908" y="2604845"/>
              <a:ext cx="39562" cy="38752"/>
            </a:xfrm>
            <a:custGeom>
              <a:avLst/>
              <a:gdLst/>
              <a:ahLst/>
              <a:cxnLst/>
              <a:rect l="l" t="t" r="r" b="b"/>
              <a:pathLst>
                <a:path w="830" h="813" extrusionOk="0">
                  <a:moveTo>
                    <a:pt x="72" y="1"/>
                  </a:moveTo>
                  <a:cubicBezTo>
                    <a:pt x="37" y="1"/>
                    <a:pt x="1" y="30"/>
                    <a:pt x="15" y="70"/>
                  </a:cubicBezTo>
                  <a:cubicBezTo>
                    <a:pt x="83" y="248"/>
                    <a:pt x="180" y="414"/>
                    <a:pt x="312" y="551"/>
                  </a:cubicBezTo>
                  <a:cubicBezTo>
                    <a:pt x="415" y="659"/>
                    <a:pt x="574" y="812"/>
                    <a:pt x="733" y="812"/>
                  </a:cubicBezTo>
                  <a:cubicBezTo>
                    <a:pt x="744" y="812"/>
                    <a:pt x="755" y="812"/>
                    <a:pt x="767" y="810"/>
                  </a:cubicBezTo>
                  <a:cubicBezTo>
                    <a:pt x="811" y="803"/>
                    <a:pt x="829" y="742"/>
                    <a:pt x="809" y="706"/>
                  </a:cubicBezTo>
                  <a:cubicBezTo>
                    <a:pt x="769" y="642"/>
                    <a:pt x="715" y="617"/>
                    <a:pt x="652" y="581"/>
                  </a:cubicBezTo>
                  <a:cubicBezTo>
                    <a:pt x="574" y="536"/>
                    <a:pt x="502" y="486"/>
                    <a:pt x="436" y="429"/>
                  </a:cubicBezTo>
                  <a:cubicBezTo>
                    <a:pt x="303" y="315"/>
                    <a:pt x="198" y="182"/>
                    <a:pt x="118" y="27"/>
                  </a:cubicBezTo>
                  <a:cubicBezTo>
                    <a:pt x="108" y="8"/>
                    <a:pt x="90" y="1"/>
                    <a:pt x="7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69"/>
            <p:cNvSpPr/>
            <p:nvPr/>
          </p:nvSpPr>
          <p:spPr>
            <a:xfrm>
              <a:off x="500476" y="2576151"/>
              <a:ext cx="43470" cy="36178"/>
            </a:xfrm>
            <a:custGeom>
              <a:avLst/>
              <a:gdLst/>
              <a:ahLst/>
              <a:cxnLst/>
              <a:rect l="l" t="t" r="r" b="b"/>
              <a:pathLst>
                <a:path w="912" h="759" extrusionOk="0">
                  <a:moveTo>
                    <a:pt x="92" y="0"/>
                  </a:moveTo>
                  <a:cubicBezTo>
                    <a:pt x="42" y="0"/>
                    <a:pt x="0" y="58"/>
                    <a:pt x="46" y="103"/>
                  </a:cubicBezTo>
                  <a:cubicBezTo>
                    <a:pt x="260" y="315"/>
                    <a:pt x="467" y="543"/>
                    <a:pt x="700" y="734"/>
                  </a:cubicBezTo>
                  <a:cubicBezTo>
                    <a:pt x="722" y="751"/>
                    <a:pt x="745" y="759"/>
                    <a:pt x="767" y="759"/>
                  </a:cubicBezTo>
                  <a:cubicBezTo>
                    <a:pt x="845" y="759"/>
                    <a:pt x="911" y="666"/>
                    <a:pt x="839" y="595"/>
                  </a:cubicBezTo>
                  <a:cubicBezTo>
                    <a:pt x="621" y="386"/>
                    <a:pt x="371" y="204"/>
                    <a:pt x="134" y="15"/>
                  </a:cubicBezTo>
                  <a:cubicBezTo>
                    <a:pt x="121" y="5"/>
                    <a:pt x="106"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69"/>
            <p:cNvSpPr/>
            <p:nvPr/>
          </p:nvSpPr>
          <p:spPr>
            <a:xfrm>
              <a:off x="501191" y="2625818"/>
              <a:ext cx="48285" cy="42565"/>
            </a:xfrm>
            <a:custGeom>
              <a:avLst/>
              <a:gdLst/>
              <a:ahLst/>
              <a:cxnLst/>
              <a:rect l="l" t="t" r="r" b="b"/>
              <a:pathLst>
                <a:path w="1013" h="893" extrusionOk="0">
                  <a:moveTo>
                    <a:pt x="86" y="1"/>
                  </a:moveTo>
                  <a:cubicBezTo>
                    <a:pt x="43" y="1"/>
                    <a:pt x="1" y="51"/>
                    <a:pt x="29" y="97"/>
                  </a:cubicBezTo>
                  <a:cubicBezTo>
                    <a:pt x="136" y="273"/>
                    <a:pt x="264" y="431"/>
                    <a:pt x="411" y="573"/>
                  </a:cubicBezTo>
                  <a:cubicBezTo>
                    <a:pt x="544" y="702"/>
                    <a:pt x="706" y="865"/>
                    <a:pt x="896" y="891"/>
                  </a:cubicBezTo>
                  <a:cubicBezTo>
                    <a:pt x="900" y="892"/>
                    <a:pt x="903" y="892"/>
                    <a:pt x="907" y="892"/>
                  </a:cubicBezTo>
                  <a:cubicBezTo>
                    <a:pt x="958" y="892"/>
                    <a:pt x="1013" y="840"/>
                    <a:pt x="975" y="787"/>
                  </a:cubicBezTo>
                  <a:cubicBezTo>
                    <a:pt x="871" y="635"/>
                    <a:pt x="693" y="549"/>
                    <a:pt x="552" y="433"/>
                  </a:cubicBezTo>
                  <a:cubicBezTo>
                    <a:pt x="400" y="306"/>
                    <a:pt x="263" y="166"/>
                    <a:pt x="129" y="20"/>
                  </a:cubicBezTo>
                  <a:cubicBezTo>
                    <a:pt x="116" y="7"/>
                    <a:pt x="101" y="1"/>
                    <a:pt x="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4" name="Google Shape;844;p69"/>
          <p:cNvGrpSpPr/>
          <p:nvPr/>
        </p:nvGrpSpPr>
        <p:grpSpPr>
          <a:xfrm rot="-5976326">
            <a:off x="1273201" y="3490420"/>
            <a:ext cx="1495818" cy="2834400"/>
            <a:chOff x="177688" y="2854372"/>
            <a:chExt cx="568167" cy="1076609"/>
          </a:xfrm>
        </p:grpSpPr>
        <p:sp>
          <p:nvSpPr>
            <p:cNvPr id="845" name="Google Shape;845;p69"/>
            <p:cNvSpPr/>
            <p:nvPr/>
          </p:nvSpPr>
          <p:spPr>
            <a:xfrm>
              <a:off x="662632" y="3784363"/>
              <a:ext cx="69448" cy="70449"/>
            </a:xfrm>
            <a:custGeom>
              <a:avLst/>
              <a:gdLst/>
              <a:ahLst/>
              <a:cxnLst/>
              <a:rect l="l" t="t" r="r" b="b"/>
              <a:pathLst>
                <a:path w="1457" h="1478" extrusionOk="0">
                  <a:moveTo>
                    <a:pt x="687" y="0"/>
                  </a:moveTo>
                  <a:cubicBezTo>
                    <a:pt x="559" y="0"/>
                    <a:pt x="433" y="32"/>
                    <a:pt x="321" y="105"/>
                  </a:cubicBezTo>
                  <a:cubicBezTo>
                    <a:pt x="174" y="197"/>
                    <a:pt x="63" y="358"/>
                    <a:pt x="26" y="529"/>
                  </a:cubicBezTo>
                  <a:cubicBezTo>
                    <a:pt x="0" y="645"/>
                    <a:pt x="6" y="759"/>
                    <a:pt x="40" y="872"/>
                  </a:cubicBezTo>
                  <a:cubicBezTo>
                    <a:pt x="78" y="991"/>
                    <a:pt x="142" y="1091"/>
                    <a:pt x="234" y="1175"/>
                  </a:cubicBezTo>
                  <a:cubicBezTo>
                    <a:pt x="279" y="1225"/>
                    <a:pt x="326" y="1272"/>
                    <a:pt x="372" y="1320"/>
                  </a:cubicBezTo>
                  <a:cubicBezTo>
                    <a:pt x="418" y="1352"/>
                    <a:pt x="462" y="1382"/>
                    <a:pt x="508" y="1414"/>
                  </a:cubicBezTo>
                  <a:cubicBezTo>
                    <a:pt x="581" y="1453"/>
                    <a:pt x="660" y="1474"/>
                    <a:pt x="743" y="1474"/>
                  </a:cubicBezTo>
                  <a:cubicBezTo>
                    <a:pt x="764" y="1476"/>
                    <a:pt x="786" y="1477"/>
                    <a:pt x="809" y="1477"/>
                  </a:cubicBezTo>
                  <a:cubicBezTo>
                    <a:pt x="925" y="1477"/>
                    <a:pt x="1045" y="1449"/>
                    <a:pt x="1140" y="1382"/>
                  </a:cubicBezTo>
                  <a:cubicBezTo>
                    <a:pt x="1232" y="1316"/>
                    <a:pt x="1308" y="1233"/>
                    <a:pt x="1362" y="1136"/>
                  </a:cubicBezTo>
                  <a:cubicBezTo>
                    <a:pt x="1434" y="1010"/>
                    <a:pt x="1457" y="794"/>
                    <a:pt x="1403" y="660"/>
                  </a:cubicBezTo>
                  <a:cubicBezTo>
                    <a:pt x="1378" y="597"/>
                    <a:pt x="1354" y="534"/>
                    <a:pt x="1329" y="472"/>
                  </a:cubicBezTo>
                  <a:cubicBezTo>
                    <a:pt x="1291" y="354"/>
                    <a:pt x="1226" y="254"/>
                    <a:pt x="1135" y="170"/>
                  </a:cubicBezTo>
                  <a:cubicBezTo>
                    <a:pt x="1046" y="91"/>
                    <a:pt x="944" y="39"/>
                    <a:pt x="828" y="13"/>
                  </a:cubicBezTo>
                  <a:cubicBezTo>
                    <a:pt x="781" y="5"/>
                    <a:pt x="734" y="0"/>
                    <a:pt x="68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69"/>
            <p:cNvSpPr/>
            <p:nvPr/>
          </p:nvSpPr>
          <p:spPr>
            <a:xfrm>
              <a:off x="698238" y="3668919"/>
              <a:ext cx="47617" cy="48761"/>
            </a:xfrm>
            <a:custGeom>
              <a:avLst/>
              <a:gdLst/>
              <a:ahLst/>
              <a:cxnLst/>
              <a:rect l="l" t="t" r="r" b="b"/>
              <a:pathLst>
                <a:path w="999" h="1023" extrusionOk="0">
                  <a:moveTo>
                    <a:pt x="461" y="0"/>
                  </a:moveTo>
                  <a:cubicBezTo>
                    <a:pt x="372" y="0"/>
                    <a:pt x="279" y="24"/>
                    <a:pt x="211" y="72"/>
                  </a:cubicBezTo>
                  <a:cubicBezTo>
                    <a:pt x="113" y="138"/>
                    <a:pt x="32" y="237"/>
                    <a:pt x="11" y="357"/>
                  </a:cubicBezTo>
                  <a:cubicBezTo>
                    <a:pt x="7" y="397"/>
                    <a:pt x="5" y="434"/>
                    <a:pt x="1" y="473"/>
                  </a:cubicBezTo>
                  <a:cubicBezTo>
                    <a:pt x="5" y="556"/>
                    <a:pt x="28" y="632"/>
                    <a:pt x="73" y="701"/>
                  </a:cubicBezTo>
                  <a:cubicBezTo>
                    <a:pt x="90" y="737"/>
                    <a:pt x="108" y="771"/>
                    <a:pt x="125" y="807"/>
                  </a:cubicBezTo>
                  <a:cubicBezTo>
                    <a:pt x="158" y="864"/>
                    <a:pt x="202" y="906"/>
                    <a:pt x="257" y="938"/>
                  </a:cubicBezTo>
                  <a:cubicBezTo>
                    <a:pt x="304" y="978"/>
                    <a:pt x="359" y="1002"/>
                    <a:pt x="421" y="1012"/>
                  </a:cubicBezTo>
                  <a:cubicBezTo>
                    <a:pt x="451" y="1019"/>
                    <a:pt x="484" y="1022"/>
                    <a:pt x="518" y="1022"/>
                  </a:cubicBezTo>
                  <a:cubicBezTo>
                    <a:pt x="609" y="1022"/>
                    <a:pt x="704" y="998"/>
                    <a:pt x="774" y="948"/>
                  </a:cubicBezTo>
                  <a:cubicBezTo>
                    <a:pt x="874" y="878"/>
                    <a:pt x="958" y="777"/>
                    <a:pt x="980" y="654"/>
                  </a:cubicBezTo>
                  <a:cubicBezTo>
                    <a:pt x="999" y="539"/>
                    <a:pt x="992" y="397"/>
                    <a:pt x="915" y="300"/>
                  </a:cubicBezTo>
                  <a:cubicBezTo>
                    <a:pt x="891" y="271"/>
                    <a:pt x="867" y="240"/>
                    <a:pt x="841" y="209"/>
                  </a:cubicBezTo>
                  <a:cubicBezTo>
                    <a:pt x="810" y="156"/>
                    <a:pt x="767" y="112"/>
                    <a:pt x="714" y="83"/>
                  </a:cubicBezTo>
                  <a:cubicBezTo>
                    <a:pt x="668" y="44"/>
                    <a:pt x="614" y="21"/>
                    <a:pt x="556" y="10"/>
                  </a:cubicBezTo>
                  <a:cubicBezTo>
                    <a:pt x="526" y="4"/>
                    <a:pt x="494" y="0"/>
                    <a:pt x="46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69"/>
            <p:cNvSpPr/>
            <p:nvPr/>
          </p:nvSpPr>
          <p:spPr>
            <a:xfrm>
              <a:off x="671116" y="3564771"/>
              <a:ext cx="63013" cy="69114"/>
            </a:xfrm>
            <a:custGeom>
              <a:avLst/>
              <a:gdLst/>
              <a:ahLst/>
              <a:cxnLst/>
              <a:rect l="l" t="t" r="r" b="b"/>
              <a:pathLst>
                <a:path w="1322" h="1450" extrusionOk="0">
                  <a:moveTo>
                    <a:pt x="669" y="0"/>
                  </a:moveTo>
                  <a:cubicBezTo>
                    <a:pt x="559" y="5"/>
                    <a:pt x="459" y="37"/>
                    <a:pt x="366" y="97"/>
                  </a:cubicBezTo>
                  <a:cubicBezTo>
                    <a:pt x="360" y="100"/>
                    <a:pt x="354" y="103"/>
                    <a:pt x="349" y="107"/>
                  </a:cubicBezTo>
                  <a:cubicBezTo>
                    <a:pt x="274" y="150"/>
                    <a:pt x="216" y="208"/>
                    <a:pt x="174" y="284"/>
                  </a:cubicBezTo>
                  <a:cubicBezTo>
                    <a:pt x="155" y="306"/>
                    <a:pt x="140" y="331"/>
                    <a:pt x="125" y="357"/>
                  </a:cubicBezTo>
                  <a:cubicBezTo>
                    <a:pt x="93" y="418"/>
                    <a:pt x="67" y="489"/>
                    <a:pt x="51" y="552"/>
                  </a:cubicBezTo>
                  <a:cubicBezTo>
                    <a:pt x="40" y="589"/>
                    <a:pt x="31" y="628"/>
                    <a:pt x="21" y="668"/>
                  </a:cubicBezTo>
                  <a:cubicBezTo>
                    <a:pt x="0" y="752"/>
                    <a:pt x="0" y="834"/>
                    <a:pt x="21" y="915"/>
                  </a:cubicBezTo>
                  <a:cubicBezTo>
                    <a:pt x="30" y="1002"/>
                    <a:pt x="58" y="1081"/>
                    <a:pt x="109" y="1155"/>
                  </a:cubicBezTo>
                  <a:cubicBezTo>
                    <a:pt x="155" y="1232"/>
                    <a:pt x="215" y="1291"/>
                    <a:pt x="291" y="1334"/>
                  </a:cubicBezTo>
                  <a:cubicBezTo>
                    <a:pt x="356" y="1387"/>
                    <a:pt x="431" y="1422"/>
                    <a:pt x="516" y="1437"/>
                  </a:cubicBezTo>
                  <a:cubicBezTo>
                    <a:pt x="563" y="1445"/>
                    <a:pt x="610" y="1450"/>
                    <a:pt x="658" y="1450"/>
                  </a:cubicBezTo>
                  <a:cubicBezTo>
                    <a:pt x="780" y="1450"/>
                    <a:pt x="902" y="1421"/>
                    <a:pt x="1003" y="1349"/>
                  </a:cubicBezTo>
                  <a:cubicBezTo>
                    <a:pt x="1047" y="1312"/>
                    <a:pt x="1090" y="1275"/>
                    <a:pt x="1135" y="1237"/>
                  </a:cubicBezTo>
                  <a:cubicBezTo>
                    <a:pt x="1211" y="1152"/>
                    <a:pt x="1261" y="1054"/>
                    <a:pt x="1286" y="942"/>
                  </a:cubicBezTo>
                  <a:cubicBezTo>
                    <a:pt x="1293" y="904"/>
                    <a:pt x="1301" y="864"/>
                    <a:pt x="1308" y="825"/>
                  </a:cubicBezTo>
                  <a:cubicBezTo>
                    <a:pt x="1316" y="772"/>
                    <a:pt x="1322" y="704"/>
                    <a:pt x="1322" y="648"/>
                  </a:cubicBezTo>
                  <a:cubicBezTo>
                    <a:pt x="1322" y="639"/>
                    <a:pt x="1322" y="631"/>
                    <a:pt x="1320" y="622"/>
                  </a:cubicBezTo>
                  <a:cubicBezTo>
                    <a:pt x="1320" y="618"/>
                    <a:pt x="1320" y="612"/>
                    <a:pt x="1319" y="609"/>
                  </a:cubicBezTo>
                  <a:cubicBezTo>
                    <a:pt x="1319" y="522"/>
                    <a:pt x="1298" y="444"/>
                    <a:pt x="1256" y="371"/>
                  </a:cubicBezTo>
                  <a:cubicBezTo>
                    <a:pt x="1230" y="317"/>
                    <a:pt x="1231" y="311"/>
                    <a:pt x="1208" y="280"/>
                  </a:cubicBezTo>
                  <a:cubicBezTo>
                    <a:pt x="1164" y="207"/>
                    <a:pt x="1109" y="151"/>
                    <a:pt x="1037" y="110"/>
                  </a:cubicBezTo>
                  <a:cubicBezTo>
                    <a:pt x="975" y="61"/>
                    <a:pt x="905" y="28"/>
                    <a:pt x="825" y="14"/>
                  </a:cubicBezTo>
                  <a:cubicBezTo>
                    <a:pt x="773" y="9"/>
                    <a:pt x="722" y="4"/>
                    <a:pt x="66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69"/>
            <p:cNvSpPr/>
            <p:nvPr/>
          </p:nvSpPr>
          <p:spPr>
            <a:xfrm>
              <a:off x="631840" y="3436171"/>
              <a:ext cx="64157" cy="65873"/>
            </a:xfrm>
            <a:custGeom>
              <a:avLst/>
              <a:gdLst/>
              <a:ahLst/>
              <a:cxnLst/>
              <a:rect l="l" t="t" r="r" b="b"/>
              <a:pathLst>
                <a:path w="1346" h="1382" extrusionOk="0">
                  <a:moveTo>
                    <a:pt x="629" y="1"/>
                  </a:moveTo>
                  <a:cubicBezTo>
                    <a:pt x="597" y="1"/>
                    <a:pt x="565" y="6"/>
                    <a:pt x="532" y="15"/>
                  </a:cubicBezTo>
                  <a:cubicBezTo>
                    <a:pt x="448" y="22"/>
                    <a:pt x="369" y="52"/>
                    <a:pt x="297" y="101"/>
                  </a:cubicBezTo>
                  <a:cubicBezTo>
                    <a:pt x="255" y="137"/>
                    <a:pt x="212" y="174"/>
                    <a:pt x="169" y="212"/>
                  </a:cubicBezTo>
                  <a:cubicBezTo>
                    <a:pt x="138" y="258"/>
                    <a:pt x="107" y="303"/>
                    <a:pt x="76" y="348"/>
                  </a:cubicBezTo>
                  <a:cubicBezTo>
                    <a:pt x="35" y="421"/>
                    <a:pt x="14" y="500"/>
                    <a:pt x="14" y="581"/>
                  </a:cubicBezTo>
                  <a:cubicBezTo>
                    <a:pt x="1" y="664"/>
                    <a:pt x="8" y="744"/>
                    <a:pt x="35" y="824"/>
                  </a:cubicBezTo>
                  <a:cubicBezTo>
                    <a:pt x="74" y="962"/>
                    <a:pt x="139" y="1028"/>
                    <a:pt x="231" y="1131"/>
                  </a:cubicBezTo>
                  <a:cubicBezTo>
                    <a:pt x="238" y="1140"/>
                    <a:pt x="248" y="1149"/>
                    <a:pt x="255" y="1158"/>
                  </a:cubicBezTo>
                  <a:cubicBezTo>
                    <a:pt x="275" y="1180"/>
                    <a:pt x="295" y="1201"/>
                    <a:pt x="315" y="1224"/>
                  </a:cubicBezTo>
                  <a:cubicBezTo>
                    <a:pt x="357" y="1253"/>
                    <a:pt x="401" y="1284"/>
                    <a:pt x="445" y="1314"/>
                  </a:cubicBezTo>
                  <a:cubicBezTo>
                    <a:pt x="516" y="1353"/>
                    <a:pt x="592" y="1373"/>
                    <a:pt x="672" y="1374"/>
                  </a:cubicBezTo>
                  <a:cubicBezTo>
                    <a:pt x="693" y="1379"/>
                    <a:pt x="715" y="1382"/>
                    <a:pt x="737" y="1382"/>
                  </a:cubicBezTo>
                  <a:cubicBezTo>
                    <a:pt x="768" y="1382"/>
                    <a:pt x="798" y="1377"/>
                    <a:pt x="829" y="1368"/>
                  </a:cubicBezTo>
                  <a:cubicBezTo>
                    <a:pt x="911" y="1361"/>
                    <a:pt x="987" y="1332"/>
                    <a:pt x="1056" y="1284"/>
                  </a:cubicBezTo>
                  <a:cubicBezTo>
                    <a:pt x="1098" y="1248"/>
                    <a:pt x="1139" y="1214"/>
                    <a:pt x="1181" y="1177"/>
                  </a:cubicBezTo>
                  <a:cubicBezTo>
                    <a:pt x="1212" y="1133"/>
                    <a:pt x="1242" y="1089"/>
                    <a:pt x="1272" y="1046"/>
                  </a:cubicBezTo>
                  <a:cubicBezTo>
                    <a:pt x="1311" y="975"/>
                    <a:pt x="1331" y="900"/>
                    <a:pt x="1332" y="819"/>
                  </a:cubicBezTo>
                  <a:cubicBezTo>
                    <a:pt x="1346" y="739"/>
                    <a:pt x="1338" y="661"/>
                    <a:pt x="1311" y="583"/>
                  </a:cubicBezTo>
                  <a:cubicBezTo>
                    <a:pt x="1300" y="556"/>
                    <a:pt x="1288" y="530"/>
                    <a:pt x="1276" y="503"/>
                  </a:cubicBezTo>
                  <a:cubicBezTo>
                    <a:pt x="1270" y="491"/>
                    <a:pt x="1265" y="479"/>
                    <a:pt x="1262" y="467"/>
                  </a:cubicBezTo>
                  <a:cubicBezTo>
                    <a:pt x="1206" y="341"/>
                    <a:pt x="1173" y="254"/>
                    <a:pt x="1064" y="163"/>
                  </a:cubicBezTo>
                  <a:cubicBezTo>
                    <a:pt x="1018" y="131"/>
                    <a:pt x="974" y="101"/>
                    <a:pt x="928" y="69"/>
                  </a:cubicBezTo>
                  <a:cubicBezTo>
                    <a:pt x="855" y="29"/>
                    <a:pt x="776" y="8"/>
                    <a:pt x="695" y="8"/>
                  </a:cubicBezTo>
                  <a:cubicBezTo>
                    <a:pt x="673" y="3"/>
                    <a:pt x="651" y="1"/>
                    <a:pt x="62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69"/>
            <p:cNvSpPr/>
            <p:nvPr/>
          </p:nvSpPr>
          <p:spPr>
            <a:xfrm>
              <a:off x="526977" y="3286503"/>
              <a:ext cx="57484" cy="59248"/>
            </a:xfrm>
            <a:custGeom>
              <a:avLst/>
              <a:gdLst/>
              <a:ahLst/>
              <a:cxnLst/>
              <a:rect l="l" t="t" r="r" b="b"/>
              <a:pathLst>
                <a:path w="1206" h="1243" extrusionOk="0">
                  <a:moveTo>
                    <a:pt x="599" y="1"/>
                  </a:moveTo>
                  <a:cubicBezTo>
                    <a:pt x="563" y="1"/>
                    <a:pt x="527" y="6"/>
                    <a:pt x="490" y="15"/>
                  </a:cubicBezTo>
                  <a:cubicBezTo>
                    <a:pt x="412" y="22"/>
                    <a:pt x="341" y="48"/>
                    <a:pt x="276" y="94"/>
                  </a:cubicBezTo>
                  <a:cubicBezTo>
                    <a:pt x="156" y="182"/>
                    <a:pt x="52" y="306"/>
                    <a:pt x="26" y="456"/>
                  </a:cubicBezTo>
                  <a:cubicBezTo>
                    <a:pt x="0" y="604"/>
                    <a:pt x="18" y="763"/>
                    <a:pt x="104" y="889"/>
                  </a:cubicBezTo>
                  <a:cubicBezTo>
                    <a:pt x="107" y="892"/>
                    <a:pt x="109" y="895"/>
                    <a:pt x="112" y="899"/>
                  </a:cubicBezTo>
                  <a:cubicBezTo>
                    <a:pt x="144" y="938"/>
                    <a:pt x="178" y="978"/>
                    <a:pt x="211" y="1016"/>
                  </a:cubicBezTo>
                  <a:cubicBezTo>
                    <a:pt x="239" y="1045"/>
                    <a:pt x="270" y="1067"/>
                    <a:pt x="302" y="1084"/>
                  </a:cubicBezTo>
                  <a:cubicBezTo>
                    <a:pt x="311" y="1093"/>
                    <a:pt x="319" y="1101"/>
                    <a:pt x="330" y="1109"/>
                  </a:cubicBezTo>
                  <a:cubicBezTo>
                    <a:pt x="366" y="1135"/>
                    <a:pt x="404" y="1161"/>
                    <a:pt x="442" y="1185"/>
                  </a:cubicBezTo>
                  <a:cubicBezTo>
                    <a:pt x="501" y="1219"/>
                    <a:pt x="565" y="1235"/>
                    <a:pt x="633" y="1236"/>
                  </a:cubicBezTo>
                  <a:cubicBezTo>
                    <a:pt x="653" y="1240"/>
                    <a:pt x="672" y="1242"/>
                    <a:pt x="691" y="1242"/>
                  </a:cubicBezTo>
                  <a:cubicBezTo>
                    <a:pt x="717" y="1242"/>
                    <a:pt x="742" y="1239"/>
                    <a:pt x="767" y="1231"/>
                  </a:cubicBezTo>
                  <a:cubicBezTo>
                    <a:pt x="836" y="1225"/>
                    <a:pt x="901" y="1202"/>
                    <a:pt x="961" y="1161"/>
                  </a:cubicBezTo>
                  <a:lnTo>
                    <a:pt x="1067" y="1071"/>
                  </a:lnTo>
                  <a:cubicBezTo>
                    <a:pt x="1092" y="1034"/>
                    <a:pt x="1118" y="995"/>
                    <a:pt x="1143" y="959"/>
                  </a:cubicBezTo>
                  <a:cubicBezTo>
                    <a:pt x="1177" y="899"/>
                    <a:pt x="1192" y="835"/>
                    <a:pt x="1193" y="766"/>
                  </a:cubicBezTo>
                  <a:cubicBezTo>
                    <a:pt x="1206" y="700"/>
                    <a:pt x="1199" y="633"/>
                    <a:pt x="1177" y="566"/>
                  </a:cubicBezTo>
                  <a:cubicBezTo>
                    <a:pt x="1169" y="543"/>
                    <a:pt x="1162" y="518"/>
                    <a:pt x="1155" y="495"/>
                  </a:cubicBezTo>
                  <a:lnTo>
                    <a:pt x="1155" y="492"/>
                  </a:lnTo>
                  <a:cubicBezTo>
                    <a:pt x="1148" y="414"/>
                    <a:pt x="1122" y="344"/>
                    <a:pt x="1077" y="278"/>
                  </a:cubicBezTo>
                  <a:cubicBezTo>
                    <a:pt x="1075" y="275"/>
                    <a:pt x="1073" y="271"/>
                    <a:pt x="1071" y="267"/>
                  </a:cubicBezTo>
                  <a:cubicBezTo>
                    <a:pt x="1030" y="199"/>
                    <a:pt x="977" y="145"/>
                    <a:pt x="910" y="107"/>
                  </a:cubicBezTo>
                  <a:cubicBezTo>
                    <a:pt x="852" y="59"/>
                    <a:pt x="785" y="30"/>
                    <a:pt x="710" y="15"/>
                  </a:cubicBezTo>
                  <a:cubicBezTo>
                    <a:pt x="672" y="6"/>
                    <a:pt x="635" y="1"/>
                    <a:pt x="5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69"/>
            <p:cNvSpPr/>
            <p:nvPr/>
          </p:nvSpPr>
          <p:spPr>
            <a:xfrm>
              <a:off x="409293" y="3147845"/>
              <a:ext cx="112108" cy="83175"/>
            </a:xfrm>
            <a:custGeom>
              <a:avLst/>
              <a:gdLst/>
              <a:ahLst/>
              <a:cxnLst/>
              <a:rect l="l" t="t" r="r" b="b"/>
              <a:pathLst>
                <a:path w="2352" h="1745" extrusionOk="0">
                  <a:moveTo>
                    <a:pt x="1229" y="0"/>
                  </a:moveTo>
                  <a:cubicBezTo>
                    <a:pt x="615" y="0"/>
                    <a:pt x="1" y="673"/>
                    <a:pt x="435" y="1349"/>
                  </a:cubicBezTo>
                  <a:cubicBezTo>
                    <a:pt x="615" y="1629"/>
                    <a:pt x="869" y="1745"/>
                    <a:pt x="1124" y="1745"/>
                  </a:cubicBezTo>
                  <a:cubicBezTo>
                    <a:pt x="1738" y="1745"/>
                    <a:pt x="2352" y="1072"/>
                    <a:pt x="1918" y="396"/>
                  </a:cubicBezTo>
                  <a:cubicBezTo>
                    <a:pt x="1739" y="116"/>
                    <a:pt x="1484" y="0"/>
                    <a:pt x="122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69"/>
            <p:cNvSpPr/>
            <p:nvPr/>
          </p:nvSpPr>
          <p:spPr>
            <a:xfrm>
              <a:off x="410389" y="3010665"/>
              <a:ext cx="38990" cy="38180"/>
            </a:xfrm>
            <a:custGeom>
              <a:avLst/>
              <a:gdLst/>
              <a:ahLst/>
              <a:cxnLst/>
              <a:rect l="l" t="t" r="r" b="b"/>
              <a:pathLst>
                <a:path w="818" h="801" extrusionOk="0">
                  <a:moveTo>
                    <a:pt x="423" y="1"/>
                  </a:moveTo>
                  <a:cubicBezTo>
                    <a:pt x="414" y="1"/>
                    <a:pt x="405" y="1"/>
                    <a:pt x="396" y="2"/>
                  </a:cubicBezTo>
                  <a:cubicBezTo>
                    <a:pt x="325" y="8"/>
                    <a:pt x="258" y="29"/>
                    <a:pt x="197" y="65"/>
                  </a:cubicBezTo>
                  <a:cubicBezTo>
                    <a:pt x="121" y="112"/>
                    <a:pt x="68" y="190"/>
                    <a:pt x="38" y="270"/>
                  </a:cubicBezTo>
                  <a:cubicBezTo>
                    <a:pt x="11" y="348"/>
                    <a:pt x="1" y="442"/>
                    <a:pt x="31" y="522"/>
                  </a:cubicBezTo>
                  <a:cubicBezTo>
                    <a:pt x="56" y="590"/>
                    <a:pt x="94" y="651"/>
                    <a:pt x="146" y="702"/>
                  </a:cubicBezTo>
                  <a:cubicBezTo>
                    <a:pt x="208" y="762"/>
                    <a:pt x="295" y="792"/>
                    <a:pt x="379" y="798"/>
                  </a:cubicBezTo>
                  <a:cubicBezTo>
                    <a:pt x="392" y="800"/>
                    <a:pt x="407" y="801"/>
                    <a:pt x="421" y="801"/>
                  </a:cubicBezTo>
                  <a:cubicBezTo>
                    <a:pt x="494" y="801"/>
                    <a:pt x="570" y="782"/>
                    <a:pt x="629" y="740"/>
                  </a:cubicBezTo>
                  <a:cubicBezTo>
                    <a:pt x="686" y="699"/>
                    <a:pt x="734" y="647"/>
                    <a:pt x="769" y="584"/>
                  </a:cubicBezTo>
                  <a:cubicBezTo>
                    <a:pt x="795" y="538"/>
                    <a:pt x="807" y="489"/>
                    <a:pt x="808" y="436"/>
                  </a:cubicBezTo>
                  <a:cubicBezTo>
                    <a:pt x="817" y="385"/>
                    <a:pt x="812" y="334"/>
                    <a:pt x="795" y="283"/>
                  </a:cubicBezTo>
                  <a:cubicBezTo>
                    <a:pt x="782" y="222"/>
                    <a:pt x="747" y="156"/>
                    <a:pt x="698" y="117"/>
                  </a:cubicBezTo>
                  <a:cubicBezTo>
                    <a:pt x="620" y="54"/>
                    <a:pt x="525" y="1"/>
                    <a:pt x="42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69"/>
            <p:cNvSpPr/>
            <p:nvPr/>
          </p:nvSpPr>
          <p:spPr>
            <a:xfrm>
              <a:off x="431981" y="2905373"/>
              <a:ext cx="53480" cy="39657"/>
            </a:xfrm>
            <a:custGeom>
              <a:avLst/>
              <a:gdLst/>
              <a:ahLst/>
              <a:cxnLst/>
              <a:rect l="l" t="t" r="r" b="b"/>
              <a:pathLst>
                <a:path w="1122" h="832" extrusionOk="0">
                  <a:moveTo>
                    <a:pt x="586" y="0"/>
                  </a:moveTo>
                  <a:cubicBezTo>
                    <a:pt x="294" y="0"/>
                    <a:pt x="1" y="321"/>
                    <a:pt x="207" y="643"/>
                  </a:cubicBezTo>
                  <a:cubicBezTo>
                    <a:pt x="293" y="776"/>
                    <a:pt x="414" y="832"/>
                    <a:pt x="536" y="832"/>
                  </a:cubicBezTo>
                  <a:cubicBezTo>
                    <a:pt x="829" y="832"/>
                    <a:pt x="1122" y="511"/>
                    <a:pt x="915" y="189"/>
                  </a:cubicBezTo>
                  <a:cubicBezTo>
                    <a:pt x="829" y="56"/>
                    <a:pt x="708" y="0"/>
                    <a:pt x="58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69"/>
            <p:cNvSpPr/>
            <p:nvPr/>
          </p:nvSpPr>
          <p:spPr>
            <a:xfrm>
              <a:off x="523736" y="3896662"/>
              <a:ext cx="46330" cy="34319"/>
            </a:xfrm>
            <a:custGeom>
              <a:avLst/>
              <a:gdLst/>
              <a:ahLst/>
              <a:cxnLst/>
              <a:rect l="l" t="t" r="r" b="b"/>
              <a:pathLst>
                <a:path w="972" h="720" extrusionOk="0">
                  <a:moveTo>
                    <a:pt x="508" y="1"/>
                  </a:moveTo>
                  <a:cubicBezTo>
                    <a:pt x="254" y="1"/>
                    <a:pt x="0" y="278"/>
                    <a:pt x="180" y="557"/>
                  </a:cubicBezTo>
                  <a:cubicBezTo>
                    <a:pt x="254" y="672"/>
                    <a:pt x="359" y="720"/>
                    <a:pt x="464" y="720"/>
                  </a:cubicBezTo>
                  <a:cubicBezTo>
                    <a:pt x="718" y="720"/>
                    <a:pt x="971" y="442"/>
                    <a:pt x="792" y="164"/>
                  </a:cubicBezTo>
                  <a:cubicBezTo>
                    <a:pt x="718" y="49"/>
                    <a:pt x="613" y="1"/>
                    <a:pt x="50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69"/>
            <p:cNvSpPr/>
            <p:nvPr/>
          </p:nvSpPr>
          <p:spPr>
            <a:xfrm>
              <a:off x="541468" y="3800379"/>
              <a:ext cx="72022" cy="53432"/>
            </a:xfrm>
            <a:custGeom>
              <a:avLst/>
              <a:gdLst/>
              <a:ahLst/>
              <a:cxnLst/>
              <a:rect l="l" t="t" r="r" b="b"/>
              <a:pathLst>
                <a:path w="1511" h="1121" extrusionOk="0">
                  <a:moveTo>
                    <a:pt x="789" y="1"/>
                  </a:moveTo>
                  <a:cubicBezTo>
                    <a:pt x="395" y="1"/>
                    <a:pt x="1" y="433"/>
                    <a:pt x="280" y="866"/>
                  </a:cubicBezTo>
                  <a:cubicBezTo>
                    <a:pt x="396" y="1046"/>
                    <a:pt x="559" y="1120"/>
                    <a:pt x="723" y="1120"/>
                  </a:cubicBezTo>
                  <a:cubicBezTo>
                    <a:pt x="1117" y="1120"/>
                    <a:pt x="1511" y="689"/>
                    <a:pt x="1233" y="256"/>
                  </a:cubicBezTo>
                  <a:cubicBezTo>
                    <a:pt x="1117" y="75"/>
                    <a:pt x="953" y="1"/>
                    <a:pt x="78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69"/>
            <p:cNvSpPr/>
            <p:nvPr/>
          </p:nvSpPr>
          <p:spPr>
            <a:xfrm>
              <a:off x="563298" y="3705764"/>
              <a:ext cx="49858" cy="37083"/>
            </a:xfrm>
            <a:custGeom>
              <a:avLst/>
              <a:gdLst/>
              <a:ahLst/>
              <a:cxnLst/>
              <a:rect l="l" t="t" r="r" b="b"/>
              <a:pathLst>
                <a:path w="1046" h="778" extrusionOk="0">
                  <a:moveTo>
                    <a:pt x="546" y="1"/>
                  </a:moveTo>
                  <a:cubicBezTo>
                    <a:pt x="273" y="1"/>
                    <a:pt x="0" y="300"/>
                    <a:pt x="193" y="600"/>
                  </a:cubicBezTo>
                  <a:cubicBezTo>
                    <a:pt x="273" y="725"/>
                    <a:pt x="386" y="777"/>
                    <a:pt x="499" y="777"/>
                  </a:cubicBezTo>
                  <a:cubicBezTo>
                    <a:pt x="772" y="777"/>
                    <a:pt x="1045" y="477"/>
                    <a:pt x="852" y="176"/>
                  </a:cubicBezTo>
                  <a:cubicBezTo>
                    <a:pt x="772" y="52"/>
                    <a:pt x="659" y="1"/>
                    <a:pt x="54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69"/>
            <p:cNvSpPr/>
            <p:nvPr/>
          </p:nvSpPr>
          <p:spPr>
            <a:xfrm>
              <a:off x="541277" y="3570395"/>
              <a:ext cx="58151" cy="43137"/>
            </a:xfrm>
            <a:custGeom>
              <a:avLst/>
              <a:gdLst/>
              <a:ahLst/>
              <a:cxnLst/>
              <a:rect l="l" t="t" r="r" b="b"/>
              <a:pathLst>
                <a:path w="1220" h="905" extrusionOk="0">
                  <a:moveTo>
                    <a:pt x="637" y="0"/>
                  </a:moveTo>
                  <a:cubicBezTo>
                    <a:pt x="319" y="0"/>
                    <a:pt x="1" y="349"/>
                    <a:pt x="226" y="700"/>
                  </a:cubicBezTo>
                  <a:cubicBezTo>
                    <a:pt x="319" y="845"/>
                    <a:pt x="450" y="905"/>
                    <a:pt x="582" y="905"/>
                  </a:cubicBezTo>
                  <a:cubicBezTo>
                    <a:pt x="900" y="905"/>
                    <a:pt x="1219" y="556"/>
                    <a:pt x="995" y="206"/>
                  </a:cubicBezTo>
                  <a:cubicBezTo>
                    <a:pt x="902" y="60"/>
                    <a:pt x="769" y="0"/>
                    <a:pt x="63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69"/>
            <p:cNvSpPr/>
            <p:nvPr/>
          </p:nvSpPr>
          <p:spPr>
            <a:xfrm>
              <a:off x="442563" y="3438602"/>
              <a:ext cx="95187" cy="91993"/>
            </a:xfrm>
            <a:custGeom>
              <a:avLst/>
              <a:gdLst/>
              <a:ahLst/>
              <a:cxnLst/>
              <a:rect l="l" t="t" r="r" b="b"/>
              <a:pathLst>
                <a:path w="1997" h="1930" extrusionOk="0">
                  <a:moveTo>
                    <a:pt x="977" y="0"/>
                  </a:moveTo>
                  <a:cubicBezTo>
                    <a:pt x="810" y="0"/>
                    <a:pt x="643" y="44"/>
                    <a:pt x="501" y="136"/>
                  </a:cubicBezTo>
                  <a:cubicBezTo>
                    <a:pt x="178" y="342"/>
                    <a:pt x="1" y="797"/>
                    <a:pt x="133" y="1164"/>
                  </a:cubicBezTo>
                  <a:cubicBezTo>
                    <a:pt x="178" y="1288"/>
                    <a:pt x="248" y="1403"/>
                    <a:pt x="316" y="1515"/>
                  </a:cubicBezTo>
                  <a:cubicBezTo>
                    <a:pt x="435" y="1710"/>
                    <a:pt x="661" y="1861"/>
                    <a:pt x="883" y="1910"/>
                  </a:cubicBezTo>
                  <a:cubicBezTo>
                    <a:pt x="941" y="1923"/>
                    <a:pt x="1004" y="1929"/>
                    <a:pt x="1069" y="1929"/>
                  </a:cubicBezTo>
                  <a:cubicBezTo>
                    <a:pt x="1243" y="1929"/>
                    <a:pt x="1428" y="1882"/>
                    <a:pt x="1562" y="1788"/>
                  </a:cubicBezTo>
                  <a:cubicBezTo>
                    <a:pt x="1753" y="1654"/>
                    <a:pt x="1915" y="1458"/>
                    <a:pt x="1956" y="1221"/>
                  </a:cubicBezTo>
                  <a:cubicBezTo>
                    <a:pt x="1996" y="989"/>
                    <a:pt x="1969" y="744"/>
                    <a:pt x="1834" y="542"/>
                  </a:cubicBezTo>
                  <a:cubicBezTo>
                    <a:pt x="1761" y="434"/>
                    <a:pt x="1690" y="317"/>
                    <a:pt x="1591" y="230"/>
                  </a:cubicBezTo>
                  <a:cubicBezTo>
                    <a:pt x="1424" y="79"/>
                    <a:pt x="1200" y="0"/>
                    <a:pt x="97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69"/>
            <p:cNvSpPr/>
            <p:nvPr/>
          </p:nvSpPr>
          <p:spPr>
            <a:xfrm>
              <a:off x="348567" y="3344892"/>
              <a:ext cx="85559" cy="85559"/>
            </a:xfrm>
            <a:custGeom>
              <a:avLst/>
              <a:gdLst/>
              <a:ahLst/>
              <a:cxnLst/>
              <a:rect l="l" t="t" r="r" b="b"/>
              <a:pathLst>
                <a:path w="1795" h="1795" extrusionOk="0">
                  <a:moveTo>
                    <a:pt x="836" y="0"/>
                  </a:moveTo>
                  <a:cubicBezTo>
                    <a:pt x="683" y="0"/>
                    <a:pt x="524" y="37"/>
                    <a:pt x="397" y="126"/>
                  </a:cubicBezTo>
                  <a:cubicBezTo>
                    <a:pt x="280" y="212"/>
                    <a:pt x="180" y="320"/>
                    <a:pt x="107" y="450"/>
                  </a:cubicBezTo>
                  <a:cubicBezTo>
                    <a:pt x="1" y="638"/>
                    <a:pt x="3" y="875"/>
                    <a:pt x="53" y="1078"/>
                  </a:cubicBezTo>
                  <a:cubicBezTo>
                    <a:pt x="82" y="1193"/>
                    <a:pt x="146" y="1297"/>
                    <a:pt x="199" y="1402"/>
                  </a:cubicBezTo>
                  <a:cubicBezTo>
                    <a:pt x="260" y="1504"/>
                    <a:pt x="340" y="1582"/>
                    <a:pt x="440" y="1641"/>
                  </a:cubicBezTo>
                  <a:cubicBezTo>
                    <a:pt x="527" y="1711"/>
                    <a:pt x="627" y="1757"/>
                    <a:pt x="739" y="1777"/>
                  </a:cubicBezTo>
                  <a:cubicBezTo>
                    <a:pt x="794" y="1789"/>
                    <a:pt x="854" y="1795"/>
                    <a:pt x="915" y="1795"/>
                  </a:cubicBezTo>
                  <a:cubicBezTo>
                    <a:pt x="1081" y="1795"/>
                    <a:pt x="1257" y="1751"/>
                    <a:pt x="1384" y="1660"/>
                  </a:cubicBezTo>
                  <a:cubicBezTo>
                    <a:pt x="1565" y="1532"/>
                    <a:pt x="1719" y="1346"/>
                    <a:pt x="1758" y="1121"/>
                  </a:cubicBezTo>
                  <a:cubicBezTo>
                    <a:pt x="1795" y="909"/>
                    <a:pt x="1780" y="653"/>
                    <a:pt x="1642" y="476"/>
                  </a:cubicBezTo>
                  <a:cubicBezTo>
                    <a:pt x="1570" y="383"/>
                    <a:pt x="1500" y="281"/>
                    <a:pt x="1408" y="208"/>
                  </a:cubicBezTo>
                  <a:cubicBezTo>
                    <a:pt x="1348" y="167"/>
                    <a:pt x="1288" y="126"/>
                    <a:pt x="1228" y="84"/>
                  </a:cubicBezTo>
                  <a:cubicBezTo>
                    <a:pt x="1131" y="31"/>
                    <a:pt x="1030" y="4"/>
                    <a:pt x="921" y="4"/>
                  </a:cubicBezTo>
                  <a:cubicBezTo>
                    <a:pt x="893" y="1"/>
                    <a:pt x="865" y="0"/>
                    <a:pt x="83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69"/>
            <p:cNvSpPr/>
            <p:nvPr/>
          </p:nvSpPr>
          <p:spPr>
            <a:xfrm>
              <a:off x="279119" y="3239600"/>
              <a:ext cx="42422" cy="43184"/>
            </a:xfrm>
            <a:custGeom>
              <a:avLst/>
              <a:gdLst/>
              <a:ahLst/>
              <a:cxnLst/>
              <a:rect l="l" t="t" r="r" b="b"/>
              <a:pathLst>
                <a:path w="890" h="906" extrusionOk="0">
                  <a:moveTo>
                    <a:pt x="406" y="1"/>
                  </a:moveTo>
                  <a:cubicBezTo>
                    <a:pt x="332" y="1"/>
                    <a:pt x="256" y="19"/>
                    <a:pt x="196" y="61"/>
                  </a:cubicBezTo>
                  <a:cubicBezTo>
                    <a:pt x="139" y="103"/>
                    <a:pt x="90" y="156"/>
                    <a:pt x="55" y="219"/>
                  </a:cubicBezTo>
                  <a:cubicBezTo>
                    <a:pt x="7" y="303"/>
                    <a:pt x="0" y="429"/>
                    <a:pt x="29" y="522"/>
                  </a:cubicBezTo>
                  <a:cubicBezTo>
                    <a:pt x="57" y="608"/>
                    <a:pt x="96" y="660"/>
                    <a:pt x="158" y="725"/>
                  </a:cubicBezTo>
                  <a:lnTo>
                    <a:pt x="185" y="751"/>
                  </a:lnTo>
                  <a:cubicBezTo>
                    <a:pt x="206" y="772"/>
                    <a:pt x="226" y="793"/>
                    <a:pt x="247" y="812"/>
                  </a:cubicBezTo>
                  <a:cubicBezTo>
                    <a:pt x="274" y="831"/>
                    <a:pt x="301" y="849"/>
                    <a:pt x="327" y="868"/>
                  </a:cubicBezTo>
                  <a:cubicBezTo>
                    <a:pt x="371" y="891"/>
                    <a:pt x="418" y="904"/>
                    <a:pt x="466" y="904"/>
                  </a:cubicBezTo>
                  <a:cubicBezTo>
                    <a:pt x="478" y="905"/>
                    <a:pt x="489" y="906"/>
                    <a:pt x="501" y="906"/>
                  </a:cubicBezTo>
                  <a:cubicBezTo>
                    <a:pt x="571" y="906"/>
                    <a:pt x="643" y="889"/>
                    <a:pt x="702" y="849"/>
                  </a:cubicBezTo>
                  <a:cubicBezTo>
                    <a:pt x="756" y="811"/>
                    <a:pt x="801" y="762"/>
                    <a:pt x="834" y="704"/>
                  </a:cubicBezTo>
                  <a:cubicBezTo>
                    <a:pt x="877" y="628"/>
                    <a:pt x="889" y="503"/>
                    <a:pt x="858" y="422"/>
                  </a:cubicBezTo>
                  <a:lnTo>
                    <a:pt x="827" y="339"/>
                  </a:lnTo>
                  <a:cubicBezTo>
                    <a:pt x="823" y="327"/>
                    <a:pt x="818" y="315"/>
                    <a:pt x="814" y="303"/>
                  </a:cubicBezTo>
                  <a:cubicBezTo>
                    <a:pt x="782" y="220"/>
                    <a:pt x="750" y="162"/>
                    <a:pt x="683" y="100"/>
                  </a:cubicBezTo>
                  <a:cubicBezTo>
                    <a:pt x="618" y="42"/>
                    <a:pt x="535" y="10"/>
                    <a:pt x="449" y="3"/>
                  </a:cubicBezTo>
                  <a:cubicBezTo>
                    <a:pt x="435" y="1"/>
                    <a:pt x="420" y="1"/>
                    <a:pt x="40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69"/>
            <p:cNvSpPr/>
            <p:nvPr/>
          </p:nvSpPr>
          <p:spPr>
            <a:xfrm>
              <a:off x="199900" y="3097701"/>
              <a:ext cx="77551" cy="76979"/>
            </a:xfrm>
            <a:custGeom>
              <a:avLst/>
              <a:gdLst/>
              <a:ahLst/>
              <a:cxnLst/>
              <a:rect l="l" t="t" r="r" b="b"/>
              <a:pathLst>
                <a:path w="1627" h="1615" extrusionOk="0">
                  <a:moveTo>
                    <a:pt x="818" y="0"/>
                  </a:moveTo>
                  <a:cubicBezTo>
                    <a:pt x="798" y="0"/>
                    <a:pt x="779" y="1"/>
                    <a:pt x="760" y="4"/>
                  </a:cubicBezTo>
                  <a:cubicBezTo>
                    <a:pt x="628" y="20"/>
                    <a:pt x="497" y="39"/>
                    <a:pt x="385" y="119"/>
                  </a:cubicBezTo>
                  <a:cubicBezTo>
                    <a:pt x="272" y="198"/>
                    <a:pt x="199" y="292"/>
                    <a:pt x="126" y="412"/>
                  </a:cubicBezTo>
                  <a:cubicBezTo>
                    <a:pt x="1" y="613"/>
                    <a:pt x="12" y="970"/>
                    <a:pt x="162" y="1156"/>
                  </a:cubicBezTo>
                  <a:cubicBezTo>
                    <a:pt x="196" y="1197"/>
                    <a:pt x="228" y="1238"/>
                    <a:pt x="261" y="1280"/>
                  </a:cubicBezTo>
                  <a:cubicBezTo>
                    <a:pt x="386" y="1437"/>
                    <a:pt x="517" y="1554"/>
                    <a:pt x="721" y="1599"/>
                  </a:cubicBezTo>
                  <a:cubicBezTo>
                    <a:pt x="769" y="1609"/>
                    <a:pt x="820" y="1614"/>
                    <a:pt x="872" y="1614"/>
                  </a:cubicBezTo>
                  <a:cubicBezTo>
                    <a:pt x="1014" y="1614"/>
                    <a:pt x="1163" y="1577"/>
                    <a:pt x="1272" y="1500"/>
                  </a:cubicBezTo>
                  <a:cubicBezTo>
                    <a:pt x="1427" y="1390"/>
                    <a:pt x="1559" y="1231"/>
                    <a:pt x="1591" y="1039"/>
                  </a:cubicBezTo>
                  <a:cubicBezTo>
                    <a:pt x="1627" y="836"/>
                    <a:pt x="1584" y="670"/>
                    <a:pt x="1492" y="487"/>
                  </a:cubicBezTo>
                  <a:cubicBezTo>
                    <a:pt x="1469" y="440"/>
                    <a:pt x="1445" y="393"/>
                    <a:pt x="1422" y="348"/>
                  </a:cubicBezTo>
                  <a:cubicBezTo>
                    <a:pt x="1322" y="151"/>
                    <a:pt x="1044" y="0"/>
                    <a:pt x="81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69"/>
            <p:cNvSpPr/>
            <p:nvPr/>
          </p:nvSpPr>
          <p:spPr>
            <a:xfrm>
              <a:off x="236793" y="2950178"/>
              <a:ext cx="68495" cy="68066"/>
            </a:xfrm>
            <a:custGeom>
              <a:avLst/>
              <a:gdLst/>
              <a:ahLst/>
              <a:cxnLst/>
              <a:rect l="l" t="t" r="r" b="b"/>
              <a:pathLst>
                <a:path w="1437" h="1428" extrusionOk="0">
                  <a:moveTo>
                    <a:pt x="724" y="1"/>
                  </a:moveTo>
                  <a:cubicBezTo>
                    <a:pt x="719" y="1"/>
                    <a:pt x="714" y="1"/>
                    <a:pt x="709" y="1"/>
                  </a:cubicBezTo>
                  <a:cubicBezTo>
                    <a:pt x="585" y="6"/>
                    <a:pt x="471" y="43"/>
                    <a:pt x="366" y="110"/>
                  </a:cubicBezTo>
                  <a:cubicBezTo>
                    <a:pt x="243" y="208"/>
                    <a:pt x="183" y="266"/>
                    <a:pt x="105" y="406"/>
                  </a:cubicBezTo>
                  <a:cubicBezTo>
                    <a:pt x="102" y="412"/>
                    <a:pt x="99" y="419"/>
                    <a:pt x="97" y="425"/>
                  </a:cubicBezTo>
                  <a:cubicBezTo>
                    <a:pt x="77" y="479"/>
                    <a:pt x="58" y="533"/>
                    <a:pt x="39" y="585"/>
                  </a:cubicBezTo>
                  <a:cubicBezTo>
                    <a:pt x="39" y="586"/>
                    <a:pt x="37" y="589"/>
                    <a:pt x="37" y="590"/>
                  </a:cubicBezTo>
                  <a:cubicBezTo>
                    <a:pt x="37" y="592"/>
                    <a:pt x="36" y="597"/>
                    <a:pt x="36" y="599"/>
                  </a:cubicBezTo>
                  <a:cubicBezTo>
                    <a:pt x="1" y="779"/>
                    <a:pt x="31" y="963"/>
                    <a:pt x="130" y="1117"/>
                  </a:cubicBezTo>
                  <a:cubicBezTo>
                    <a:pt x="196" y="1218"/>
                    <a:pt x="285" y="1298"/>
                    <a:pt x="391" y="1352"/>
                  </a:cubicBezTo>
                  <a:cubicBezTo>
                    <a:pt x="444" y="1381"/>
                    <a:pt x="503" y="1407"/>
                    <a:pt x="565" y="1413"/>
                  </a:cubicBezTo>
                  <a:cubicBezTo>
                    <a:pt x="618" y="1418"/>
                    <a:pt x="674" y="1423"/>
                    <a:pt x="727" y="1428"/>
                  </a:cubicBezTo>
                  <a:cubicBezTo>
                    <a:pt x="814" y="1428"/>
                    <a:pt x="895" y="1405"/>
                    <a:pt x="968" y="1364"/>
                  </a:cubicBezTo>
                  <a:cubicBezTo>
                    <a:pt x="1024" y="1345"/>
                    <a:pt x="1072" y="1315"/>
                    <a:pt x="1110" y="1272"/>
                  </a:cubicBezTo>
                  <a:cubicBezTo>
                    <a:pt x="1123" y="1265"/>
                    <a:pt x="1131" y="1255"/>
                    <a:pt x="1142" y="1246"/>
                  </a:cubicBezTo>
                  <a:cubicBezTo>
                    <a:pt x="1231" y="1182"/>
                    <a:pt x="1302" y="1100"/>
                    <a:pt x="1353" y="1003"/>
                  </a:cubicBezTo>
                  <a:cubicBezTo>
                    <a:pt x="1372" y="947"/>
                    <a:pt x="1392" y="893"/>
                    <a:pt x="1412" y="836"/>
                  </a:cubicBezTo>
                  <a:cubicBezTo>
                    <a:pt x="1437" y="718"/>
                    <a:pt x="1433" y="601"/>
                    <a:pt x="1396" y="486"/>
                  </a:cubicBezTo>
                  <a:cubicBezTo>
                    <a:pt x="1379" y="424"/>
                    <a:pt x="1351" y="367"/>
                    <a:pt x="1316" y="318"/>
                  </a:cubicBezTo>
                  <a:lnTo>
                    <a:pt x="1318" y="318"/>
                  </a:lnTo>
                  <a:cubicBezTo>
                    <a:pt x="1285" y="263"/>
                    <a:pt x="1244" y="216"/>
                    <a:pt x="1196" y="177"/>
                  </a:cubicBezTo>
                  <a:cubicBezTo>
                    <a:pt x="1154" y="136"/>
                    <a:pt x="1107" y="103"/>
                    <a:pt x="1051" y="76"/>
                  </a:cubicBezTo>
                  <a:cubicBezTo>
                    <a:pt x="1047" y="74"/>
                    <a:pt x="1044" y="73"/>
                    <a:pt x="1040" y="72"/>
                  </a:cubicBezTo>
                  <a:cubicBezTo>
                    <a:pt x="992" y="46"/>
                    <a:pt x="941" y="27"/>
                    <a:pt x="884" y="17"/>
                  </a:cubicBezTo>
                  <a:cubicBezTo>
                    <a:pt x="832" y="6"/>
                    <a:pt x="779" y="1"/>
                    <a:pt x="72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69"/>
            <p:cNvSpPr/>
            <p:nvPr/>
          </p:nvSpPr>
          <p:spPr>
            <a:xfrm>
              <a:off x="621116" y="3666154"/>
              <a:ext cx="41516" cy="43137"/>
            </a:xfrm>
            <a:custGeom>
              <a:avLst/>
              <a:gdLst/>
              <a:ahLst/>
              <a:cxnLst/>
              <a:rect l="l" t="t" r="r" b="b"/>
              <a:pathLst>
                <a:path w="871" h="905" extrusionOk="0">
                  <a:moveTo>
                    <a:pt x="366" y="0"/>
                  </a:moveTo>
                  <a:cubicBezTo>
                    <a:pt x="297" y="0"/>
                    <a:pt x="226" y="21"/>
                    <a:pt x="171" y="56"/>
                  </a:cubicBezTo>
                  <a:cubicBezTo>
                    <a:pt x="77" y="118"/>
                    <a:pt x="0" y="243"/>
                    <a:pt x="14" y="359"/>
                  </a:cubicBezTo>
                  <a:cubicBezTo>
                    <a:pt x="21" y="409"/>
                    <a:pt x="28" y="457"/>
                    <a:pt x="33" y="505"/>
                  </a:cubicBezTo>
                  <a:cubicBezTo>
                    <a:pt x="37" y="580"/>
                    <a:pt x="58" y="649"/>
                    <a:pt x="98" y="713"/>
                  </a:cubicBezTo>
                  <a:cubicBezTo>
                    <a:pt x="139" y="776"/>
                    <a:pt x="192" y="824"/>
                    <a:pt x="259" y="860"/>
                  </a:cubicBezTo>
                  <a:cubicBezTo>
                    <a:pt x="318" y="890"/>
                    <a:pt x="383" y="905"/>
                    <a:pt x="447" y="905"/>
                  </a:cubicBezTo>
                  <a:cubicBezTo>
                    <a:pt x="526" y="905"/>
                    <a:pt x="605" y="883"/>
                    <a:pt x="673" y="839"/>
                  </a:cubicBezTo>
                  <a:cubicBezTo>
                    <a:pt x="796" y="759"/>
                    <a:pt x="870" y="618"/>
                    <a:pt x="864" y="471"/>
                  </a:cubicBezTo>
                  <a:cubicBezTo>
                    <a:pt x="860" y="396"/>
                    <a:pt x="839" y="327"/>
                    <a:pt x="798" y="263"/>
                  </a:cubicBezTo>
                  <a:cubicBezTo>
                    <a:pt x="757" y="200"/>
                    <a:pt x="704" y="152"/>
                    <a:pt x="637" y="116"/>
                  </a:cubicBezTo>
                  <a:cubicBezTo>
                    <a:pt x="595" y="90"/>
                    <a:pt x="555" y="64"/>
                    <a:pt x="513" y="39"/>
                  </a:cubicBezTo>
                  <a:cubicBezTo>
                    <a:pt x="470" y="12"/>
                    <a:pt x="418" y="0"/>
                    <a:pt x="3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69"/>
            <p:cNvSpPr/>
            <p:nvPr/>
          </p:nvSpPr>
          <p:spPr>
            <a:xfrm>
              <a:off x="599238" y="3527497"/>
              <a:ext cx="24786" cy="18351"/>
            </a:xfrm>
            <a:custGeom>
              <a:avLst/>
              <a:gdLst/>
              <a:ahLst/>
              <a:cxnLst/>
              <a:rect l="l" t="t" r="r" b="b"/>
              <a:pathLst>
                <a:path w="520" h="385" extrusionOk="0">
                  <a:moveTo>
                    <a:pt x="271" y="1"/>
                  </a:moveTo>
                  <a:cubicBezTo>
                    <a:pt x="135" y="1"/>
                    <a:pt x="0" y="149"/>
                    <a:pt x="96" y="297"/>
                  </a:cubicBezTo>
                  <a:cubicBezTo>
                    <a:pt x="136" y="359"/>
                    <a:pt x="192" y="385"/>
                    <a:pt x="248" y="385"/>
                  </a:cubicBezTo>
                  <a:cubicBezTo>
                    <a:pt x="384" y="385"/>
                    <a:pt x="519" y="237"/>
                    <a:pt x="424" y="88"/>
                  </a:cubicBezTo>
                  <a:cubicBezTo>
                    <a:pt x="384" y="26"/>
                    <a:pt x="327" y="1"/>
                    <a:pt x="27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69"/>
            <p:cNvSpPr/>
            <p:nvPr/>
          </p:nvSpPr>
          <p:spPr>
            <a:xfrm>
              <a:off x="510533" y="3390555"/>
              <a:ext cx="27789" cy="20639"/>
            </a:xfrm>
            <a:custGeom>
              <a:avLst/>
              <a:gdLst/>
              <a:ahLst/>
              <a:cxnLst/>
              <a:rect l="l" t="t" r="r" b="b"/>
              <a:pathLst>
                <a:path w="583" h="433" extrusionOk="0">
                  <a:moveTo>
                    <a:pt x="304" y="1"/>
                  </a:moveTo>
                  <a:cubicBezTo>
                    <a:pt x="152" y="1"/>
                    <a:pt x="0" y="167"/>
                    <a:pt x="107" y="334"/>
                  </a:cubicBezTo>
                  <a:cubicBezTo>
                    <a:pt x="152" y="404"/>
                    <a:pt x="215" y="433"/>
                    <a:pt x="278" y="433"/>
                  </a:cubicBezTo>
                  <a:cubicBezTo>
                    <a:pt x="430" y="433"/>
                    <a:pt x="582" y="266"/>
                    <a:pt x="475" y="99"/>
                  </a:cubicBezTo>
                  <a:cubicBezTo>
                    <a:pt x="430" y="29"/>
                    <a:pt x="367" y="1"/>
                    <a:pt x="30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69"/>
            <p:cNvSpPr/>
            <p:nvPr/>
          </p:nvSpPr>
          <p:spPr>
            <a:xfrm>
              <a:off x="376737" y="3251898"/>
              <a:ext cx="88991" cy="66064"/>
            </a:xfrm>
            <a:custGeom>
              <a:avLst/>
              <a:gdLst/>
              <a:ahLst/>
              <a:cxnLst/>
              <a:rect l="l" t="t" r="r" b="b"/>
              <a:pathLst>
                <a:path w="1867" h="1386" extrusionOk="0">
                  <a:moveTo>
                    <a:pt x="975" y="1"/>
                  </a:moveTo>
                  <a:cubicBezTo>
                    <a:pt x="487" y="1"/>
                    <a:pt x="0" y="535"/>
                    <a:pt x="344" y="1071"/>
                  </a:cubicBezTo>
                  <a:cubicBezTo>
                    <a:pt x="487" y="1294"/>
                    <a:pt x="690" y="1386"/>
                    <a:pt x="892" y="1386"/>
                  </a:cubicBezTo>
                  <a:cubicBezTo>
                    <a:pt x="1379" y="1386"/>
                    <a:pt x="1866" y="852"/>
                    <a:pt x="1522" y="315"/>
                  </a:cubicBezTo>
                  <a:cubicBezTo>
                    <a:pt x="1379" y="93"/>
                    <a:pt x="1177" y="1"/>
                    <a:pt x="97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69"/>
            <p:cNvSpPr/>
            <p:nvPr/>
          </p:nvSpPr>
          <p:spPr>
            <a:xfrm>
              <a:off x="346708" y="3161239"/>
              <a:ext cx="30124" cy="31316"/>
            </a:xfrm>
            <a:custGeom>
              <a:avLst/>
              <a:gdLst/>
              <a:ahLst/>
              <a:cxnLst/>
              <a:rect l="l" t="t" r="r" b="b"/>
              <a:pathLst>
                <a:path w="632" h="657" extrusionOk="0">
                  <a:moveTo>
                    <a:pt x="252" y="0"/>
                  </a:moveTo>
                  <a:cubicBezTo>
                    <a:pt x="167" y="0"/>
                    <a:pt x="68" y="64"/>
                    <a:pt x="35" y="141"/>
                  </a:cubicBezTo>
                  <a:cubicBezTo>
                    <a:pt x="15" y="193"/>
                    <a:pt x="1" y="235"/>
                    <a:pt x="6" y="291"/>
                  </a:cubicBezTo>
                  <a:cubicBezTo>
                    <a:pt x="8" y="320"/>
                    <a:pt x="13" y="361"/>
                    <a:pt x="22" y="385"/>
                  </a:cubicBezTo>
                  <a:cubicBezTo>
                    <a:pt x="35" y="430"/>
                    <a:pt x="67" y="481"/>
                    <a:pt x="90" y="524"/>
                  </a:cubicBezTo>
                  <a:cubicBezTo>
                    <a:pt x="121" y="586"/>
                    <a:pt x="207" y="637"/>
                    <a:pt x="273" y="650"/>
                  </a:cubicBezTo>
                  <a:cubicBezTo>
                    <a:pt x="292" y="655"/>
                    <a:pt x="313" y="657"/>
                    <a:pt x="334" y="657"/>
                  </a:cubicBezTo>
                  <a:cubicBezTo>
                    <a:pt x="390" y="657"/>
                    <a:pt x="449" y="642"/>
                    <a:pt x="493" y="612"/>
                  </a:cubicBezTo>
                  <a:cubicBezTo>
                    <a:pt x="554" y="569"/>
                    <a:pt x="606" y="506"/>
                    <a:pt x="619" y="428"/>
                  </a:cubicBezTo>
                  <a:cubicBezTo>
                    <a:pt x="631" y="356"/>
                    <a:pt x="627" y="268"/>
                    <a:pt x="580" y="208"/>
                  </a:cubicBezTo>
                  <a:cubicBezTo>
                    <a:pt x="550" y="171"/>
                    <a:pt x="517" y="121"/>
                    <a:pt x="482" y="89"/>
                  </a:cubicBezTo>
                  <a:cubicBezTo>
                    <a:pt x="464" y="73"/>
                    <a:pt x="428" y="51"/>
                    <a:pt x="402" y="36"/>
                  </a:cubicBezTo>
                  <a:cubicBezTo>
                    <a:pt x="354" y="6"/>
                    <a:pt x="308" y="3"/>
                    <a:pt x="254" y="0"/>
                  </a:cubicBezTo>
                  <a:cubicBezTo>
                    <a:pt x="253" y="0"/>
                    <a:pt x="253" y="0"/>
                    <a:pt x="25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69"/>
            <p:cNvSpPr/>
            <p:nvPr/>
          </p:nvSpPr>
          <p:spPr>
            <a:xfrm>
              <a:off x="298185" y="3040360"/>
              <a:ext cx="78552" cy="78886"/>
            </a:xfrm>
            <a:custGeom>
              <a:avLst/>
              <a:gdLst/>
              <a:ahLst/>
              <a:cxnLst/>
              <a:rect l="l" t="t" r="r" b="b"/>
              <a:pathLst>
                <a:path w="1648" h="1655" extrusionOk="0">
                  <a:moveTo>
                    <a:pt x="842" y="0"/>
                  </a:moveTo>
                  <a:cubicBezTo>
                    <a:pt x="789" y="0"/>
                    <a:pt x="737" y="7"/>
                    <a:pt x="685" y="22"/>
                  </a:cubicBezTo>
                  <a:cubicBezTo>
                    <a:pt x="574" y="30"/>
                    <a:pt x="473" y="69"/>
                    <a:pt x="379" y="134"/>
                  </a:cubicBezTo>
                  <a:cubicBezTo>
                    <a:pt x="323" y="181"/>
                    <a:pt x="266" y="229"/>
                    <a:pt x="210" y="276"/>
                  </a:cubicBezTo>
                  <a:cubicBezTo>
                    <a:pt x="113" y="385"/>
                    <a:pt x="50" y="509"/>
                    <a:pt x="19" y="652"/>
                  </a:cubicBezTo>
                  <a:cubicBezTo>
                    <a:pt x="13" y="723"/>
                    <a:pt x="7" y="792"/>
                    <a:pt x="0" y="862"/>
                  </a:cubicBezTo>
                  <a:cubicBezTo>
                    <a:pt x="7" y="1012"/>
                    <a:pt x="50" y="1148"/>
                    <a:pt x="130" y="1274"/>
                  </a:cubicBezTo>
                  <a:cubicBezTo>
                    <a:pt x="188" y="1372"/>
                    <a:pt x="265" y="1447"/>
                    <a:pt x="361" y="1503"/>
                  </a:cubicBezTo>
                  <a:cubicBezTo>
                    <a:pt x="445" y="1571"/>
                    <a:pt x="540" y="1614"/>
                    <a:pt x="648" y="1634"/>
                  </a:cubicBezTo>
                  <a:cubicBezTo>
                    <a:pt x="701" y="1647"/>
                    <a:pt x="754" y="1654"/>
                    <a:pt x="807" y="1654"/>
                  </a:cubicBezTo>
                  <a:cubicBezTo>
                    <a:pt x="859" y="1654"/>
                    <a:pt x="912" y="1647"/>
                    <a:pt x="963" y="1634"/>
                  </a:cubicBezTo>
                  <a:cubicBezTo>
                    <a:pt x="1074" y="1624"/>
                    <a:pt x="1176" y="1587"/>
                    <a:pt x="1270" y="1521"/>
                  </a:cubicBezTo>
                  <a:cubicBezTo>
                    <a:pt x="1327" y="1474"/>
                    <a:pt x="1382" y="1425"/>
                    <a:pt x="1439" y="1378"/>
                  </a:cubicBezTo>
                  <a:cubicBezTo>
                    <a:pt x="1536" y="1269"/>
                    <a:pt x="1599" y="1145"/>
                    <a:pt x="1630" y="1003"/>
                  </a:cubicBezTo>
                  <a:cubicBezTo>
                    <a:pt x="1636" y="932"/>
                    <a:pt x="1642" y="862"/>
                    <a:pt x="1648" y="792"/>
                  </a:cubicBezTo>
                  <a:cubicBezTo>
                    <a:pt x="1642" y="642"/>
                    <a:pt x="1599" y="506"/>
                    <a:pt x="1518" y="381"/>
                  </a:cubicBezTo>
                  <a:cubicBezTo>
                    <a:pt x="1461" y="283"/>
                    <a:pt x="1383" y="207"/>
                    <a:pt x="1287" y="152"/>
                  </a:cubicBezTo>
                  <a:cubicBezTo>
                    <a:pt x="1203" y="84"/>
                    <a:pt x="1108" y="40"/>
                    <a:pt x="1000" y="22"/>
                  </a:cubicBezTo>
                  <a:cubicBezTo>
                    <a:pt x="947" y="7"/>
                    <a:pt x="894" y="0"/>
                    <a:pt x="8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69"/>
            <p:cNvSpPr/>
            <p:nvPr/>
          </p:nvSpPr>
          <p:spPr>
            <a:xfrm>
              <a:off x="318443" y="2949130"/>
              <a:ext cx="35129" cy="32794"/>
            </a:xfrm>
            <a:custGeom>
              <a:avLst/>
              <a:gdLst/>
              <a:ahLst/>
              <a:cxnLst/>
              <a:rect l="l" t="t" r="r" b="b"/>
              <a:pathLst>
                <a:path w="737" h="688" extrusionOk="0">
                  <a:moveTo>
                    <a:pt x="438" y="1"/>
                  </a:moveTo>
                  <a:cubicBezTo>
                    <a:pt x="404" y="1"/>
                    <a:pt x="370" y="6"/>
                    <a:pt x="337" y="13"/>
                  </a:cubicBezTo>
                  <a:cubicBezTo>
                    <a:pt x="236" y="36"/>
                    <a:pt x="155" y="127"/>
                    <a:pt x="78" y="195"/>
                  </a:cubicBezTo>
                  <a:lnTo>
                    <a:pt x="35" y="258"/>
                  </a:lnTo>
                  <a:cubicBezTo>
                    <a:pt x="16" y="292"/>
                    <a:pt x="7" y="329"/>
                    <a:pt x="7" y="366"/>
                  </a:cubicBezTo>
                  <a:cubicBezTo>
                    <a:pt x="0" y="429"/>
                    <a:pt x="13" y="498"/>
                    <a:pt x="49" y="551"/>
                  </a:cubicBezTo>
                  <a:cubicBezTo>
                    <a:pt x="80" y="594"/>
                    <a:pt x="119" y="628"/>
                    <a:pt x="164" y="654"/>
                  </a:cubicBezTo>
                  <a:cubicBezTo>
                    <a:pt x="198" y="674"/>
                    <a:pt x="253" y="687"/>
                    <a:pt x="303" y="687"/>
                  </a:cubicBezTo>
                  <a:cubicBezTo>
                    <a:pt x="333" y="687"/>
                    <a:pt x="362" y="683"/>
                    <a:pt x="384" y="672"/>
                  </a:cubicBezTo>
                  <a:cubicBezTo>
                    <a:pt x="479" y="630"/>
                    <a:pt x="595" y="596"/>
                    <a:pt x="657" y="512"/>
                  </a:cubicBezTo>
                  <a:cubicBezTo>
                    <a:pt x="697" y="456"/>
                    <a:pt x="725" y="403"/>
                    <a:pt x="731" y="332"/>
                  </a:cubicBezTo>
                  <a:cubicBezTo>
                    <a:pt x="736" y="267"/>
                    <a:pt x="725" y="195"/>
                    <a:pt x="687" y="140"/>
                  </a:cubicBezTo>
                  <a:cubicBezTo>
                    <a:pt x="655" y="95"/>
                    <a:pt x="615" y="59"/>
                    <a:pt x="568" y="32"/>
                  </a:cubicBezTo>
                  <a:cubicBezTo>
                    <a:pt x="527" y="9"/>
                    <a:pt x="482" y="1"/>
                    <a:pt x="43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69"/>
            <p:cNvSpPr/>
            <p:nvPr/>
          </p:nvSpPr>
          <p:spPr>
            <a:xfrm>
              <a:off x="342752" y="2856421"/>
              <a:ext cx="54529" cy="40468"/>
            </a:xfrm>
            <a:custGeom>
              <a:avLst/>
              <a:gdLst/>
              <a:ahLst/>
              <a:cxnLst/>
              <a:rect l="l" t="t" r="r" b="b"/>
              <a:pathLst>
                <a:path w="1144" h="849" extrusionOk="0">
                  <a:moveTo>
                    <a:pt x="598" y="1"/>
                  </a:moveTo>
                  <a:cubicBezTo>
                    <a:pt x="300" y="1"/>
                    <a:pt x="1" y="328"/>
                    <a:pt x="212" y="656"/>
                  </a:cubicBezTo>
                  <a:cubicBezTo>
                    <a:pt x="299" y="792"/>
                    <a:pt x="423" y="849"/>
                    <a:pt x="547" y="849"/>
                  </a:cubicBezTo>
                  <a:cubicBezTo>
                    <a:pt x="845" y="849"/>
                    <a:pt x="1144" y="521"/>
                    <a:pt x="933" y="193"/>
                  </a:cubicBezTo>
                  <a:cubicBezTo>
                    <a:pt x="846" y="57"/>
                    <a:pt x="722" y="1"/>
                    <a:pt x="59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69"/>
            <p:cNvSpPr/>
            <p:nvPr/>
          </p:nvSpPr>
          <p:spPr>
            <a:xfrm>
              <a:off x="189223" y="3017529"/>
              <a:ext cx="47236" cy="35129"/>
            </a:xfrm>
            <a:custGeom>
              <a:avLst/>
              <a:gdLst/>
              <a:ahLst/>
              <a:cxnLst/>
              <a:rect l="l" t="t" r="r" b="b"/>
              <a:pathLst>
                <a:path w="991" h="737" extrusionOk="0">
                  <a:moveTo>
                    <a:pt x="518" y="1"/>
                  </a:moveTo>
                  <a:cubicBezTo>
                    <a:pt x="259" y="1"/>
                    <a:pt x="0" y="285"/>
                    <a:pt x="182" y="570"/>
                  </a:cubicBezTo>
                  <a:cubicBezTo>
                    <a:pt x="258" y="688"/>
                    <a:pt x="366" y="737"/>
                    <a:pt x="473" y="737"/>
                  </a:cubicBezTo>
                  <a:cubicBezTo>
                    <a:pt x="732" y="737"/>
                    <a:pt x="991" y="453"/>
                    <a:pt x="808" y="168"/>
                  </a:cubicBezTo>
                  <a:cubicBezTo>
                    <a:pt x="733" y="50"/>
                    <a:pt x="625" y="1"/>
                    <a:pt x="51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69"/>
            <p:cNvSpPr/>
            <p:nvPr/>
          </p:nvSpPr>
          <p:spPr>
            <a:xfrm>
              <a:off x="177688" y="2863809"/>
              <a:ext cx="51335" cy="45806"/>
            </a:xfrm>
            <a:custGeom>
              <a:avLst/>
              <a:gdLst/>
              <a:ahLst/>
              <a:cxnLst/>
              <a:rect l="l" t="t" r="r" b="b"/>
              <a:pathLst>
                <a:path w="1077" h="961" extrusionOk="0">
                  <a:moveTo>
                    <a:pt x="632" y="1"/>
                  </a:moveTo>
                  <a:cubicBezTo>
                    <a:pt x="623" y="1"/>
                    <a:pt x="614" y="1"/>
                    <a:pt x="604" y="2"/>
                  </a:cubicBezTo>
                  <a:cubicBezTo>
                    <a:pt x="563" y="6"/>
                    <a:pt x="517" y="16"/>
                    <a:pt x="478" y="26"/>
                  </a:cubicBezTo>
                  <a:cubicBezTo>
                    <a:pt x="459" y="31"/>
                    <a:pt x="438" y="38"/>
                    <a:pt x="418" y="44"/>
                  </a:cubicBezTo>
                  <a:cubicBezTo>
                    <a:pt x="124" y="131"/>
                    <a:pt x="0" y="493"/>
                    <a:pt x="162" y="744"/>
                  </a:cubicBezTo>
                  <a:cubicBezTo>
                    <a:pt x="228" y="845"/>
                    <a:pt x="339" y="923"/>
                    <a:pt x="458" y="949"/>
                  </a:cubicBezTo>
                  <a:cubicBezTo>
                    <a:pt x="490" y="957"/>
                    <a:pt x="523" y="960"/>
                    <a:pt x="556" y="960"/>
                  </a:cubicBezTo>
                  <a:cubicBezTo>
                    <a:pt x="688" y="960"/>
                    <a:pt x="820" y="905"/>
                    <a:pt x="906" y="805"/>
                  </a:cubicBezTo>
                  <a:cubicBezTo>
                    <a:pt x="976" y="724"/>
                    <a:pt x="1041" y="643"/>
                    <a:pt x="1065" y="536"/>
                  </a:cubicBezTo>
                  <a:cubicBezTo>
                    <a:pt x="1073" y="493"/>
                    <a:pt x="1076" y="445"/>
                    <a:pt x="1072" y="402"/>
                  </a:cubicBezTo>
                  <a:cubicBezTo>
                    <a:pt x="1067" y="332"/>
                    <a:pt x="1054" y="257"/>
                    <a:pt x="1012" y="200"/>
                  </a:cubicBezTo>
                  <a:cubicBezTo>
                    <a:pt x="952" y="115"/>
                    <a:pt x="874" y="65"/>
                    <a:pt x="780" y="31"/>
                  </a:cubicBezTo>
                  <a:cubicBezTo>
                    <a:pt x="730" y="13"/>
                    <a:pt x="684" y="1"/>
                    <a:pt x="63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69"/>
            <p:cNvSpPr/>
            <p:nvPr/>
          </p:nvSpPr>
          <p:spPr>
            <a:xfrm>
              <a:off x="240749" y="2854372"/>
              <a:ext cx="53957" cy="55244"/>
            </a:xfrm>
            <a:custGeom>
              <a:avLst/>
              <a:gdLst/>
              <a:ahLst/>
              <a:cxnLst/>
              <a:rect l="l" t="t" r="r" b="b"/>
              <a:pathLst>
                <a:path w="1132" h="1159" extrusionOk="0">
                  <a:moveTo>
                    <a:pt x="524" y="0"/>
                  </a:moveTo>
                  <a:cubicBezTo>
                    <a:pt x="426" y="0"/>
                    <a:pt x="327" y="22"/>
                    <a:pt x="247" y="79"/>
                  </a:cubicBezTo>
                  <a:cubicBezTo>
                    <a:pt x="215" y="108"/>
                    <a:pt x="179" y="137"/>
                    <a:pt x="145" y="167"/>
                  </a:cubicBezTo>
                  <a:cubicBezTo>
                    <a:pt x="84" y="236"/>
                    <a:pt x="45" y="313"/>
                    <a:pt x="25" y="401"/>
                  </a:cubicBezTo>
                  <a:cubicBezTo>
                    <a:pt x="0" y="490"/>
                    <a:pt x="11" y="587"/>
                    <a:pt x="34" y="676"/>
                  </a:cubicBezTo>
                  <a:cubicBezTo>
                    <a:pt x="45" y="718"/>
                    <a:pt x="84" y="784"/>
                    <a:pt x="107" y="833"/>
                  </a:cubicBezTo>
                  <a:lnTo>
                    <a:pt x="145" y="911"/>
                  </a:lnTo>
                  <a:cubicBezTo>
                    <a:pt x="182" y="975"/>
                    <a:pt x="232" y="1025"/>
                    <a:pt x="294" y="1060"/>
                  </a:cubicBezTo>
                  <a:cubicBezTo>
                    <a:pt x="348" y="1104"/>
                    <a:pt x="412" y="1134"/>
                    <a:pt x="482" y="1145"/>
                  </a:cubicBezTo>
                  <a:cubicBezTo>
                    <a:pt x="516" y="1154"/>
                    <a:pt x="551" y="1159"/>
                    <a:pt x="585" y="1159"/>
                  </a:cubicBezTo>
                  <a:cubicBezTo>
                    <a:pt x="619" y="1159"/>
                    <a:pt x="653" y="1154"/>
                    <a:pt x="687" y="1145"/>
                  </a:cubicBezTo>
                  <a:cubicBezTo>
                    <a:pt x="759" y="1139"/>
                    <a:pt x="826" y="1115"/>
                    <a:pt x="886" y="1072"/>
                  </a:cubicBezTo>
                  <a:cubicBezTo>
                    <a:pt x="1000" y="992"/>
                    <a:pt x="1096" y="875"/>
                    <a:pt x="1120" y="734"/>
                  </a:cubicBezTo>
                  <a:lnTo>
                    <a:pt x="1132" y="597"/>
                  </a:lnTo>
                  <a:cubicBezTo>
                    <a:pt x="1128" y="500"/>
                    <a:pt x="1099" y="411"/>
                    <a:pt x="1047" y="329"/>
                  </a:cubicBezTo>
                  <a:lnTo>
                    <a:pt x="993" y="263"/>
                  </a:lnTo>
                  <a:lnTo>
                    <a:pt x="926" y="184"/>
                  </a:lnTo>
                  <a:cubicBezTo>
                    <a:pt x="885" y="129"/>
                    <a:pt x="833" y="84"/>
                    <a:pt x="769" y="55"/>
                  </a:cubicBezTo>
                  <a:cubicBezTo>
                    <a:pt x="726" y="31"/>
                    <a:pt x="681" y="16"/>
                    <a:pt x="634" y="9"/>
                  </a:cubicBezTo>
                  <a:cubicBezTo>
                    <a:pt x="598" y="4"/>
                    <a:pt x="561" y="0"/>
                    <a:pt x="52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3" name="Google Shape;873;p69"/>
          <p:cNvGrpSpPr/>
          <p:nvPr/>
        </p:nvGrpSpPr>
        <p:grpSpPr>
          <a:xfrm>
            <a:off x="173278" y="-200895"/>
            <a:ext cx="1093441" cy="2130977"/>
            <a:chOff x="1099958" y="4292329"/>
            <a:chExt cx="269022" cy="524316"/>
          </a:xfrm>
        </p:grpSpPr>
        <p:sp>
          <p:nvSpPr>
            <p:cNvPr id="874" name="Google Shape;874;p69"/>
            <p:cNvSpPr/>
            <p:nvPr/>
          </p:nvSpPr>
          <p:spPr>
            <a:xfrm>
              <a:off x="1184754" y="4370452"/>
              <a:ext cx="132652" cy="261395"/>
            </a:xfrm>
            <a:custGeom>
              <a:avLst/>
              <a:gdLst/>
              <a:ahLst/>
              <a:cxnLst/>
              <a:rect l="l" t="t" r="r" b="b"/>
              <a:pathLst>
                <a:path w="2783" h="5484" extrusionOk="0">
                  <a:moveTo>
                    <a:pt x="2497" y="1"/>
                  </a:moveTo>
                  <a:cubicBezTo>
                    <a:pt x="2488" y="1"/>
                    <a:pt x="2478" y="13"/>
                    <a:pt x="2484" y="23"/>
                  </a:cubicBezTo>
                  <a:cubicBezTo>
                    <a:pt x="2691" y="432"/>
                    <a:pt x="2638" y="968"/>
                    <a:pt x="2560" y="1403"/>
                  </a:cubicBezTo>
                  <a:cubicBezTo>
                    <a:pt x="2489" y="1802"/>
                    <a:pt x="2365" y="2189"/>
                    <a:pt x="2220" y="2565"/>
                  </a:cubicBezTo>
                  <a:cubicBezTo>
                    <a:pt x="1926" y="3330"/>
                    <a:pt x="1607" y="4162"/>
                    <a:pt x="1102" y="4816"/>
                  </a:cubicBezTo>
                  <a:cubicBezTo>
                    <a:pt x="976" y="4979"/>
                    <a:pt x="829" y="5166"/>
                    <a:pt x="651" y="5277"/>
                  </a:cubicBezTo>
                  <a:cubicBezTo>
                    <a:pt x="569" y="5328"/>
                    <a:pt x="501" y="5350"/>
                    <a:pt x="445" y="5350"/>
                  </a:cubicBezTo>
                  <a:cubicBezTo>
                    <a:pt x="222" y="5350"/>
                    <a:pt x="188" y="5001"/>
                    <a:pt x="204" y="4797"/>
                  </a:cubicBezTo>
                  <a:cubicBezTo>
                    <a:pt x="235" y="4382"/>
                    <a:pt x="321" y="3966"/>
                    <a:pt x="451" y="3570"/>
                  </a:cubicBezTo>
                  <a:cubicBezTo>
                    <a:pt x="518" y="3364"/>
                    <a:pt x="597" y="3164"/>
                    <a:pt x="688" y="2970"/>
                  </a:cubicBezTo>
                  <a:cubicBezTo>
                    <a:pt x="754" y="2829"/>
                    <a:pt x="874" y="2488"/>
                    <a:pt x="1016" y="2404"/>
                  </a:cubicBezTo>
                  <a:cubicBezTo>
                    <a:pt x="1057" y="2380"/>
                    <a:pt x="1092" y="2369"/>
                    <a:pt x="1122" y="2369"/>
                  </a:cubicBezTo>
                  <a:cubicBezTo>
                    <a:pt x="1349" y="2369"/>
                    <a:pt x="1260" y="3008"/>
                    <a:pt x="1243" y="3107"/>
                  </a:cubicBezTo>
                  <a:cubicBezTo>
                    <a:pt x="1206" y="3337"/>
                    <a:pt x="1133" y="3557"/>
                    <a:pt x="1036" y="3768"/>
                  </a:cubicBezTo>
                  <a:cubicBezTo>
                    <a:pt x="1035" y="3770"/>
                    <a:pt x="1036" y="3772"/>
                    <a:pt x="1038" y="3772"/>
                  </a:cubicBezTo>
                  <a:cubicBezTo>
                    <a:pt x="1038" y="3772"/>
                    <a:pt x="1039" y="3771"/>
                    <a:pt x="1039" y="3770"/>
                  </a:cubicBezTo>
                  <a:cubicBezTo>
                    <a:pt x="1224" y="3403"/>
                    <a:pt x="1320" y="3002"/>
                    <a:pt x="1303" y="2591"/>
                  </a:cubicBezTo>
                  <a:cubicBezTo>
                    <a:pt x="1297" y="2440"/>
                    <a:pt x="1245" y="2289"/>
                    <a:pt x="1132" y="2289"/>
                  </a:cubicBezTo>
                  <a:cubicBezTo>
                    <a:pt x="1090" y="2289"/>
                    <a:pt x="1040" y="2310"/>
                    <a:pt x="981" y="2360"/>
                  </a:cubicBezTo>
                  <a:cubicBezTo>
                    <a:pt x="865" y="2456"/>
                    <a:pt x="797" y="2613"/>
                    <a:pt x="727" y="2740"/>
                  </a:cubicBezTo>
                  <a:cubicBezTo>
                    <a:pt x="619" y="2936"/>
                    <a:pt x="525" y="3137"/>
                    <a:pt x="442" y="3344"/>
                  </a:cubicBezTo>
                  <a:cubicBezTo>
                    <a:pt x="280" y="3754"/>
                    <a:pt x="168" y="4182"/>
                    <a:pt x="110" y="4618"/>
                  </a:cubicBezTo>
                  <a:cubicBezTo>
                    <a:pt x="75" y="4867"/>
                    <a:pt x="1" y="5261"/>
                    <a:pt x="254" y="5428"/>
                  </a:cubicBezTo>
                  <a:cubicBezTo>
                    <a:pt x="314" y="5467"/>
                    <a:pt x="376" y="5483"/>
                    <a:pt x="437" y="5483"/>
                  </a:cubicBezTo>
                  <a:cubicBezTo>
                    <a:pt x="668" y="5483"/>
                    <a:pt x="896" y="5248"/>
                    <a:pt x="1036" y="5095"/>
                  </a:cubicBezTo>
                  <a:cubicBezTo>
                    <a:pt x="1622" y="4449"/>
                    <a:pt x="1949" y="3574"/>
                    <a:pt x="2271" y="2776"/>
                  </a:cubicBezTo>
                  <a:cubicBezTo>
                    <a:pt x="2470" y="2283"/>
                    <a:pt x="2646" y="1771"/>
                    <a:pt x="2707" y="1239"/>
                  </a:cubicBezTo>
                  <a:cubicBezTo>
                    <a:pt x="2751" y="834"/>
                    <a:pt x="2782" y="336"/>
                    <a:pt x="2507" y="6"/>
                  </a:cubicBezTo>
                  <a:cubicBezTo>
                    <a:pt x="2504" y="2"/>
                    <a:pt x="2501" y="1"/>
                    <a:pt x="249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69"/>
            <p:cNvSpPr/>
            <p:nvPr/>
          </p:nvSpPr>
          <p:spPr>
            <a:xfrm>
              <a:off x="1131894" y="4364399"/>
              <a:ext cx="203339" cy="376363"/>
            </a:xfrm>
            <a:custGeom>
              <a:avLst/>
              <a:gdLst/>
              <a:ahLst/>
              <a:cxnLst/>
              <a:rect l="l" t="t" r="r" b="b"/>
              <a:pathLst>
                <a:path w="4266" h="7896" extrusionOk="0">
                  <a:moveTo>
                    <a:pt x="3046" y="0"/>
                  </a:moveTo>
                  <a:cubicBezTo>
                    <a:pt x="3043" y="0"/>
                    <a:pt x="3040" y="1"/>
                    <a:pt x="3037" y="3"/>
                  </a:cubicBezTo>
                  <a:cubicBezTo>
                    <a:pt x="2236" y="566"/>
                    <a:pt x="1744" y="1459"/>
                    <a:pt x="1369" y="2342"/>
                  </a:cubicBezTo>
                  <a:cubicBezTo>
                    <a:pt x="922" y="3396"/>
                    <a:pt x="504" y="4521"/>
                    <a:pt x="327" y="5657"/>
                  </a:cubicBezTo>
                  <a:cubicBezTo>
                    <a:pt x="240" y="6209"/>
                    <a:pt x="1" y="7896"/>
                    <a:pt x="925" y="7896"/>
                  </a:cubicBezTo>
                  <a:cubicBezTo>
                    <a:pt x="953" y="7896"/>
                    <a:pt x="981" y="7894"/>
                    <a:pt x="1010" y="7891"/>
                  </a:cubicBezTo>
                  <a:cubicBezTo>
                    <a:pt x="1497" y="7842"/>
                    <a:pt x="1801" y="7342"/>
                    <a:pt x="2061" y="6983"/>
                  </a:cubicBezTo>
                  <a:cubicBezTo>
                    <a:pt x="2388" y="6530"/>
                    <a:pt x="2686" y="6058"/>
                    <a:pt x="2954" y="5568"/>
                  </a:cubicBezTo>
                  <a:cubicBezTo>
                    <a:pt x="3551" y="4482"/>
                    <a:pt x="4044" y="3286"/>
                    <a:pt x="4262" y="2061"/>
                  </a:cubicBezTo>
                  <a:cubicBezTo>
                    <a:pt x="4266" y="2042"/>
                    <a:pt x="4251" y="2030"/>
                    <a:pt x="4238" y="2030"/>
                  </a:cubicBezTo>
                  <a:cubicBezTo>
                    <a:pt x="4228" y="2030"/>
                    <a:pt x="4219" y="2035"/>
                    <a:pt x="4216" y="2048"/>
                  </a:cubicBezTo>
                  <a:cubicBezTo>
                    <a:pt x="3694" y="3959"/>
                    <a:pt x="2944" y="5796"/>
                    <a:pt x="1648" y="7325"/>
                  </a:cubicBezTo>
                  <a:cubicBezTo>
                    <a:pt x="1475" y="7529"/>
                    <a:pt x="1264" y="7734"/>
                    <a:pt x="982" y="7753"/>
                  </a:cubicBezTo>
                  <a:cubicBezTo>
                    <a:pt x="968" y="7754"/>
                    <a:pt x="955" y="7754"/>
                    <a:pt x="942" y="7754"/>
                  </a:cubicBezTo>
                  <a:cubicBezTo>
                    <a:pt x="605" y="7754"/>
                    <a:pt x="470" y="7457"/>
                    <a:pt x="424" y="7158"/>
                  </a:cubicBezTo>
                  <a:cubicBezTo>
                    <a:pt x="339" y="6614"/>
                    <a:pt x="383" y="6039"/>
                    <a:pt x="478" y="5500"/>
                  </a:cubicBezTo>
                  <a:cubicBezTo>
                    <a:pt x="654" y="4508"/>
                    <a:pt x="1003" y="3536"/>
                    <a:pt x="1377" y="2602"/>
                  </a:cubicBezTo>
                  <a:cubicBezTo>
                    <a:pt x="1765" y="1630"/>
                    <a:pt x="2272" y="737"/>
                    <a:pt x="3058" y="29"/>
                  </a:cubicBezTo>
                  <a:cubicBezTo>
                    <a:pt x="3070" y="19"/>
                    <a:pt x="3059" y="0"/>
                    <a:pt x="304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69"/>
            <p:cNvSpPr/>
            <p:nvPr/>
          </p:nvSpPr>
          <p:spPr>
            <a:xfrm>
              <a:off x="1163782" y="4292329"/>
              <a:ext cx="186418" cy="213158"/>
            </a:xfrm>
            <a:custGeom>
              <a:avLst/>
              <a:gdLst/>
              <a:ahLst/>
              <a:cxnLst/>
              <a:rect l="l" t="t" r="r" b="b"/>
              <a:pathLst>
                <a:path w="3911" h="4472" extrusionOk="0">
                  <a:moveTo>
                    <a:pt x="2936" y="1"/>
                  </a:moveTo>
                  <a:cubicBezTo>
                    <a:pt x="2682" y="1"/>
                    <a:pt x="2463" y="176"/>
                    <a:pt x="2296" y="354"/>
                  </a:cubicBezTo>
                  <a:cubicBezTo>
                    <a:pt x="1776" y="906"/>
                    <a:pt x="1347" y="1577"/>
                    <a:pt x="971" y="2230"/>
                  </a:cubicBezTo>
                  <a:cubicBezTo>
                    <a:pt x="577" y="2921"/>
                    <a:pt x="225" y="3660"/>
                    <a:pt x="8" y="4428"/>
                  </a:cubicBezTo>
                  <a:cubicBezTo>
                    <a:pt x="1" y="4455"/>
                    <a:pt x="21" y="4472"/>
                    <a:pt x="42" y="4472"/>
                  </a:cubicBezTo>
                  <a:cubicBezTo>
                    <a:pt x="56" y="4472"/>
                    <a:pt x="71" y="4464"/>
                    <a:pt x="78" y="4447"/>
                  </a:cubicBezTo>
                  <a:cubicBezTo>
                    <a:pt x="558" y="3231"/>
                    <a:pt x="1102" y="2076"/>
                    <a:pt x="1885" y="1021"/>
                  </a:cubicBezTo>
                  <a:cubicBezTo>
                    <a:pt x="2079" y="759"/>
                    <a:pt x="2279" y="466"/>
                    <a:pt x="2535" y="260"/>
                  </a:cubicBezTo>
                  <a:cubicBezTo>
                    <a:pt x="2671" y="151"/>
                    <a:pt x="2810" y="101"/>
                    <a:pt x="2942" y="101"/>
                  </a:cubicBezTo>
                  <a:cubicBezTo>
                    <a:pt x="3162" y="101"/>
                    <a:pt x="3363" y="239"/>
                    <a:pt x="3499" y="478"/>
                  </a:cubicBezTo>
                  <a:cubicBezTo>
                    <a:pt x="3850" y="1097"/>
                    <a:pt x="3863" y="1932"/>
                    <a:pt x="3745" y="2615"/>
                  </a:cubicBezTo>
                  <a:cubicBezTo>
                    <a:pt x="3744" y="2620"/>
                    <a:pt x="3748" y="2624"/>
                    <a:pt x="3752" y="2624"/>
                  </a:cubicBezTo>
                  <a:cubicBezTo>
                    <a:pt x="3754" y="2624"/>
                    <a:pt x="3756" y="2623"/>
                    <a:pt x="3756" y="2619"/>
                  </a:cubicBezTo>
                  <a:cubicBezTo>
                    <a:pt x="3911" y="1923"/>
                    <a:pt x="3886" y="1093"/>
                    <a:pt x="3545" y="451"/>
                  </a:cubicBezTo>
                  <a:cubicBezTo>
                    <a:pt x="3432" y="241"/>
                    <a:pt x="3257" y="37"/>
                    <a:pt x="3006" y="6"/>
                  </a:cubicBezTo>
                  <a:cubicBezTo>
                    <a:pt x="2983" y="2"/>
                    <a:pt x="2959" y="1"/>
                    <a:pt x="293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69"/>
            <p:cNvSpPr/>
            <p:nvPr/>
          </p:nvSpPr>
          <p:spPr>
            <a:xfrm>
              <a:off x="1099958" y="4550674"/>
              <a:ext cx="138705" cy="265971"/>
            </a:xfrm>
            <a:custGeom>
              <a:avLst/>
              <a:gdLst/>
              <a:ahLst/>
              <a:cxnLst/>
              <a:rect l="l" t="t" r="r" b="b"/>
              <a:pathLst>
                <a:path w="2910" h="5580" extrusionOk="0">
                  <a:moveTo>
                    <a:pt x="1095" y="1"/>
                  </a:moveTo>
                  <a:cubicBezTo>
                    <a:pt x="1093" y="1"/>
                    <a:pt x="1091" y="2"/>
                    <a:pt x="1090" y="4"/>
                  </a:cubicBezTo>
                  <a:cubicBezTo>
                    <a:pt x="468" y="1407"/>
                    <a:pt x="0" y="3107"/>
                    <a:pt x="352" y="4642"/>
                  </a:cubicBezTo>
                  <a:cubicBezTo>
                    <a:pt x="450" y="5070"/>
                    <a:pt x="775" y="5580"/>
                    <a:pt x="1237" y="5580"/>
                  </a:cubicBezTo>
                  <a:cubicBezTo>
                    <a:pt x="1321" y="5580"/>
                    <a:pt x="1410" y="5563"/>
                    <a:pt x="1502" y="5525"/>
                  </a:cubicBezTo>
                  <a:cubicBezTo>
                    <a:pt x="1810" y="5401"/>
                    <a:pt x="2068" y="5081"/>
                    <a:pt x="2277" y="4835"/>
                  </a:cubicBezTo>
                  <a:cubicBezTo>
                    <a:pt x="2523" y="4544"/>
                    <a:pt x="2727" y="4232"/>
                    <a:pt x="2899" y="3893"/>
                  </a:cubicBezTo>
                  <a:cubicBezTo>
                    <a:pt x="2910" y="3871"/>
                    <a:pt x="2891" y="3851"/>
                    <a:pt x="2872" y="3851"/>
                  </a:cubicBezTo>
                  <a:cubicBezTo>
                    <a:pt x="2864" y="3851"/>
                    <a:pt x="2855" y="3855"/>
                    <a:pt x="2850" y="3864"/>
                  </a:cubicBezTo>
                  <a:cubicBezTo>
                    <a:pt x="2534" y="4389"/>
                    <a:pt x="2120" y="5012"/>
                    <a:pt x="1598" y="5352"/>
                  </a:cubicBezTo>
                  <a:cubicBezTo>
                    <a:pt x="1482" y="5427"/>
                    <a:pt x="1364" y="5460"/>
                    <a:pt x="1250" y="5460"/>
                  </a:cubicBezTo>
                  <a:cubicBezTo>
                    <a:pt x="975" y="5460"/>
                    <a:pt x="721" y="5269"/>
                    <a:pt x="581" y="5002"/>
                  </a:cubicBezTo>
                  <a:cubicBezTo>
                    <a:pt x="416" y="4686"/>
                    <a:pt x="371" y="4301"/>
                    <a:pt x="339" y="3952"/>
                  </a:cubicBezTo>
                  <a:cubicBezTo>
                    <a:pt x="215" y="2583"/>
                    <a:pt x="622" y="1272"/>
                    <a:pt x="1100" y="8"/>
                  </a:cubicBezTo>
                  <a:cubicBezTo>
                    <a:pt x="1102" y="4"/>
                    <a:pt x="1099" y="1"/>
                    <a:pt x="109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69"/>
            <p:cNvSpPr/>
            <p:nvPr/>
          </p:nvSpPr>
          <p:spPr>
            <a:xfrm>
              <a:off x="1322268" y="4387755"/>
              <a:ext cx="45568" cy="192948"/>
            </a:xfrm>
            <a:custGeom>
              <a:avLst/>
              <a:gdLst/>
              <a:ahLst/>
              <a:cxnLst/>
              <a:rect l="l" t="t" r="r" b="b"/>
              <a:pathLst>
                <a:path w="956" h="4048" extrusionOk="0">
                  <a:moveTo>
                    <a:pt x="924" y="1"/>
                  </a:moveTo>
                  <a:cubicBezTo>
                    <a:pt x="907" y="1"/>
                    <a:pt x="890" y="12"/>
                    <a:pt x="887" y="33"/>
                  </a:cubicBezTo>
                  <a:cubicBezTo>
                    <a:pt x="776" y="1427"/>
                    <a:pt x="507" y="2735"/>
                    <a:pt x="2" y="4040"/>
                  </a:cubicBezTo>
                  <a:cubicBezTo>
                    <a:pt x="0" y="4044"/>
                    <a:pt x="5" y="4048"/>
                    <a:pt x="9" y="4048"/>
                  </a:cubicBezTo>
                  <a:cubicBezTo>
                    <a:pt x="11" y="4048"/>
                    <a:pt x="13" y="4047"/>
                    <a:pt x="13" y="4045"/>
                  </a:cubicBezTo>
                  <a:cubicBezTo>
                    <a:pt x="573" y="2804"/>
                    <a:pt x="925" y="1397"/>
                    <a:pt x="954" y="33"/>
                  </a:cubicBezTo>
                  <a:cubicBezTo>
                    <a:pt x="955" y="12"/>
                    <a:pt x="940" y="1"/>
                    <a:pt x="92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69"/>
            <p:cNvSpPr/>
            <p:nvPr/>
          </p:nvSpPr>
          <p:spPr>
            <a:xfrm>
              <a:off x="1249960" y="4323741"/>
              <a:ext cx="78838" cy="53385"/>
            </a:xfrm>
            <a:custGeom>
              <a:avLst/>
              <a:gdLst/>
              <a:ahLst/>
              <a:cxnLst/>
              <a:rect l="l" t="t" r="r" b="b"/>
              <a:pathLst>
                <a:path w="1654" h="1120" extrusionOk="0">
                  <a:moveTo>
                    <a:pt x="1003" y="1"/>
                  </a:moveTo>
                  <a:cubicBezTo>
                    <a:pt x="837" y="1"/>
                    <a:pt x="699" y="129"/>
                    <a:pt x="577" y="229"/>
                  </a:cubicBezTo>
                  <a:cubicBezTo>
                    <a:pt x="354" y="414"/>
                    <a:pt x="165" y="626"/>
                    <a:pt x="3" y="864"/>
                  </a:cubicBezTo>
                  <a:cubicBezTo>
                    <a:pt x="1" y="867"/>
                    <a:pt x="4" y="872"/>
                    <a:pt x="7" y="872"/>
                  </a:cubicBezTo>
                  <a:cubicBezTo>
                    <a:pt x="8" y="872"/>
                    <a:pt x="9" y="872"/>
                    <a:pt x="10" y="871"/>
                  </a:cubicBezTo>
                  <a:cubicBezTo>
                    <a:pt x="209" y="616"/>
                    <a:pt x="479" y="279"/>
                    <a:pt x="771" y="132"/>
                  </a:cubicBezTo>
                  <a:cubicBezTo>
                    <a:pt x="863" y="86"/>
                    <a:pt x="944" y="66"/>
                    <a:pt x="1016" y="66"/>
                  </a:cubicBezTo>
                  <a:cubicBezTo>
                    <a:pt x="1437" y="66"/>
                    <a:pt x="1547" y="762"/>
                    <a:pt x="1590" y="1103"/>
                  </a:cubicBezTo>
                  <a:cubicBezTo>
                    <a:pt x="1591" y="1114"/>
                    <a:pt x="1599" y="1120"/>
                    <a:pt x="1607" y="1120"/>
                  </a:cubicBezTo>
                  <a:cubicBezTo>
                    <a:pt x="1615" y="1120"/>
                    <a:pt x="1622" y="1114"/>
                    <a:pt x="1622" y="1103"/>
                  </a:cubicBezTo>
                  <a:cubicBezTo>
                    <a:pt x="1654" y="755"/>
                    <a:pt x="1472" y="40"/>
                    <a:pt x="1031" y="2"/>
                  </a:cubicBezTo>
                  <a:cubicBezTo>
                    <a:pt x="1022" y="1"/>
                    <a:pt x="1012" y="1"/>
                    <a:pt x="1003"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69"/>
            <p:cNvSpPr/>
            <p:nvPr/>
          </p:nvSpPr>
          <p:spPr>
            <a:xfrm>
              <a:off x="1229893" y="4446907"/>
              <a:ext cx="59200" cy="139086"/>
            </a:xfrm>
            <a:custGeom>
              <a:avLst/>
              <a:gdLst/>
              <a:ahLst/>
              <a:cxnLst/>
              <a:rect l="l" t="t" r="r" b="b"/>
              <a:pathLst>
                <a:path w="1242" h="2918" extrusionOk="0">
                  <a:moveTo>
                    <a:pt x="1224" y="0"/>
                  </a:moveTo>
                  <a:cubicBezTo>
                    <a:pt x="1218" y="0"/>
                    <a:pt x="1212" y="3"/>
                    <a:pt x="1209" y="11"/>
                  </a:cubicBezTo>
                  <a:cubicBezTo>
                    <a:pt x="897" y="1023"/>
                    <a:pt x="514" y="1983"/>
                    <a:pt x="2" y="2913"/>
                  </a:cubicBezTo>
                  <a:cubicBezTo>
                    <a:pt x="1" y="2915"/>
                    <a:pt x="3" y="2918"/>
                    <a:pt x="6" y="2918"/>
                  </a:cubicBezTo>
                  <a:cubicBezTo>
                    <a:pt x="7" y="2918"/>
                    <a:pt x="8" y="2917"/>
                    <a:pt x="8" y="2916"/>
                  </a:cubicBezTo>
                  <a:cubicBezTo>
                    <a:pt x="557" y="2029"/>
                    <a:pt x="995" y="1036"/>
                    <a:pt x="1238" y="20"/>
                  </a:cubicBezTo>
                  <a:cubicBezTo>
                    <a:pt x="1242" y="8"/>
                    <a:pt x="1233" y="0"/>
                    <a:pt x="122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69"/>
            <p:cNvSpPr/>
            <p:nvPr/>
          </p:nvSpPr>
          <p:spPr>
            <a:xfrm>
              <a:off x="1161113" y="4612734"/>
              <a:ext cx="45139" cy="75263"/>
            </a:xfrm>
            <a:custGeom>
              <a:avLst/>
              <a:gdLst/>
              <a:ahLst/>
              <a:cxnLst/>
              <a:rect l="l" t="t" r="r" b="b"/>
              <a:pathLst>
                <a:path w="947" h="1579" extrusionOk="0">
                  <a:moveTo>
                    <a:pt x="262" y="1"/>
                  </a:moveTo>
                  <a:cubicBezTo>
                    <a:pt x="260" y="1"/>
                    <a:pt x="257" y="2"/>
                    <a:pt x="257" y="5"/>
                  </a:cubicBezTo>
                  <a:cubicBezTo>
                    <a:pt x="264" y="436"/>
                    <a:pt x="0" y="963"/>
                    <a:pt x="268" y="1362"/>
                  </a:cubicBezTo>
                  <a:cubicBezTo>
                    <a:pt x="356" y="1492"/>
                    <a:pt x="515" y="1578"/>
                    <a:pt x="667" y="1578"/>
                  </a:cubicBezTo>
                  <a:cubicBezTo>
                    <a:pt x="767" y="1578"/>
                    <a:pt x="864" y="1541"/>
                    <a:pt x="936" y="1456"/>
                  </a:cubicBezTo>
                  <a:cubicBezTo>
                    <a:pt x="946" y="1442"/>
                    <a:pt x="936" y="1427"/>
                    <a:pt x="923" y="1427"/>
                  </a:cubicBezTo>
                  <a:cubicBezTo>
                    <a:pt x="919" y="1427"/>
                    <a:pt x="915" y="1428"/>
                    <a:pt x="911" y="1431"/>
                  </a:cubicBezTo>
                  <a:cubicBezTo>
                    <a:pt x="834" y="1493"/>
                    <a:pt x="748" y="1522"/>
                    <a:pt x="663" y="1522"/>
                  </a:cubicBezTo>
                  <a:cubicBezTo>
                    <a:pt x="539" y="1522"/>
                    <a:pt x="418" y="1462"/>
                    <a:pt x="330" y="1358"/>
                  </a:cubicBezTo>
                  <a:cubicBezTo>
                    <a:pt x="208" y="1211"/>
                    <a:pt x="187" y="1007"/>
                    <a:pt x="194" y="824"/>
                  </a:cubicBezTo>
                  <a:cubicBezTo>
                    <a:pt x="206" y="549"/>
                    <a:pt x="282" y="284"/>
                    <a:pt x="267" y="5"/>
                  </a:cubicBezTo>
                  <a:cubicBezTo>
                    <a:pt x="267" y="2"/>
                    <a:pt x="265" y="1"/>
                    <a:pt x="26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69"/>
            <p:cNvSpPr/>
            <p:nvPr/>
          </p:nvSpPr>
          <p:spPr>
            <a:xfrm>
              <a:off x="1153820" y="4722077"/>
              <a:ext cx="78361" cy="52050"/>
            </a:xfrm>
            <a:custGeom>
              <a:avLst/>
              <a:gdLst/>
              <a:ahLst/>
              <a:cxnLst/>
              <a:rect l="l" t="t" r="r" b="b"/>
              <a:pathLst>
                <a:path w="1644" h="1092" extrusionOk="0">
                  <a:moveTo>
                    <a:pt x="1627" y="1"/>
                  </a:moveTo>
                  <a:cubicBezTo>
                    <a:pt x="1624" y="1"/>
                    <a:pt x="1621" y="2"/>
                    <a:pt x="1619" y="4"/>
                  </a:cubicBezTo>
                  <a:cubicBezTo>
                    <a:pt x="1149" y="471"/>
                    <a:pt x="683" y="964"/>
                    <a:pt x="2" y="1090"/>
                  </a:cubicBezTo>
                  <a:cubicBezTo>
                    <a:pt x="1" y="1090"/>
                    <a:pt x="1" y="1092"/>
                    <a:pt x="2" y="1092"/>
                  </a:cubicBezTo>
                  <a:cubicBezTo>
                    <a:pt x="678" y="1008"/>
                    <a:pt x="1200" y="508"/>
                    <a:pt x="1636" y="20"/>
                  </a:cubicBezTo>
                  <a:cubicBezTo>
                    <a:pt x="1643" y="12"/>
                    <a:pt x="1635" y="1"/>
                    <a:pt x="162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69"/>
            <p:cNvSpPr/>
            <p:nvPr/>
          </p:nvSpPr>
          <p:spPr>
            <a:xfrm>
              <a:off x="1285423" y="4422312"/>
              <a:ext cx="4528" cy="5672"/>
            </a:xfrm>
            <a:custGeom>
              <a:avLst/>
              <a:gdLst/>
              <a:ahLst/>
              <a:cxnLst/>
              <a:rect l="l" t="t" r="r" b="b"/>
              <a:pathLst>
                <a:path w="95" h="119" extrusionOk="0">
                  <a:moveTo>
                    <a:pt x="48" y="1"/>
                  </a:moveTo>
                  <a:cubicBezTo>
                    <a:pt x="35" y="1"/>
                    <a:pt x="22" y="8"/>
                    <a:pt x="18" y="23"/>
                  </a:cubicBezTo>
                  <a:cubicBezTo>
                    <a:pt x="14" y="38"/>
                    <a:pt x="11" y="53"/>
                    <a:pt x="6" y="65"/>
                  </a:cubicBezTo>
                  <a:cubicBezTo>
                    <a:pt x="0" y="91"/>
                    <a:pt x="20" y="119"/>
                    <a:pt x="47" y="119"/>
                  </a:cubicBezTo>
                  <a:cubicBezTo>
                    <a:pt x="76" y="119"/>
                    <a:pt x="94" y="91"/>
                    <a:pt x="88" y="65"/>
                  </a:cubicBezTo>
                  <a:cubicBezTo>
                    <a:pt x="84" y="51"/>
                    <a:pt x="81" y="37"/>
                    <a:pt x="78" y="23"/>
                  </a:cubicBezTo>
                  <a:cubicBezTo>
                    <a:pt x="74" y="8"/>
                    <a:pt x="61" y="1"/>
                    <a:pt x="48"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69"/>
            <p:cNvSpPr/>
            <p:nvPr/>
          </p:nvSpPr>
          <p:spPr>
            <a:xfrm>
              <a:off x="1282420" y="4392712"/>
              <a:ext cx="11916" cy="10391"/>
            </a:xfrm>
            <a:custGeom>
              <a:avLst/>
              <a:gdLst/>
              <a:ahLst/>
              <a:cxnLst/>
              <a:rect l="l" t="t" r="r" b="b"/>
              <a:pathLst>
                <a:path w="250" h="218" extrusionOk="0">
                  <a:moveTo>
                    <a:pt x="108" y="0"/>
                  </a:moveTo>
                  <a:cubicBezTo>
                    <a:pt x="82" y="0"/>
                    <a:pt x="51" y="15"/>
                    <a:pt x="33" y="32"/>
                  </a:cubicBezTo>
                  <a:cubicBezTo>
                    <a:pt x="15" y="51"/>
                    <a:pt x="0" y="82"/>
                    <a:pt x="1" y="109"/>
                  </a:cubicBezTo>
                  <a:cubicBezTo>
                    <a:pt x="3" y="138"/>
                    <a:pt x="12" y="167"/>
                    <a:pt x="33" y="187"/>
                  </a:cubicBezTo>
                  <a:cubicBezTo>
                    <a:pt x="52" y="203"/>
                    <a:pt x="77" y="218"/>
                    <a:pt x="103" y="218"/>
                  </a:cubicBezTo>
                  <a:cubicBezTo>
                    <a:pt x="105" y="218"/>
                    <a:pt x="108" y="218"/>
                    <a:pt x="110" y="217"/>
                  </a:cubicBezTo>
                  <a:cubicBezTo>
                    <a:pt x="127" y="216"/>
                    <a:pt x="143" y="216"/>
                    <a:pt x="161" y="213"/>
                  </a:cubicBezTo>
                  <a:cubicBezTo>
                    <a:pt x="184" y="208"/>
                    <a:pt x="202" y="195"/>
                    <a:pt x="219" y="180"/>
                  </a:cubicBezTo>
                  <a:cubicBezTo>
                    <a:pt x="236" y="164"/>
                    <a:pt x="249" y="132"/>
                    <a:pt x="247" y="109"/>
                  </a:cubicBezTo>
                  <a:cubicBezTo>
                    <a:pt x="246" y="83"/>
                    <a:pt x="239" y="57"/>
                    <a:pt x="219" y="38"/>
                  </a:cubicBezTo>
                  <a:cubicBezTo>
                    <a:pt x="202" y="23"/>
                    <a:pt x="182" y="11"/>
                    <a:pt x="161" y="6"/>
                  </a:cubicBezTo>
                  <a:cubicBezTo>
                    <a:pt x="145" y="2"/>
                    <a:pt x="127" y="2"/>
                    <a:pt x="110" y="1"/>
                  </a:cubicBezTo>
                  <a:cubicBezTo>
                    <a:pt x="109" y="1"/>
                    <a:pt x="108" y="0"/>
                    <a:pt x="10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69"/>
            <p:cNvSpPr/>
            <p:nvPr/>
          </p:nvSpPr>
          <p:spPr>
            <a:xfrm>
              <a:off x="1325319" y="4399719"/>
              <a:ext cx="6530" cy="5005"/>
            </a:xfrm>
            <a:custGeom>
              <a:avLst/>
              <a:gdLst/>
              <a:ahLst/>
              <a:cxnLst/>
              <a:rect l="l" t="t" r="r" b="b"/>
              <a:pathLst>
                <a:path w="137" h="105" extrusionOk="0">
                  <a:moveTo>
                    <a:pt x="69" y="0"/>
                  </a:moveTo>
                  <a:cubicBezTo>
                    <a:pt x="1" y="0"/>
                    <a:pt x="1" y="105"/>
                    <a:pt x="69" y="105"/>
                  </a:cubicBezTo>
                  <a:cubicBezTo>
                    <a:pt x="136" y="105"/>
                    <a:pt x="137" y="0"/>
                    <a:pt x="6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69"/>
            <p:cNvSpPr/>
            <p:nvPr/>
          </p:nvSpPr>
          <p:spPr>
            <a:xfrm>
              <a:off x="1334041" y="4432083"/>
              <a:ext cx="10057" cy="9295"/>
            </a:xfrm>
            <a:custGeom>
              <a:avLst/>
              <a:gdLst/>
              <a:ahLst/>
              <a:cxnLst/>
              <a:rect l="l" t="t" r="r" b="b"/>
              <a:pathLst>
                <a:path w="211" h="195" extrusionOk="0">
                  <a:moveTo>
                    <a:pt x="116" y="0"/>
                  </a:moveTo>
                  <a:cubicBezTo>
                    <a:pt x="115" y="0"/>
                    <a:pt x="114" y="0"/>
                    <a:pt x="113" y="1"/>
                  </a:cubicBezTo>
                  <a:cubicBezTo>
                    <a:pt x="81" y="2"/>
                    <a:pt x="51" y="17"/>
                    <a:pt x="32" y="42"/>
                  </a:cubicBezTo>
                  <a:cubicBezTo>
                    <a:pt x="14" y="54"/>
                    <a:pt x="1" y="76"/>
                    <a:pt x="2" y="97"/>
                  </a:cubicBezTo>
                  <a:cubicBezTo>
                    <a:pt x="4" y="120"/>
                    <a:pt x="15" y="141"/>
                    <a:pt x="33" y="152"/>
                  </a:cubicBezTo>
                  <a:cubicBezTo>
                    <a:pt x="52" y="177"/>
                    <a:pt x="82" y="194"/>
                    <a:pt x="112" y="194"/>
                  </a:cubicBezTo>
                  <a:cubicBezTo>
                    <a:pt x="137" y="194"/>
                    <a:pt x="163" y="184"/>
                    <a:pt x="180" y="165"/>
                  </a:cubicBezTo>
                  <a:cubicBezTo>
                    <a:pt x="198" y="148"/>
                    <a:pt x="210" y="121"/>
                    <a:pt x="209" y="97"/>
                  </a:cubicBezTo>
                  <a:cubicBezTo>
                    <a:pt x="208" y="72"/>
                    <a:pt x="199" y="46"/>
                    <a:pt x="181" y="29"/>
                  </a:cubicBezTo>
                  <a:cubicBezTo>
                    <a:pt x="163" y="13"/>
                    <a:pt x="139" y="0"/>
                    <a:pt x="11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69"/>
            <p:cNvSpPr/>
            <p:nvPr/>
          </p:nvSpPr>
          <p:spPr>
            <a:xfrm>
              <a:off x="1362450" y="4367735"/>
              <a:ext cx="5672" cy="7007"/>
            </a:xfrm>
            <a:custGeom>
              <a:avLst/>
              <a:gdLst/>
              <a:ahLst/>
              <a:cxnLst/>
              <a:rect l="l" t="t" r="r" b="b"/>
              <a:pathLst>
                <a:path w="119" h="147" extrusionOk="0">
                  <a:moveTo>
                    <a:pt x="59" y="0"/>
                  </a:moveTo>
                  <a:cubicBezTo>
                    <a:pt x="48" y="0"/>
                    <a:pt x="36" y="4"/>
                    <a:pt x="27" y="13"/>
                  </a:cubicBezTo>
                  <a:cubicBezTo>
                    <a:pt x="12" y="27"/>
                    <a:pt x="6" y="42"/>
                    <a:pt x="5" y="63"/>
                  </a:cubicBezTo>
                  <a:cubicBezTo>
                    <a:pt x="4" y="72"/>
                    <a:pt x="4" y="81"/>
                    <a:pt x="4" y="90"/>
                  </a:cubicBezTo>
                  <a:cubicBezTo>
                    <a:pt x="1" y="120"/>
                    <a:pt x="30" y="147"/>
                    <a:pt x="58" y="147"/>
                  </a:cubicBezTo>
                  <a:cubicBezTo>
                    <a:pt x="58" y="147"/>
                    <a:pt x="59" y="147"/>
                    <a:pt x="59" y="147"/>
                  </a:cubicBezTo>
                  <a:cubicBezTo>
                    <a:pt x="88" y="145"/>
                    <a:pt x="119" y="121"/>
                    <a:pt x="116" y="90"/>
                  </a:cubicBezTo>
                  <a:cubicBezTo>
                    <a:pt x="115" y="83"/>
                    <a:pt x="114" y="72"/>
                    <a:pt x="114" y="63"/>
                  </a:cubicBezTo>
                  <a:cubicBezTo>
                    <a:pt x="111" y="42"/>
                    <a:pt x="105" y="27"/>
                    <a:pt x="91" y="13"/>
                  </a:cubicBezTo>
                  <a:cubicBezTo>
                    <a:pt x="82" y="4"/>
                    <a:pt x="70" y="0"/>
                    <a:pt x="5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69"/>
            <p:cNvSpPr/>
            <p:nvPr/>
          </p:nvSpPr>
          <p:spPr>
            <a:xfrm>
              <a:off x="1361449" y="4330318"/>
              <a:ext cx="7531" cy="5863"/>
            </a:xfrm>
            <a:custGeom>
              <a:avLst/>
              <a:gdLst/>
              <a:ahLst/>
              <a:cxnLst/>
              <a:rect l="l" t="t" r="r" b="b"/>
              <a:pathLst>
                <a:path w="158" h="123" extrusionOk="0">
                  <a:moveTo>
                    <a:pt x="79" y="1"/>
                  </a:moveTo>
                  <a:cubicBezTo>
                    <a:pt x="1" y="1"/>
                    <a:pt x="1" y="122"/>
                    <a:pt x="79" y="122"/>
                  </a:cubicBezTo>
                  <a:cubicBezTo>
                    <a:pt x="158" y="122"/>
                    <a:pt x="158"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69"/>
            <p:cNvSpPr/>
            <p:nvPr/>
          </p:nvSpPr>
          <p:spPr>
            <a:xfrm>
              <a:off x="1256204" y="4698292"/>
              <a:ext cx="8532" cy="6768"/>
            </a:xfrm>
            <a:custGeom>
              <a:avLst/>
              <a:gdLst/>
              <a:ahLst/>
              <a:cxnLst/>
              <a:rect l="l" t="t" r="r" b="b"/>
              <a:pathLst>
                <a:path w="179" h="142" extrusionOk="0">
                  <a:moveTo>
                    <a:pt x="74" y="1"/>
                  </a:moveTo>
                  <a:cubicBezTo>
                    <a:pt x="36" y="1"/>
                    <a:pt x="1" y="30"/>
                    <a:pt x="1" y="71"/>
                  </a:cubicBezTo>
                  <a:cubicBezTo>
                    <a:pt x="1" y="111"/>
                    <a:pt x="34" y="141"/>
                    <a:pt x="72" y="141"/>
                  </a:cubicBezTo>
                  <a:cubicBezTo>
                    <a:pt x="79" y="141"/>
                    <a:pt x="85" y="140"/>
                    <a:pt x="92" y="139"/>
                  </a:cubicBezTo>
                  <a:cubicBezTo>
                    <a:pt x="105" y="136"/>
                    <a:pt x="120" y="132"/>
                    <a:pt x="134" y="128"/>
                  </a:cubicBezTo>
                  <a:cubicBezTo>
                    <a:pt x="158" y="122"/>
                    <a:pt x="179" y="96"/>
                    <a:pt x="178" y="71"/>
                  </a:cubicBezTo>
                  <a:cubicBezTo>
                    <a:pt x="177" y="47"/>
                    <a:pt x="160" y="20"/>
                    <a:pt x="134" y="13"/>
                  </a:cubicBezTo>
                  <a:cubicBezTo>
                    <a:pt x="119" y="10"/>
                    <a:pt x="104" y="7"/>
                    <a:pt x="92" y="3"/>
                  </a:cubicBezTo>
                  <a:cubicBezTo>
                    <a:pt x="86" y="1"/>
                    <a:pt x="80" y="1"/>
                    <a:pt x="7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69"/>
            <p:cNvSpPr/>
            <p:nvPr/>
          </p:nvSpPr>
          <p:spPr>
            <a:xfrm>
              <a:off x="1277320" y="4657729"/>
              <a:ext cx="7769" cy="6006"/>
            </a:xfrm>
            <a:custGeom>
              <a:avLst/>
              <a:gdLst/>
              <a:ahLst/>
              <a:cxnLst/>
              <a:rect l="l" t="t" r="r" b="b"/>
              <a:pathLst>
                <a:path w="163" h="126" extrusionOk="0">
                  <a:moveTo>
                    <a:pt x="81" y="0"/>
                  </a:moveTo>
                  <a:cubicBezTo>
                    <a:pt x="1" y="0"/>
                    <a:pt x="1" y="126"/>
                    <a:pt x="81" y="126"/>
                  </a:cubicBezTo>
                  <a:cubicBezTo>
                    <a:pt x="163" y="126"/>
                    <a:pt x="163"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69"/>
            <p:cNvSpPr/>
            <p:nvPr/>
          </p:nvSpPr>
          <p:spPr>
            <a:xfrm>
              <a:off x="1297149" y="4626938"/>
              <a:ext cx="5005" cy="3051"/>
            </a:xfrm>
            <a:custGeom>
              <a:avLst/>
              <a:gdLst/>
              <a:ahLst/>
              <a:cxnLst/>
              <a:rect l="l" t="t" r="r" b="b"/>
              <a:pathLst>
                <a:path w="105" h="64" extrusionOk="0">
                  <a:moveTo>
                    <a:pt x="74" y="0"/>
                  </a:moveTo>
                  <a:cubicBezTo>
                    <a:pt x="74" y="0"/>
                    <a:pt x="73" y="0"/>
                    <a:pt x="72" y="0"/>
                  </a:cubicBezTo>
                  <a:cubicBezTo>
                    <a:pt x="63" y="0"/>
                    <a:pt x="53" y="0"/>
                    <a:pt x="44" y="2"/>
                  </a:cubicBezTo>
                  <a:cubicBezTo>
                    <a:pt x="36" y="3"/>
                    <a:pt x="29" y="7"/>
                    <a:pt x="21" y="10"/>
                  </a:cubicBezTo>
                  <a:cubicBezTo>
                    <a:pt x="0" y="18"/>
                    <a:pt x="0" y="44"/>
                    <a:pt x="21" y="54"/>
                  </a:cubicBezTo>
                  <a:cubicBezTo>
                    <a:pt x="29" y="57"/>
                    <a:pt x="36" y="60"/>
                    <a:pt x="44" y="62"/>
                  </a:cubicBezTo>
                  <a:cubicBezTo>
                    <a:pt x="48" y="63"/>
                    <a:pt x="53" y="64"/>
                    <a:pt x="58" y="64"/>
                  </a:cubicBezTo>
                  <a:cubicBezTo>
                    <a:pt x="63" y="64"/>
                    <a:pt x="68" y="63"/>
                    <a:pt x="72" y="63"/>
                  </a:cubicBezTo>
                  <a:cubicBezTo>
                    <a:pt x="89" y="63"/>
                    <a:pt x="105" y="48"/>
                    <a:pt x="105" y="31"/>
                  </a:cubicBezTo>
                  <a:cubicBezTo>
                    <a:pt x="104" y="16"/>
                    <a:pt x="92" y="0"/>
                    <a:pt x="7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69"/>
            <p:cNvSpPr/>
            <p:nvPr/>
          </p:nvSpPr>
          <p:spPr>
            <a:xfrm>
              <a:off x="1218263" y="4662543"/>
              <a:ext cx="6959" cy="5148"/>
            </a:xfrm>
            <a:custGeom>
              <a:avLst/>
              <a:gdLst/>
              <a:ahLst/>
              <a:cxnLst/>
              <a:rect l="l" t="t" r="r" b="b"/>
              <a:pathLst>
                <a:path w="146" h="108" extrusionOk="0">
                  <a:moveTo>
                    <a:pt x="55" y="1"/>
                  </a:moveTo>
                  <a:cubicBezTo>
                    <a:pt x="27" y="1"/>
                    <a:pt x="0" y="25"/>
                    <a:pt x="1" y="54"/>
                  </a:cubicBezTo>
                  <a:cubicBezTo>
                    <a:pt x="2" y="83"/>
                    <a:pt x="25" y="108"/>
                    <a:pt x="55" y="108"/>
                  </a:cubicBezTo>
                  <a:cubicBezTo>
                    <a:pt x="68" y="108"/>
                    <a:pt x="80" y="107"/>
                    <a:pt x="93" y="106"/>
                  </a:cubicBezTo>
                  <a:cubicBezTo>
                    <a:pt x="107" y="102"/>
                    <a:pt x="119" y="95"/>
                    <a:pt x="130" y="85"/>
                  </a:cubicBezTo>
                  <a:cubicBezTo>
                    <a:pt x="146" y="66"/>
                    <a:pt x="146" y="41"/>
                    <a:pt x="130" y="24"/>
                  </a:cubicBezTo>
                  <a:cubicBezTo>
                    <a:pt x="119" y="13"/>
                    <a:pt x="108" y="6"/>
                    <a:pt x="93" y="3"/>
                  </a:cubicBezTo>
                  <a:cubicBezTo>
                    <a:pt x="80" y="1"/>
                    <a:pt x="68" y="1"/>
                    <a:pt x="55"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69"/>
            <p:cNvSpPr/>
            <p:nvPr/>
          </p:nvSpPr>
          <p:spPr>
            <a:xfrm>
              <a:off x="1234755" y="4640951"/>
              <a:ext cx="6673" cy="5195"/>
            </a:xfrm>
            <a:custGeom>
              <a:avLst/>
              <a:gdLst/>
              <a:ahLst/>
              <a:cxnLst/>
              <a:rect l="l" t="t" r="r" b="b"/>
              <a:pathLst>
                <a:path w="140" h="109" extrusionOk="0">
                  <a:moveTo>
                    <a:pt x="71" y="1"/>
                  </a:moveTo>
                  <a:cubicBezTo>
                    <a:pt x="3" y="1"/>
                    <a:pt x="1" y="108"/>
                    <a:pt x="71" y="108"/>
                  </a:cubicBezTo>
                  <a:cubicBezTo>
                    <a:pt x="140" y="108"/>
                    <a:pt x="140" y="1"/>
                    <a:pt x="7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69"/>
            <p:cNvSpPr/>
            <p:nvPr/>
          </p:nvSpPr>
          <p:spPr>
            <a:xfrm>
              <a:off x="1134659" y="4740809"/>
              <a:ext cx="4433" cy="6196"/>
            </a:xfrm>
            <a:custGeom>
              <a:avLst/>
              <a:gdLst/>
              <a:ahLst/>
              <a:cxnLst/>
              <a:rect l="l" t="t" r="r" b="b"/>
              <a:pathLst>
                <a:path w="93" h="130" extrusionOk="0">
                  <a:moveTo>
                    <a:pt x="46" y="0"/>
                  </a:moveTo>
                  <a:cubicBezTo>
                    <a:pt x="33" y="0"/>
                    <a:pt x="23" y="6"/>
                    <a:pt x="14" y="14"/>
                  </a:cubicBezTo>
                  <a:cubicBezTo>
                    <a:pt x="3" y="23"/>
                    <a:pt x="1" y="37"/>
                    <a:pt x="1" y="51"/>
                  </a:cubicBezTo>
                  <a:lnTo>
                    <a:pt x="1" y="83"/>
                  </a:lnTo>
                  <a:cubicBezTo>
                    <a:pt x="1" y="106"/>
                    <a:pt x="22" y="129"/>
                    <a:pt x="47" y="129"/>
                  </a:cubicBezTo>
                  <a:cubicBezTo>
                    <a:pt x="72" y="127"/>
                    <a:pt x="93" y="109"/>
                    <a:pt x="93" y="83"/>
                  </a:cubicBezTo>
                  <a:cubicBezTo>
                    <a:pt x="91" y="74"/>
                    <a:pt x="91" y="63"/>
                    <a:pt x="91" y="53"/>
                  </a:cubicBezTo>
                  <a:cubicBezTo>
                    <a:pt x="91" y="40"/>
                    <a:pt x="89" y="30"/>
                    <a:pt x="80" y="19"/>
                  </a:cubicBezTo>
                  <a:cubicBezTo>
                    <a:pt x="73" y="9"/>
                    <a:pt x="59" y="0"/>
                    <a:pt x="4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69"/>
            <p:cNvSpPr/>
            <p:nvPr/>
          </p:nvSpPr>
          <p:spPr>
            <a:xfrm>
              <a:off x="1129225" y="4705633"/>
              <a:ext cx="6625" cy="5148"/>
            </a:xfrm>
            <a:custGeom>
              <a:avLst/>
              <a:gdLst/>
              <a:ahLst/>
              <a:cxnLst/>
              <a:rect l="l" t="t" r="r" b="b"/>
              <a:pathLst>
                <a:path w="139" h="108" extrusionOk="0">
                  <a:moveTo>
                    <a:pt x="69" y="0"/>
                  </a:moveTo>
                  <a:cubicBezTo>
                    <a:pt x="1" y="0"/>
                    <a:pt x="1" y="107"/>
                    <a:pt x="69" y="107"/>
                  </a:cubicBezTo>
                  <a:cubicBezTo>
                    <a:pt x="137" y="107"/>
                    <a:pt x="139" y="0"/>
                    <a:pt x="69"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6" name="Google Shape;896;p69"/>
          <p:cNvGrpSpPr/>
          <p:nvPr/>
        </p:nvGrpSpPr>
        <p:grpSpPr>
          <a:xfrm rot="-1152002">
            <a:off x="7980539" y="4002881"/>
            <a:ext cx="886925" cy="1083003"/>
            <a:chOff x="5253963" y="-691571"/>
            <a:chExt cx="332892" cy="406487"/>
          </a:xfrm>
        </p:grpSpPr>
        <p:sp>
          <p:nvSpPr>
            <p:cNvPr id="897" name="Google Shape;897;p69"/>
            <p:cNvSpPr/>
            <p:nvPr/>
          </p:nvSpPr>
          <p:spPr>
            <a:xfrm>
              <a:off x="5262543" y="-534038"/>
              <a:ext cx="88466" cy="108581"/>
            </a:xfrm>
            <a:custGeom>
              <a:avLst/>
              <a:gdLst/>
              <a:ahLst/>
              <a:cxnLst/>
              <a:rect l="l" t="t" r="r" b="b"/>
              <a:pathLst>
                <a:path w="1856" h="2278" extrusionOk="0">
                  <a:moveTo>
                    <a:pt x="1811" y="62"/>
                  </a:moveTo>
                  <a:lnTo>
                    <a:pt x="1811" y="1277"/>
                  </a:lnTo>
                  <a:lnTo>
                    <a:pt x="794" y="2205"/>
                  </a:lnTo>
                  <a:lnTo>
                    <a:pt x="62" y="604"/>
                  </a:lnTo>
                  <a:lnTo>
                    <a:pt x="1811" y="62"/>
                  </a:lnTo>
                  <a:close/>
                  <a:moveTo>
                    <a:pt x="1855" y="0"/>
                  </a:moveTo>
                  <a:lnTo>
                    <a:pt x="0" y="577"/>
                  </a:lnTo>
                  <a:lnTo>
                    <a:pt x="778" y="2277"/>
                  </a:lnTo>
                  <a:lnTo>
                    <a:pt x="1855" y="1295"/>
                  </a:lnTo>
                  <a:lnTo>
                    <a:pt x="185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69"/>
            <p:cNvSpPr/>
            <p:nvPr/>
          </p:nvSpPr>
          <p:spPr>
            <a:xfrm>
              <a:off x="5349198" y="-680941"/>
              <a:ext cx="228840" cy="386801"/>
            </a:xfrm>
            <a:custGeom>
              <a:avLst/>
              <a:gdLst/>
              <a:ahLst/>
              <a:cxnLst/>
              <a:rect l="l" t="t" r="r" b="b"/>
              <a:pathLst>
                <a:path w="4801" h="8115" extrusionOk="0">
                  <a:moveTo>
                    <a:pt x="3427" y="0"/>
                  </a:moveTo>
                  <a:lnTo>
                    <a:pt x="2040" y="1192"/>
                  </a:lnTo>
                  <a:lnTo>
                    <a:pt x="1" y="3097"/>
                  </a:lnTo>
                  <a:lnTo>
                    <a:pt x="30" y="3129"/>
                  </a:lnTo>
                  <a:lnTo>
                    <a:pt x="2069" y="1224"/>
                  </a:lnTo>
                  <a:lnTo>
                    <a:pt x="3417" y="67"/>
                  </a:lnTo>
                  <a:lnTo>
                    <a:pt x="4739" y="2183"/>
                  </a:lnTo>
                  <a:lnTo>
                    <a:pt x="3105" y="3100"/>
                  </a:lnTo>
                  <a:lnTo>
                    <a:pt x="3188" y="5323"/>
                  </a:lnTo>
                  <a:lnTo>
                    <a:pt x="3105" y="6815"/>
                  </a:lnTo>
                  <a:lnTo>
                    <a:pt x="3105" y="6827"/>
                  </a:lnTo>
                  <a:lnTo>
                    <a:pt x="4757" y="8114"/>
                  </a:lnTo>
                  <a:lnTo>
                    <a:pt x="4783" y="8081"/>
                  </a:lnTo>
                  <a:lnTo>
                    <a:pt x="3149" y="6808"/>
                  </a:lnTo>
                  <a:lnTo>
                    <a:pt x="3232" y="5323"/>
                  </a:lnTo>
                  <a:lnTo>
                    <a:pt x="3149" y="3125"/>
                  </a:lnTo>
                  <a:lnTo>
                    <a:pt x="4801" y="2199"/>
                  </a:lnTo>
                  <a:lnTo>
                    <a:pt x="342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69"/>
            <p:cNvSpPr/>
            <p:nvPr/>
          </p:nvSpPr>
          <p:spPr>
            <a:xfrm>
              <a:off x="5253963" y="-515973"/>
              <a:ext cx="20258" cy="20258"/>
            </a:xfrm>
            <a:custGeom>
              <a:avLst/>
              <a:gdLst/>
              <a:ahLst/>
              <a:cxnLst/>
              <a:rect l="l" t="t" r="r" b="b"/>
              <a:pathLst>
                <a:path w="425" h="425" extrusionOk="0">
                  <a:moveTo>
                    <a:pt x="212" y="0"/>
                  </a:moveTo>
                  <a:cubicBezTo>
                    <a:pt x="95" y="0"/>
                    <a:pt x="0" y="95"/>
                    <a:pt x="0" y="213"/>
                  </a:cubicBezTo>
                  <a:cubicBezTo>
                    <a:pt x="0" y="330"/>
                    <a:pt x="95" y="424"/>
                    <a:pt x="212" y="424"/>
                  </a:cubicBezTo>
                  <a:cubicBezTo>
                    <a:pt x="329" y="424"/>
                    <a:pt x="424" y="330"/>
                    <a:pt x="424" y="213"/>
                  </a:cubicBezTo>
                  <a:cubicBezTo>
                    <a:pt x="424" y="95"/>
                    <a:pt x="329" y="0"/>
                    <a:pt x="2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69"/>
            <p:cNvSpPr/>
            <p:nvPr/>
          </p:nvSpPr>
          <p:spPr>
            <a:xfrm>
              <a:off x="5437092" y="-633562"/>
              <a:ext cx="20258" cy="20258"/>
            </a:xfrm>
            <a:custGeom>
              <a:avLst/>
              <a:gdLst/>
              <a:ahLst/>
              <a:cxnLst/>
              <a:rect l="l" t="t" r="r" b="b"/>
              <a:pathLst>
                <a:path w="425" h="425" extrusionOk="0">
                  <a:moveTo>
                    <a:pt x="212" y="1"/>
                  </a:moveTo>
                  <a:cubicBezTo>
                    <a:pt x="94" y="1"/>
                    <a:pt x="0" y="96"/>
                    <a:pt x="0" y="213"/>
                  </a:cubicBezTo>
                  <a:cubicBezTo>
                    <a:pt x="0" y="330"/>
                    <a:pt x="94" y="425"/>
                    <a:pt x="212" y="425"/>
                  </a:cubicBezTo>
                  <a:cubicBezTo>
                    <a:pt x="329" y="425"/>
                    <a:pt x="424" y="330"/>
                    <a:pt x="424" y="213"/>
                  </a:cubicBezTo>
                  <a:cubicBezTo>
                    <a:pt x="424"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69"/>
            <p:cNvSpPr/>
            <p:nvPr/>
          </p:nvSpPr>
          <p:spPr>
            <a:xfrm>
              <a:off x="5566360" y="-586898"/>
              <a:ext cx="20448" cy="20258"/>
            </a:xfrm>
            <a:custGeom>
              <a:avLst/>
              <a:gdLst/>
              <a:ahLst/>
              <a:cxnLst/>
              <a:rect l="l" t="t" r="r" b="b"/>
              <a:pathLst>
                <a:path w="429" h="425" extrusionOk="0">
                  <a:moveTo>
                    <a:pt x="216" y="1"/>
                  </a:moveTo>
                  <a:cubicBezTo>
                    <a:pt x="100" y="1"/>
                    <a:pt x="5" y="93"/>
                    <a:pt x="3" y="210"/>
                  </a:cubicBezTo>
                  <a:cubicBezTo>
                    <a:pt x="1" y="326"/>
                    <a:pt x="94" y="424"/>
                    <a:pt x="211" y="425"/>
                  </a:cubicBezTo>
                  <a:cubicBezTo>
                    <a:pt x="212" y="425"/>
                    <a:pt x="214" y="425"/>
                    <a:pt x="215" y="425"/>
                  </a:cubicBezTo>
                  <a:cubicBezTo>
                    <a:pt x="330" y="425"/>
                    <a:pt x="425" y="332"/>
                    <a:pt x="427" y="216"/>
                  </a:cubicBezTo>
                  <a:cubicBezTo>
                    <a:pt x="429" y="99"/>
                    <a:pt x="336" y="3"/>
                    <a:pt x="218" y="1"/>
                  </a:cubicBezTo>
                  <a:cubicBezTo>
                    <a:pt x="218" y="1"/>
                    <a:pt x="217" y="1"/>
                    <a:pt x="2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69"/>
            <p:cNvSpPr/>
            <p:nvPr/>
          </p:nvSpPr>
          <p:spPr>
            <a:xfrm>
              <a:off x="5492050" y="-437278"/>
              <a:ext cx="20258" cy="20258"/>
            </a:xfrm>
            <a:custGeom>
              <a:avLst/>
              <a:gdLst/>
              <a:ahLst/>
              <a:cxnLst/>
              <a:rect l="l" t="t" r="r" b="b"/>
              <a:pathLst>
                <a:path w="425" h="425" extrusionOk="0">
                  <a:moveTo>
                    <a:pt x="213" y="0"/>
                  </a:moveTo>
                  <a:cubicBezTo>
                    <a:pt x="96" y="0"/>
                    <a:pt x="1" y="94"/>
                    <a:pt x="1" y="212"/>
                  </a:cubicBezTo>
                  <a:cubicBezTo>
                    <a:pt x="1" y="329"/>
                    <a:pt x="96" y="424"/>
                    <a:pt x="213" y="424"/>
                  </a:cubicBezTo>
                  <a:cubicBezTo>
                    <a:pt x="331" y="424"/>
                    <a:pt x="425" y="329"/>
                    <a:pt x="425" y="212"/>
                  </a:cubicBezTo>
                  <a:cubicBezTo>
                    <a:pt x="425" y="94"/>
                    <a:pt x="331" y="0"/>
                    <a:pt x="2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69"/>
            <p:cNvSpPr/>
            <p:nvPr/>
          </p:nvSpPr>
          <p:spPr>
            <a:xfrm>
              <a:off x="5566407" y="-305389"/>
              <a:ext cx="20448" cy="20305"/>
            </a:xfrm>
            <a:custGeom>
              <a:avLst/>
              <a:gdLst/>
              <a:ahLst/>
              <a:cxnLst/>
              <a:rect l="l" t="t" r="r" b="b"/>
              <a:pathLst>
                <a:path w="429" h="426" extrusionOk="0">
                  <a:moveTo>
                    <a:pt x="216" y="1"/>
                  </a:moveTo>
                  <a:cubicBezTo>
                    <a:pt x="100" y="1"/>
                    <a:pt x="5" y="94"/>
                    <a:pt x="3" y="210"/>
                  </a:cubicBezTo>
                  <a:cubicBezTo>
                    <a:pt x="1" y="327"/>
                    <a:pt x="94" y="423"/>
                    <a:pt x="211" y="425"/>
                  </a:cubicBezTo>
                  <a:cubicBezTo>
                    <a:pt x="212" y="425"/>
                    <a:pt x="214" y="425"/>
                    <a:pt x="215" y="425"/>
                  </a:cubicBezTo>
                  <a:cubicBezTo>
                    <a:pt x="330" y="425"/>
                    <a:pt x="425" y="333"/>
                    <a:pt x="427" y="217"/>
                  </a:cubicBezTo>
                  <a:cubicBezTo>
                    <a:pt x="429" y="99"/>
                    <a:pt x="335" y="3"/>
                    <a:pt x="218" y="1"/>
                  </a:cubicBezTo>
                  <a:cubicBezTo>
                    <a:pt x="218" y="1"/>
                    <a:pt x="217" y="1"/>
                    <a:pt x="2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69"/>
            <p:cNvSpPr/>
            <p:nvPr/>
          </p:nvSpPr>
          <p:spPr>
            <a:xfrm>
              <a:off x="5287948" y="-439232"/>
              <a:ext cx="24118" cy="24071"/>
            </a:xfrm>
            <a:custGeom>
              <a:avLst/>
              <a:gdLst/>
              <a:ahLst/>
              <a:cxnLst/>
              <a:rect l="l" t="t" r="r" b="b"/>
              <a:pathLst>
                <a:path w="506" h="505" extrusionOk="0">
                  <a:moveTo>
                    <a:pt x="252" y="0"/>
                  </a:moveTo>
                  <a:cubicBezTo>
                    <a:pt x="113" y="0"/>
                    <a:pt x="0" y="112"/>
                    <a:pt x="0" y="253"/>
                  </a:cubicBezTo>
                  <a:cubicBezTo>
                    <a:pt x="0" y="393"/>
                    <a:pt x="113" y="505"/>
                    <a:pt x="252" y="505"/>
                  </a:cubicBezTo>
                  <a:cubicBezTo>
                    <a:pt x="393" y="505"/>
                    <a:pt x="506" y="392"/>
                    <a:pt x="506" y="253"/>
                  </a:cubicBezTo>
                  <a:cubicBezTo>
                    <a:pt x="506" y="114"/>
                    <a:pt x="393" y="0"/>
                    <a:pt x="2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69"/>
            <p:cNvSpPr/>
            <p:nvPr/>
          </p:nvSpPr>
          <p:spPr>
            <a:xfrm>
              <a:off x="5343764" y="-478842"/>
              <a:ext cx="12298" cy="12250"/>
            </a:xfrm>
            <a:custGeom>
              <a:avLst/>
              <a:gdLst/>
              <a:ahLst/>
              <a:cxnLst/>
              <a:rect l="l" t="t" r="r" b="b"/>
              <a:pathLst>
                <a:path w="258" h="257" extrusionOk="0">
                  <a:moveTo>
                    <a:pt x="128" y="0"/>
                  </a:moveTo>
                  <a:cubicBezTo>
                    <a:pt x="58" y="0"/>
                    <a:pt x="1" y="58"/>
                    <a:pt x="1" y="129"/>
                  </a:cubicBezTo>
                  <a:cubicBezTo>
                    <a:pt x="1" y="199"/>
                    <a:pt x="58" y="257"/>
                    <a:pt x="128" y="257"/>
                  </a:cubicBezTo>
                  <a:cubicBezTo>
                    <a:pt x="200" y="257"/>
                    <a:pt x="257" y="199"/>
                    <a:pt x="257" y="129"/>
                  </a:cubicBezTo>
                  <a:cubicBezTo>
                    <a:pt x="257" y="58"/>
                    <a:pt x="200" y="0"/>
                    <a:pt x="1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69"/>
            <p:cNvSpPr/>
            <p:nvPr/>
          </p:nvSpPr>
          <p:spPr>
            <a:xfrm>
              <a:off x="5506206" y="-691571"/>
              <a:ext cx="12250" cy="12298"/>
            </a:xfrm>
            <a:custGeom>
              <a:avLst/>
              <a:gdLst/>
              <a:ahLst/>
              <a:cxnLst/>
              <a:rect l="l" t="t" r="r" b="b"/>
              <a:pathLst>
                <a:path w="257" h="258" extrusionOk="0">
                  <a:moveTo>
                    <a:pt x="128" y="0"/>
                  </a:moveTo>
                  <a:cubicBezTo>
                    <a:pt x="58" y="0"/>
                    <a:pt x="0" y="58"/>
                    <a:pt x="0" y="129"/>
                  </a:cubicBezTo>
                  <a:cubicBezTo>
                    <a:pt x="0" y="200"/>
                    <a:pt x="58" y="258"/>
                    <a:pt x="128" y="258"/>
                  </a:cubicBezTo>
                  <a:cubicBezTo>
                    <a:pt x="199" y="258"/>
                    <a:pt x="257" y="200"/>
                    <a:pt x="257" y="129"/>
                  </a:cubicBezTo>
                  <a:cubicBezTo>
                    <a:pt x="257" y="58"/>
                    <a:pt x="199" y="0"/>
                    <a:pt x="1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69"/>
            <p:cNvSpPr/>
            <p:nvPr/>
          </p:nvSpPr>
          <p:spPr>
            <a:xfrm>
              <a:off x="5492050" y="-538757"/>
              <a:ext cx="12298" cy="12298"/>
            </a:xfrm>
            <a:custGeom>
              <a:avLst/>
              <a:gdLst/>
              <a:ahLst/>
              <a:cxnLst/>
              <a:rect l="l" t="t" r="r" b="b"/>
              <a:pathLst>
                <a:path w="258" h="258" extrusionOk="0">
                  <a:moveTo>
                    <a:pt x="130" y="1"/>
                  </a:moveTo>
                  <a:cubicBezTo>
                    <a:pt x="58" y="1"/>
                    <a:pt x="1" y="58"/>
                    <a:pt x="1" y="130"/>
                  </a:cubicBezTo>
                  <a:cubicBezTo>
                    <a:pt x="1" y="200"/>
                    <a:pt x="58" y="257"/>
                    <a:pt x="130" y="257"/>
                  </a:cubicBezTo>
                  <a:cubicBezTo>
                    <a:pt x="130" y="257"/>
                    <a:pt x="131" y="257"/>
                    <a:pt x="132" y="257"/>
                  </a:cubicBezTo>
                  <a:cubicBezTo>
                    <a:pt x="201" y="257"/>
                    <a:pt x="257" y="200"/>
                    <a:pt x="257" y="130"/>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69"/>
            <p:cNvSpPr/>
            <p:nvPr/>
          </p:nvSpPr>
          <p:spPr>
            <a:xfrm>
              <a:off x="5492050" y="-362158"/>
              <a:ext cx="12298" cy="12298"/>
            </a:xfrm>
            <a:custGeom>
              <a:avLst/>
              <a:gdLst/>
              <a:ahLst/>
              <a:cxnLst/>
              <a:rect l="l" t="t" r="r" b="b"/>
              <a:pathLst>
                <a:path w="258" h="258" extrusionOk="0">
                  <a:moveTo>
                    <a:pt x="130" y="1"/>
                  </a:moveTo>
                  <a:cubicBezTo>
                    <a:pt x="58" y="1"/>
                    <a:pt x="1" y="58"/>
                    <a:pt x="1" y="128"/>
                  </a:cubicBezTo>
                  <a:cubicBezTo>
                    <a:pt x="1" y="200"/>
                    <a:pt x="58" y="257"/>
                    <a:pt x="130" y="257"/>
                  </a:cubicBezTo>
                  <a:cubicBezTo>
                    <a:pt x="130" y="257"/>
                    <a:pt x="131" y="257"/>
                    <a:pt x="132" y="257"/>
                  </a:cubicBezTo>
                  <a:cubicBezTo>
                    <a:pt x="201" y="257"/>
                    <a:pt x="257" y="200"/>
                    <a:pt x="257" y="128"/>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9" name="Google Shape;909;p69"/>
          <p:cNvGrpSpPr/>
          <p:nvPr/>
        </p:nvGrpSpPr>
        <p:grpSpPr>
          <a:xfrm>
            <a:off x="173266" y="3887138"/>
            <a:ext cx="483635" cy="522909"/>
            <a:chOff x="3127056" y="-728177"/>
            <a:chExt cx="193710" cy="209440"/>
          </a:xfrm>
        </p:grpSpPr>
        <p:sp>
          <p:nvSpPr>
            <p:cNvPr id="910" name="Google Shape;910;p69"/>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69"/>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69"/>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69"/>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4" name="Google Shape;914;p69"/>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100"/>
              <a:buNone/>
              <a:defRPr/>
            </a:lvl1pPr>
            <a:lvl2pPr lvl="1" algn="l">
              <a:lnSpc>
                <a:spcPct val="100000"/>
              </a:lnSpc>
              <a:spcBef>
                <a:spcPts val="0"/>
              </a:spcBef>
              <a:spcAft>
                <a:spcPts val="0"/>
              </a:spcAft>
              <a:buSzPts val="3100"/>
              <a:buNone/>
              <a:defRPr/>
            </a:lvl2pPr>
            <a:lvl3pPr lvl="2" algn="l">
              <a:lnSpc>
                <a:spcPct val="100000"/>
              </a:lnSpc>
              <a:spcBef>
                <a:spcPts val="0"/>
              </a:spcBef>
              <a:spcAft>
                <a:spcPts val="0"/>
              </a:spcAft>
              <a:buSzPts val="3100"/>
              <a:buNone/>
              <a:defRPr/>
            </a:lvl3pPr>
            <a:lvl4pPr lvl="3" algn="l">
              <a:lnSpc>
                <a:spcPct val="100000"/>
              </a:lnSpc>
              <a:spcBef>
                <a:spcPts val="0"/>
              </a:spcBef>
              <a:spcAft>
                <a:spcPts val="0"/>
              </a:spcAft>
              <a:buSzPts val="3100"/>
              <a:buNone/>
              <a:defRPr/>
            </a:lvl4pPr>
            <a:lvl5pPr lvl="4" algn="l">
              <a:lnSpc>
                <a:spcPct val="100000"/>
              </a:lnSpc>
              <a:spcBef>
                <a:spcPts val="0"/>
              </a:spcBef>
              <a:spcAft>
                <a:spcPts val="0"/>
              </a:spcAft>
              <a:buSzPts val="3100"/>
              <a:buNone/>
              <a:defRPr/>
            </a:lvl5pPr>
            <a:lvl6pPr lvl="5" algn="l">
              <a:lnSpc>
                <a:spcPct val="100000"/>
              </a:lnSpc>
              <a:spcBef>
                <a:spcPts val="0"/>
              </a:spcBef>
              <a:spcAft>
                <a:spcPts val="0"/>
              </a:spcAft>
              <a:buSzPts val="3100"/>
              <a:buNone/>
              <a:defRPr/>
            </a:lvl6pPr>
            <a:lvl7pPr lvl="6" algn="l">
              <a:lnSpc>
                <a:spcPct val="100000"/>
              </a:lnSpc>
              <a:spcBef>
                <a:spcPts val="0"/>
              </a:spcBef>
              <a:spcAft>
                <a:spcPts val="0"/>
              </a:spcAft>
              <a:buSzPts val="3100"/>
              <a:buNone/>
              <a:defRPr/>
            </a:lvl7pPr>
            <a:lvl8pPr lvl="7" algn="l">
              <a:lnSpc>
                <a:spcPct val="100000"/>
              </a:lnSpc>
              <a:spcBef>
                <a:spcPts val="0"/>
              </a:spcBef>
              <a:spcAft>
                <a:spcPts val="0"/>
              </a:spcAft>
              <a:buSzPts val="3100"/>
              <a:buNone/>
              <a:defRPr/>
            </a:lvl8pPr>
            <a:lvl9pPr lvl="8" algn="l">
              <a:lnSpc>
                <a:spcPct val="100000"/>
              </a:lnSpc>
              <a:spcBef>
                <a:spcPts val="0"/>
              </a:spcBef>
              <a:spcAft>
                <a:spcPts val="0"/>
              </a:spcAft>
              <a:buSzPts val="3100"/>
              <a:buNone/>
              <a:defRPr/>
            </a:lvl9pPr>
          </a:lstStyle>
          <a:p>
            <a:endParaRPr/>
          </a:p>
        </p:txBody>
      </p:sp>
      <p:sp>
        <p:nvSpPr>
          <p:cNvPr id="915" name="Google Shape;915;p69"/>
          <p:cNvSpPr/>
          <p:nvPr/>
        </p:nvSpPr>
        <p:spPr>
          <a:xfrm>
            <a:off x="8473150" y="357767"/>
            <a:ext cx="239700" cy="245365"/>
          </a:xfrm>
          <a:custGeom>
            <a:avLst/>
            <a:gdLst/>
            <a:ahLst/>
            <a:cxnLst/>
            <a:rect l="l" t="t" r="r" b="b"/>
            <a:pathLst>
              <a:path w="1060" h="1085" extrusionOk="0">
                <a:moveTo>
                  <a:pt x="672" y="0"/>
                </a:moveTo>
                <a:cubicBezTo>
                  <a:pt x="598" y="0"/>
                  <a:pt x="401" y="294"/>
                  <a:pt x="401" y="294"/>
                </a:cubicBezTo>
                <a:cubicBezTo>
                  <a:pt x="401" y="294"/>
                  <a:pt x="219" y="200"/>
                  <a:pt x="115" y="200"/>
                </a:cubicBezTo>
                <a:cubicBezTo>
                  <a:pt x="83" y="200"/>
                  <a:pt x="59" y="209"/>
                  <a:pt x="50" y="233"/>
                </a:cubicBezTo>
                <a:cubicBezTo>
                  <a:pt x="10" y="333"/>
                  <a:pt x="266" y="518"/>
                  <a:pt x="266" y="518"/>
                </a:cubicBezTo>
                <a:cubicBezTo>
                  <a:pt x="266" y="518"/>
                  <a:pt x="0" y="798"/>
                  <a:pt x="52" y="871"/>
                </a:cubicBezTo>
                <a:cubicBezTo>
                  <a:pt x="60" y="883"/>
                  <a:pt x="75" y="887"/>
                  <a:pt x="94" y="887"/>
                </a:cubicBezTo>
                <a:cubicBezTo>
                  <a:pt x="199" y="887"/>
                  <a:pt x="437" y="750"/>
                  <a:pt x="437" y="750"/>
                </a:cubicBezTo>
                <a:cubicBezTo>
                  <a:pt x="437" y="750"/>
                  <a:pt x="508" y="1085"/>
                  <a:pt x="607" y="1085"/>
                </a:cubicBezTo>
                <a:cubicBezTo>
                  <a:pt x="612" y="1085"/>
                  <a:pt x="618" y="1084"/>
                  <a:pt x="623" y="1082"/>
                </a:cubicBezTo>
                <a:cubicBezTo>
                  <a:pt x="732" y="1043"/>
                  <a:pt x="697" y="716"/>
                  <a:pt x="697" y="716"/>
                </a:cubicBezTo>
                <a:cubicBezTo>
                  <a:pt x="697" y="716"/>
                  <a:pt x="989" y="687"/>
                  <a:pt x="1024" y="600"/>
                </a:cubicBezTo>
                <a:cubicBezTo>
                  <a:pt x="1060" y="515"/>
                  <a:pt x="710" y="391"/>
                  <a:pt x="710" y="391"/>
                </a:cubicBezTo>
                <a:cubicBezTo>
                  <a:pt x="710" y="391"/>
                  <a:pt x="744" y="22"/>
                  <a:pt x="679" y="1"/>
                </a:cubicBezTo>
                <a:cubicBezTo>
                  <a:pt x="677" y="1"/>
                  <a:pt x="674" y="0"/>
                  <a:pt x="6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69"/>
          <p:cNvSpPr/>
          <p:nvPr/>
        </p:nvSpPr>
        <p:spPr>
          <a:xfrm>
            <a:off x="2265274" y="4737839"/>
            <a:ext cx="239705" cy="239156"/>
          </a:xfrm>
          <a:custGeom>
            <a:avLst/>
            <a:gdLst/>
            <a:ahLst/>
            <a:cxnLst/>
            <a:rect l="l" t="t" r="r" b="b"/>
            <a:pathLst>
              <a:path w="2184" h="2179" extrusionOk="0">
                <a:moveTo>
                  <a:pt x="1485" y="0"/>
                </a:moveTo>
                <a:cubicBezTo>
                  <a:pt x="1334" y="0"/>
                  <a:pt x="895" y="547"/>
                  <a:pt x="895" y="547"/>
                </a:cubicBezTo>
                <a:cubicBezTo>
                  <a:pt x="895" y="547"/>
                  <a:pt x="514" y="306"/>
                  <a:pt x="309" y="306"/>
                </a:cubicBezTo>
                <a:cubicBezTo>
                  <a:pt x="256" y="306"/>
                  <a:pt x="214" y="322"/>
                  <a:pt x="194" y="363"/>
                </a:cubicBezTo>
                <a:cubicBezTo>
                  <a:pt x="97" y="559"/>
                  <a:pt x="584" y="976"/>
                  <a:pt x="584" y="976"/>
                </a:cubicBezTo>
                <a:cubicBezTo>
                  <a:pt x="584" y="976"/>
                  <a:pt x="1" y="1497"/>
                  <a:pt x="90" y="1651"/>
                </a:cubicBezTo>
                <a:cubicBezTo>
                  <a:pt x="106" y="1680"/>
                  <a:pt x="145" y="1692"/>
                  <a:pt x="196" y="1692"/>
                </a:cubicBezTo>
                <a:cubicBezTo>
                  <a:pt x="419" y="1692"/>
                  <a:pt x="887" y="1471"/>
                  <a:pt x="887" y="1471"/>
                </a:cubicBezTo>
                <a:cubicBezTo>
                  <a:pt x="887" y="1471"/>
                  <a:pt x="974" y="2178"/>
                  <a:pt x="1182" y="2178"/>
                </a:cubicBezTo>
                <a:cubicBezTo>
                  <a:pt x="1190" y="2178"/>
                  <a:pt x="1198" y="2177"/>
                  <a:pt x="1207" y="2175"/>
                </a:cubicBezTo>
                <a:cubicBezTo>
                  <a:pt x="1434" y="2116"/>
                  <a:pt x="1418" y="1452"/>
                  <a:pt x="1418" y="1452"/>
                </a:cubicBezTo>
                <a:cubicBezTo>
                  <a:pt x="1418" y="1452"/>
                  <a:pt x="2012" y="1441"/>
                  <a:pt x="2096" y="1274"/>
                </a:cubicBezTo>
                <a:cubicBezTo>
                  <a:pt x="2183" y="1108"/>
                  <a:pt x="1502" y="796"/>
                  <a:pt x="1502" y="796"/>
                </a:cubicBezTo>
                <a:cubicBezTo>
                  <a:pt x="1502" y="796"/>
                  <a:pt x="1634" y="58"/>
                  <a:pt x="1504" y="4"/>
                </a:cubicBezTo>
                <a:cubicBezTo>
                  <a:pt x="1498" y="1"/>
                  <a:pt x="1492" y="0"/>
                  <a:pt x="14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69"/>
          <p:cNvSpPr/>
          <p:nvPr/>
        </p:nvSpPr>
        <p:spPr>
          <a:xfrm>
            <a:off x="5609950" y="4819734"/>
            <a:ext cx="57348"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69"/>
          <p:cNvSpPr/>
          <p:nvPr/>
        </p:nvSpPr>
        <p:spPr>
          <a:xfrm>
            <a:off x="3606348" y="4603502"/>
            <a:ext cx="57348"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69"/>
          <p:cNvSpPr/>
          <p:nvPr/>
        </p:nvSpPr>
        <p:spPr>
          <a:xfrm>
            <a:off x="8564271" y="2323254"/>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69"/>
          <p:cNvSpPr/>
          <p:nvPr/>
        </p:nvSpPr>
        <p:spPr>
          <a:xfrm>
            <a:off x="7350074" y="4744053"/>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69"/>
          <p:cNvSpPr/>
          <p:nvPr/>
        </p:nvSpPr>
        <p:spPr>
          <a:xfrm>
            <a:off x="8452166" y="3116484"/>
            <a:ext cx="57348"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69"/>
          <p:cNvSpPr/>
          <p:nvPr/>
        </p:nvSpPr>
        <p:spPr>
          <a:xfrm>
            <a:off x="234004" y="686201"/>
            <a:ext cx="57348"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69"/>
          <p:cNvSpPr/>
          <p:nvPr/>
        </p:nvSpPr>
        <p:spPr>
          <a:xfrm>
            <a:off x="1804502" y="280860"/>
            <a:ext cx="129829" cy="129829"/>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69"/>
          <p:cNvSpPr/>
          <p:nvPr/>
        </p:nvSpPr>
        <p:spPr>
          <a:xfrm>
            <a:off x="8770198" y="2923162"/>
            <a:ext cx="259438" cy="259328"/>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69"/>
          <p:cNvSpPr/>
          <p:nvPr/>
        </p:nvSpPr>
        <p:spPr>
          <a:xfrm>
            <a:off x="2052137" y="4816005"/>
            <a:ext cx="64914" cy="64914"/>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69"/>
          <p:cNvSpPr/>
          <p:nvPr/>
        </p:nvSpPr>
        <p:spPr>
          <a:xfrm>
            <a:off x="4508389" y="4718798"/>
            <a:ext cx="259438" cy="25932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69"/>
          <p:cNvSpPr/>
          <p:nvPr/>
        </p:nvSpPr>
        <p:spPr>
          <a:xfrm>
            <a:off x="4876193" y="316493"/>
            <a:ext cx="64914" cy="64914"/>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69"/>
          <p:cNvSpPr/>
          <p:nvPr/>
        </p:nvSpPr>
        <p:spPr>
          <a:xfrm>
            <a:off x="291358" y="2719120"/>
            <a:ext cx="129829" cy="129829"/>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69"/>
          <p:cNvSpPr/>
          <p:nvPr/>
        </p:nvSpPr>
        <p:spPr>
          <a:xfrm>
            <a:off x="626916" y="3020417"/>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60"/>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1pPr>
            <a:lvl2pPr marR="0" lvl="1"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2pPr>
            <a:lvl3pPr marR="0" lvl="2"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3pPr>
            <a:lvl4pPr marR="0" lvl="3"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4pPr>
            <a:lvl5pPr marR="0" lvl="4"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5pPr>
            <a:lvl6pPr marR="0" lvl="5"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6pPr>
            <a:lvl7pPr marR="0" lvl="6"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7pPr>
            <a:lvl8pPr marR="0" lvl="7"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8pPr>
            <a:lvl9pPr marR="0" lvl="8" algn="l" rtl="0">
              <a:lnSpc>
                <a:spcPct val="100000"/>
              </a:lnSpc>
              <a:spcBef>
                <a:spcPts val="0"/>
              </a:spcBef>
              <a:spcAft>
                <a:spcPts val="0"/>
              </a:spcAft>
              <a:buClr>
                <a:schemeClr val="accent4"/>
              </a:buClr>
              <a:buSzPts val="3100"/>
              <a:buFont typeface="Exo Medium"/>
              <a:buNone/>
              <a:defRPr sz="3100" b="0" i="0" u="none" strike="noStrike" cap="none">
                <a:solidFill>
                  <a:schemeClr val="accent4"/>
                </a:solidFill>
                <a:latin typeface="Exo Medium"/>
                <a:ea typeface="Exo Medium"/>
                <a:cs typeface="Exo Medium"/>
                <a:sym typeface="Exo Medium"/>
              </a:defRPr>
            </a:lvl9pPr>
          </a:lstStyle>
          <a:p>
            <a:endParaRPr/>
          </a:p>
        </p:txBody>
      </p:sp>
      <p:sp>
        <p:nvSpPr>
          <p:cNvPr id="7" name="Google Shape;7;p60"/>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16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1600"/>
              </a:spcBef>
              <a:spcAft>
                <a:spcPts val="160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cxnSp>
        <p:nvCxnSpPr>
          <p:cNvPr id="1750" name="Google Shape;1750;p1"/>
          <p:cNvCxnSpPr/>
          <p:nvPr/>
        </p:nvCxnSpPr>
        <p:spPr>
          <a:xfrm>
            <a:off x="1814550" y="3598875"/>
            <a:ext cx="5514900" cy="0"/>
          </a:xfrm>
          <a:prstGeom prst="straightConnector1">
            <a:avLst/>
          </a:prstGeom>
          <a:noFill/>
          <a:ln w="9525" cap="flat" cmpd="sng">
            <a:solidFill>
              <a:schemeClr val="dk2"/>
            </a:solidFill>
            <a:prstDash val="solid"/>
            <a:round/>
            <a:headEnd type="none" w="sm" len="sm"/>
            <a:tailEnd type="none" w="sm" len="sm"/>
          </a:ln>
        </p:spPr>
      </p:cxnSp>
      <p:grpSp>
        <p:nvGrpSpPr>
          <p:cNvPr id="1751" name="Google Shape;1751;p1"/>
          <p:cNvGrpSpPr/>
          <p:nvPr/>
        </p:nvGrpSpPr>
        <p:grpSpPr>
          <a:xfrm>
            <a:off x="6869928" y="4182971"/>
            <a:ext cx="588701" cy="534204"/>
            <a:chOff x="3227772" y="-134367"/>
            <a:chExt cx="166828" cy="151384"/>
          </a:xfrm>
        </p:grpSpPr>
        <p:sp>
          <p:nvSpPr>
            <p:cNvPr id="1752" name="Google Shape;1752;p1"/>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1"/>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1"/>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1"/>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1"/>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1"/>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1"/>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1"/>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0" name="Google Shape;1760;p1"/>
          <p:cNvGrpSpPr/>
          <p:nvPr/>
        </p:nvGrpSpPr>
        <p:grpSpPr>
          <a:xfrm rot="-809205">
            <a:off x="228165" y="101002"/>
            <a:ext cx="828311" cy="837015"/>
            <a:chOff x="4040460" y="135322"/>
            <a:chExt cx="330843" cy="334322"/>
          </a:xfrm>
        </p:grpSpPr>
        <p:sp>
          <p:nvSpPr>
            <p:cNvPr id="1761" name="Google Shape;1761;p1"/>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1"/>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1"/>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1"/>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1"/>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1"/>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1"/>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1"/>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1"/>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1"/>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1"/>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2" name="Google Shape;1772;p1"/>
          <p:cNvGrpSpPr/>
          <p:nvPr/>
        </p:nvGrpSpPr>
        <p:grpSpPr>
          <a:xfrm>
            <a:off x="6253849" y="85105"/>
            <a:ext cx="1015921" cy="1240558"/>
            <a:chOff x="5253963" y="-691571"/>
            <a:chExt cx="332892" cy="406487"/>
          </a:xfrm>
        </p:grpSpPr>
        <p:sp>
          <p:nvSpPr>
            <p:cNvPr id="1773" name="Google Shape;1773;p1"/>
            <p:cNvSpPr/>
            <p:nvPr/>
          </p:nvSpPr>
          <p:spPr>
            <a:xfrm>
              <a:off x="5262543" y="-534038"/>
              <a:ext cx="88466" cy="108581"/>
            </a:xfrm>
            <a:custGeom>
              <a:avLst/>
              <a:gdLst/>
              <a:ahLst/>
              <a:cxnLst/>
              <a:rect l="l" t="t" r="r" b="b"/>
              <a:pathLst>
                <a:path w="1856" h="2278" extrusionOk="0">
                  <a:moveTo>
                    <a:pt x="1811" y="62"/>
                  </a:moveTo>
                  <a:lnTo>
                    <a:pt x="1811" y="1277"/>
                  </a:lnTo>
                  <a:lnTo>
                    <a:pt x="794" y="2205"/>
                  </a:lnTo>
                  <a:lnTo>
                    <a:pt x="62" y="604"/>
                  </a:lnTo>
                  <a:lnTo>
                    <a:pt x="1811" y="62"/>
                  </a:lnTo>
                  <a:close/>
                  <a:moveTo>
                    <a:pt x="1855" y="0"/>
                  </a:moveTo>
                  <a:lnTo>
                    <a:pt x="0" y="577"/>
                  </a:lnTo>
                  <a:lnTo>
                    <a:pt x="778" y="2277"/>
                  </a:lnTo>
                  <a:lnTo>
                    <a:pt x="1855" y="1295"/>
                  </a:lnTo>
                  <a:lnTo>
                    <a:pt x="185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1"/>
            <p:cNvSpPr/>
            <p:nvPr/>
          </p:nvSpPr>
          <p:spPr>
            <a:xfrm>
              <a:off x="5349198" y="-680941"/>
              <a:ext cx="228840" cy="386801"/>
            </a:xfrm>
            <a:custGeom>
              <a:avLst/>
              <a:gdLst/>
              <a:ahLst/>
              <a:cxnLst/>
              <a:rect l="l" t="t" r="r" b="b"/>
              <a:pathLst>
                <a:path w="4801" h="8115" extrusionOk="0">
                  <a:moveTo>
                    <a:pt x="3427" y="0"/>
                  </a:moveTo>
                  <a:lnTo>
                    <a:pt x="2040" y="1192"/>
                  </a:lnTo>
                  <a:lnTo>
                    <a:pt x="1" y="3097"/>
                  </a:lnTo>
                  <a:lnTo>
                    <a:pt x="30" y="3129"/>
                  </a:lnTo>
                  <a:lnTo>
                    <a:pt x="2069" y="1224"/>
                  </a:lnTo>
                  <a:lnTo>
                    <a:pt x="3417" y="67"/>
                  </a:lnTo>
                  <a:lnTo>
                    <a:pt x="4739" y="2183"/>
                  </a:lnTo>
                  <a:lnTo>
                    <a:pt x="3105" y="3100"/>
                  </a:lnTo>
                  <a:lnTo>
                    <a:pt x="3188" y="5323"/>
                  </a:lnTo>
                  <a:lnTo>
                    <a:pt x="3105" y="6815"/>
                  </a:lnTo>
                  <a:lnTo>
                    <a:pt x="3105" y="6827"/>
                  </a:lnTo>
                  <a:lnTo>
                    <a:pt x="4757" y="8114"/>
                  </a:lnTo>
                  <a:lnTo>
                    <a:pt x="4783" y="8081"/>
                  </a:lnTo>
                  <a:lnTo>
                    <a:pt x="3149" y="6808"/>
                  </a:lnTo>
                  <a:lnTo>
                    <a:pt x="3232" y="5323"/>
                  </a:lnTo>
                  <a:lnTo>
                    <a:pt x="3149" y="3125"/>
                  </a:lnTo>
                  <a:lnTo>
                    <a:pt x="4801" y="2199"/>
                  </a:lnTo>
                  <a:lnTo>
                    <a:pt x="342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1"/>
            <p:cNvSpPr/>
            <p:nvPr/>
          </p:nvSpPr>
          <p:spPr>
            <a:xfrm>
              <a:off x="5253963" y="-515973"/>
              <a:ext cx="20258" cy="20258"/>
            </a:xfrm>
            <a:custGeom>
              <a:avLst/>
              <a:gdLst/>
              <a:ahLst/>
              <a:cxnLst/>
              <a:rect l="l" t="t" r="r" b="b"/>
              <a:pathLst>
                <a:path w="425" h="425" extrusionOk="0">
                  <a:moveTo>
                    <a:pt x="212" y="0"/>
                  </a:moveTo>
                  <a:cubicBezTo>
                    <a:pt x="95" y="0"/>
                    <a:pt x="0" y="95"/>
                    <a:pt x="0" y="213"/>
                  </a:cubicBezTo>
                  <a:cubicBezTo>
                    <a:pt x="0" y="330"/>
                    <a:pt x="95" y="424"/>
                    <a:pt x="212" y="424"/>
                  </a:cubicBezTo>
                  <a:cubicBezTo>
                    <a:pt x="329" y="424"/>
                    <a:pt x="424" y="330"/>
                    <a:pt x="424" y="213"/>
                  </a:cubicBezTo>
                  <a:cubicBezTo>
                    <a:pt x="424" y="95"/>
                    <a:pt x="329" y="0"/>
                    <a:pt x="2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1"/>
            <p:cNvSpPr/>
            <p:nvPr/>
          </p:nvSpPr>
          <p:spPr>
            <a:xfrm>
              <a:off x="5437092" y="-633562"/>
              <a:ext cx="20258" cy="20258"/>
            </a:xfrm>
            <a:custGeom>
              <a:avLst/>
              <a:gdLst/>
              <a:ahLst/>
              <a:cxnLst/>
              <a:rect l="l" t="t" r="r" b="b"/>
              <a:pathLst>
                <a:path w="425" h="425" extrusionOk="0">
                  <a:moveTo>
                    <a:pt x="212" y="1"/>
                  </a:moveTo>
                  <a:cubicBezTo>
                    <a:pt x="94" y="1"/>
                    <a:pt x="0" y="96"/>
                    <a:pt x="0" y="213"/>
                  </a:cubicBezTo>
                  <a:cubicBezTo>
                    <a:pt x="0" y="330"/>
                    <a:pt x="94" y="425"/>
                    <a:pt x="212" y="425"/>
                  </a:cubicBezTo>
                  <a:cubicBezTo>
                    <a:pt x="329" y="425"/>
                    <a:pt x="424" y="330"/>
                    <a:pt x="424" y="213"/>
                  </a:cubicBezTo>
                  <a:cubicBezTo>
                    <a:pt x="424"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1"/>
            <p:cNvSpPr/>
            <p:nvPr/>
          </p:nvSpPr>
          <p:spPr>
            <a:xfrm>
              <a:off x="5566360" y="-586898"/>
              <a:ext cx="20448" cy="20258"/>
            </a:xfrm>
            <a:custGeom>
              <a:avLst/>
              <a:gdLst/>
              <a:ahLst/>
              <a:cxnLst/>
              <a:rect l="l" t="t" r="r" b="b"/>
              <a:pathLst>
                <a:path w="429" h="425" extrusionOk="0">
                  <a:moveTo>
                    <a:pt x="216" y="1"/>
                  </a:moveTo>
                  <a:cubicBezTo>
                    <a:pt x="100" y="1"/>
                    <a:pt x="5" y="93"/>
                    <a:pt x="3" y="210"/>
                  </a:cubicBezTo>
                  <a:cubicBezTo>
                    <a:pt x="1" y="326"/>
                    <a:pt x="94" y="424"/>
                    <a:pt x="211" y="425"/>
                  </a:cubicBezTo>
                  <a:cubicBezTo>
                    <a:pt x="212" y="425"/>
                    <a:pt x="214" y="425"/>
                    <a:pt x="215" y="425"/>
                  </a:cubicBezTo>
                  <a:cubicBezTo>
                    <a:pt x="330" y="425"/>
                    <a:pt x="425" y="332"/>
                    <a:pt x="427" y="216"/>
                  </a:cubicBezTo>
                  <a:cubicBezTo>
                    <a:pt x="429" y="99"/>
                    <a:pt x="336" y="3"/>
                    <a:pt x="218" y="1"/>
                  </a:cubicBezTo>
                  <a:cubicBezTo>
                    <a:pt x="218" y="1"/>
                    <a:pt x="217" y="1"/>
                    <a:pt x="2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1"/>
            <p:cNvSpPr/>
            <p:nvPr/>
          </p:nvSpPr>
          <p:spPr>
            <a:xfrm>
              <a:off x="5492050" y="-437278"/>
              <a:ext cx="20258" cy="20258"/>
            </a:xfrm>
            <a:custGeom>
              <a:avLst/>
              <a:gdLst/>
              <a:ahLst/>
              <a:cxnLst/>
              <a:rect l="l" t="t" r="r" b="b"/>
              <a:pathLst>
                <a:path w="425" h="425" extrusionOk="0">
                  <a:moveTo>
                    <a:pt x="213" y="0"/>
                  </a:moveTo>
                  <a:cubicBezTo>
                    <a:pt x="96" y="0"/>
                    <a:pt x="1" y="94"/>
                    <a:pt x="1" y="212"/>
                  </a:cubicBezTo>
                  <a:cubicBezTo>
                    <a:pt x="1" y="329"/>
                    <a:pt x="96" y="424"/>
                    <a:pt x="213" y="424"/>
                  </a:cubicBezTo>
                  <a:cubicBezTo>
                    <a:pt x="331" y="424"/>
                    <a:pt x="425" y="329"/>
                    <a:pt x="425" y="212"/>
                  </a:cubicBezTo>
                  <a:cubicBezTo>
                    <a:pt x="425" y="94"/>
                    <a:pt x="331" y="0"/>
                    <a:pt x="2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1"/>
            <p:cNvSpPr/>
            <p:nvPr/>
          </p:nvSpPr>
          <p:spPr>
            <a:xfrm>
              <a:off x="5566407" y="-305389"/>
              <a:ext cx="20448" cy="20305"/>
            </a:xfrm>
            <a:custGeom>
              <a:avLst/>
              <a:gdLst/>
              <a:ahLst/>
              <a:cxnLst/>
              <a:rect l="l" t="t" r="r" b="b"/>
              <a:pathLst>
                <a:path w="429" h="426" extrusionOk="0">
                  <a:moveTo>
                    <a:pt x="216" y="1"/>
                  </a:moveTo>
                  <a:cubicBezTo>
                    <a:pt x="100" y="1"/>
                    <a:pt x="5" y="94"/>
                    <a:pt x="3" y="210"/>
                  </a:cubicBezTo>
                  <a:cubicBezTo>
                    <a:pt x="1" y="327"/>
                    <a:pt x="94" y="423"/>
                    <a:pt x="211" y="425"/>
                  </a:cubicBezTo>
                  <a:cubicBezTo>
                    <a:pt x="212" y="425"/>
                    <a:pt x="214" y="425"/>
                    <a:pt x="215" y="425"/>
                  </a:cubicBezTo>
                  <a:cubicBezTo>
                    <a:pt x="330" y="425"/>
                    <a:pt x="425" y="333"/>
                    <a:pt x="427" y="217"/>
                  </a:cubicBezTo>
                  <a:cubicBezTo>
                    <a:pt x="429" y="99"/>
                    <a:pt x="335" y="3"/>
                    <a:pt x="218" y="1"/>
                  </a:cubicBezTo>
                  <a:cubicBezTo>
                    <a:pt x="218" y="1"/>
                    <a:pt x="217" y="1"/>
                    <a:pt x="2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1"/>
            <p:cNvSpPr/>
            <p:nvPr/>
          </p:nvSpPr>
          <p:spPr>
            <a:xfrm>
              <a:off x="5287948" y="-439232"/>
              <a:ext cx="24118" cy="24071"/>
            </a:xfrm>
            <a:custGeom>
              <a:avLst/>
              <a:gdLst/>
              <a:ahLst/>
              <a:cxnLst/>
              <a:rect l="l" t="t" r="r" b="b"/>
              <a:pathLst>
                <a:path w="506" h="505" extrusionOk="0">
                  <a:moveTo>
                    <a:pt x="252" y="0"/>
                  </a:moveTo>
                  <a:cubicBezTo>
                    <a:pt x="113" y="0"/>
                    <a:pt x="0" y="112"/>
                    <a:pt x="0" y="253"/>
                  </a:cubicBezTo>
                  <a:cubicBezTo>
                    <a:pt x="0" y="393"/>
                    <a:pt x="113" y="505"/>
                    <a:pt x="252" y="505"/>
                  </a:cubicBezTo>
                  <a:cubicBezTo>
                    <a:pt x="393" y="505"/>
                    <a:pt x="506" y="392"/>
                    <a:pt x="506" y="253"/>
                  </a:cubicBezTo>
                  <a:cubicBezTo>
                    <a:pt x="506" y="114"/>
                    <a:pt x="393" y="0"/>
                    <a:pt x="2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1"/>
            <p:cNvSpPr/>
            <p:nvPr/>
          </p:nvSpPr>
          <p:spPr>
            <a:xfrm>
              <a:off x="5343764" y="-478842"/>
              <a:ext cx="12298" cy="12250"/>
            </a:xfrm>
            <a:custGeom>
              <a:avLst/>
              <a:gdLst/>
              <a:ahLst/>
              <a:cxnLst/>
              <a:rect l="l" t="t" r="r" b="b"/>
              <a:pathLst>
                <a:path w="258" h="257" extrusionOk="0">
                  <a:moveTo>
                    <a:pt x="128" y="0"/>
                  </a:moveTo>
                  <a:cubicBezTo>
                    <a:pt x="58" y="0"/>
                    <a:pt x="1" y="58"/>
                    <a:pt x="1" y="129"/>
                  </a:cubicBezTo>
                  <a:cubicBezTo>
                    <a:pt x="1" y="199"/>
                    <a:pt x="58" y="257"/>
                    <a:pt x="128" y="257"/>
                  </a:cubicBezTo>
                  <a:cubicBezTo>
                    <a:pt x="200" y="257"/>
                    <a:pt x="257" y="199"/>
                    <a:pt x="257" y="129"/>
                  </a:cubicBezTo>
                  <a:cubicBezTo>
                    <a:pt x="257" y="58"/>
                    <a:pt x="200" y="0"/>
                    <a:pt x="1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1"/>
            <p:cNvSpPr/>
            <p:nvPr/>
          </p:nvSpPr>
          <p:spPr>
            <a:xfrm>
              <a:off x="5506206" y="-691571"/>
              <a:ext cx="12250" cy="12298"/>
            </a:xfrm>
            <a:custGeom>
              <a:avLst/>
              <a:gdLst/>
              <a:ahLst/>
              <a:cxnLst/>
              <a:rect l="l" t="t" r="r" b="b"/>
              <a:pathLst>
                <a:path w="257" h="258" extrusionOk="0">
                  <a:moveTo>
                    <a:pt x="128" y="0"/>
                  </a:moveTo>
                  <a:cubicBezTo>
                    <a:pt x="58" y="0"/>
                    <a:pt x="0" y="58"/>
                    <a:pt x="0" y="129"/>
                  </a:cubicBezTo>
                  <a:cubicBezTo>
                    <a:pt x="0" y="200"/>
                    <a:pt x="58" y="258"/>
                    <a:pt x="128" y="258"/>
                  </a:cubicBezTo>
                  <a:cubicBezTo>
                    <a:pt x="199" y="258"/>
                    <a:pt x="257" y="200"/>
                    <a:pt x="257" y="129"/>
                  </a:cubicBezTo>
                  <a:cubicBezTo>
                    <a:pt x="257" y="58"/>
                    <a:pt x="199" y="0"/>
                    <a:pt x="1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1"/>
            <p:cNvSpPr/>
            <p:nvPr/>
          </p:nvSpPr>
          <p:spPr>
            <a:xfrm>
              <a:off x="5492050" y="-538757"/>
              <a:ext cx="12298" cy="12298"/>
            </a:xfrm>
            <a:custGeom>
              <a:avLst/>
              <a:gdLst/>
              <a:ahLst/>
              <a:cxnLst/>
              <a:rect l="l" t="t" r="r" b="b"/>
              <a:pathLst>
                <a:path w="258" h="258" extrusionOk="0">
                  <a:moveTo>
                    <a:pt x="130" y="1"/>
                  </a:moveTo>
                  <a:cubicBezTo>
                    <a:pt x="58" y="1"/>
                    <a:pt x="1" y="58"/>
                    <a:pt x="1" y="130"/>
                  </a:cubicBezTo>
                  <a:cubicBezTo>
                    <a:pt x="1" y="200"/>
                    <a:pt x="58" y="257"/>
                    <a:pt x="130" y="257"/>
                  </a:cubicBezTo>
                  <a:cubicBezTo>
                    <a:pt x="130" y="257"/>
                    <a:pt x="131" y="257"/>
                    <a:pt x="132" y="257"/>
                  </a:cubicBezTo>
                  <a:cubicBezTo>
                    <a:pt x="201" y="257"/>
                    <a:pt x="257" y="200"/>
                    <a:pt x="257" y="130"/>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1"/>
            <p:cNvSpPr/>
            <p:nvPr/>
          </p:nvSpPr>
          <p:spPr>
            <a:xfrm>
              <a:off x="5492050" y="-362158"/>
              <a:ext cx="12298" cy="12298"/>
            </a:xfrm>
            <a:custGeom>
              <a:avLst/>
              <a:gdLst/>
              <a:ahLst/>
              <a:cxnLst/>
              <a:rect l="l" t="t" r="r" b="b"/>
              <a:pathLst>
                <a:path w="258" h="258" extrusionOk="0">
                  <a:moveTo>
                    <a:pt x="130" y="1"/>
                  </a:moveTo>
                  <a:cubicBezTo>
                    <a:pt x="58" y="1"/>
                    <a:pt x="1" y="58"/>
                    <a:pt x="1" y="128"/>
                  </a:cubicBezTo>
                  <a:cubicBezTo>
                    <a:pt x="1" y="200"/>
                    <a:pt x="58" y="257"/>
                    <a:pt x="130" y="257"/>
                  </a:cubicBezTo>
                  <a:cubicBezTo>
                    <a:pt x="130" y="257"/>
                    <a:pt x="131" y="257"/>
                    <a:pt x="132" y="257"/>
                  </a:cubicBezTo>
                  <a:cubicBezTo>
                    <a:pt x="201" y="257"/>
                    <a:pt x="257" y="200"/>
                    <a:pt x="257" y="128"/>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5" name="Google Shape;1785;p1"/>
          <p:cNvGrpSpPr/>
          <p:nvPr/>
        </p:nvGrpSpPr>
        <p:grpSpPr>
          <a:xfrm>
            <a:off x="7600789" y="2553041"/>
            <a:ext cx="1949786" cy="432652"/>
            <a:chOff x="4339891" y="1046343"/>
            <a:chExt cx="651057" cy="144473"/>
          </a:xfrm>
        </p:grpSpPr>
        <p:sp>
          <p:nvSpPr>
            <p:cNvPr id="1786" name="Google Shape;1786;p1"/>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1"/>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1"/>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1"/>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1"/>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1"/>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1"/>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3" name="Google Shape;1793;p1"/>
          <p:cNvGrpSpPr/>
          <p:nvPr/>
        </p:nvGrpSpPr>
        <p:grpSpPr>
          <a:xfrm>
            <a:off x="741439" y="4110805"/>
            <a:ext cx="1826304" cy="1826378"/>
            <a:chOff x="2787299" y="187324"/>
            <a:chExt cx="1165552" cy="1165600"/>
          </a:xfrm>
        </p:grpSpPr>
        <p:sp>
          <p:nvSpPr>
            <p:cNvPr id="1794" name="Google Shape;1794;p1"/>
            <p:cNvSpPr/>
            <p:nvPr/>
          </p:nvSpPr>
          <p:spPr>
            <a:xfrm>
              <a:off x="2787299" y="187324"/>
              <a:ext cx="1165552" cy="1165600"/>
            </a:xfrm>
            <a:custGeom>
              <a:avLst/>
              <a:gdLst/>
              <a:ahLst/>
              <a:cxnLst/>
              <a:rect l="l" t="t" r="r" b="b"/>
              <a:pathLst>
                <a:path w="24453" h="24454" extrusionOk="0">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1"/>
            <p:cNvSpPr/>
            <p:nvPr/>
          </p:nvSpPr>
          <p:spPr>
            <a:xfrm>
              <a:off x="3426916" y="190089"/>
              <a:ext cx="398575" cy="216971"/>
            </a:xfrm>
            <a:custGeom>
              <a:avLst/>
              <a:gdLst/>
              <a:ahLst/>
              <a:cxnLst/>
              <a:rect l="l" t="t" r="r" b="b"/>
              <a:pathLst>
                <a:path w="8362" h="4552" extrusionOk="0">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1"/>
            <p:cNvSpPr/>
            <p:nvPr/>
          </p:nvSpPr>
          <p:spPr>
            <a:xfrm>
              <a:off x="3177771" y="196476"/>
              <a:ext cx="739570" cy="373837"/>
            </a:xfrm>
            <a:custGeom>
              <a:avLst/>
              <a:gdLst/>
              <a:ahLst/>
              <a:cxnLst/>
              <a:rect l="l" t="t" r="r" b="b"/>
              <a:pathLst>
                <a:path w="15516" h="7843" extrusionOk="0">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1"/>
            <p:cNvSpPr/>
            <p:nvPr/>
          </p:nvSpPr>
          <p:spPr>
            <a:xfrm>
              <a:off x="2938254" y="302340"/>
              <a:ext cx="1014502" cy="504200"/>
            </a:xfrm>
            <a:custGeom>
              <a:avLst/>
              <a:gdLst/>
              <a:ahLst/>
              <a:cxnLst/>
              <a:rect l="l" t="t" r="r" b="b"/>
              <a:pathLst>
                <a:path w="21284" h="10578" extrusionOk="0">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1"/>
            <p:cNvSpPr/>
            <p:nvPr/>
          </p:nvSpPr>
          <p:spPr>
            <a:xfrm>
              <a:off x="2852553" y="470454"/>
              <a:ext cx="1079803" cy="509301"/>
            </a:xfrm>
            <a:custGeom>
              <a:avLst/>
              <a:gdLst/>
              <a:ahLst/>
              <a:cxnLst/>
              <a:rect l="l" t="t" r="r" b="b"/>
              <a:pathLst>
                <a:path w="22654" h="10685" extrusionOk="0">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1"/>
            <p:cNvSpPr/>
            <p:nvPr/>
          </p:nvSpPr>
          <p:spPr>
            <a:xfrm>
              <a:off x="2790970" y="661925"/>
              <a:ext cx="1029421" cy="585994"/>
            </a:xfrm>
            <a:custGeom>
              <a:avLst/>
              <a:gdLst/>
              <a:ahLst/>
              <a:cxnLst/>
              <a:rect l="l" t="t" r="r" b="b"/>
              <a:pathLst>
                <a:path w="21597" h="12294" extrusionOk="0">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1"/>
            <p:cNvSpPr/>
            <p:nvPr/>
          </p:nvSpPr>
          <p:spPr>
            <a:xfrm>
              <a:off x="2831676" y="993339"/>
              <a:ext cx="686710" cy="359442"/>
            </a:xfrm>
            <a:custGeom>
              <a:avLst/>
              <a:gdLst/>
              <a:ahLst/>
              <a:cxnLst/>
              <a:rect l="l" t="t" r="r" b="b"/>
              <a:pathLst>
                <a:path w="14407" h="7541" extrusionOk="0">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1"/>
            <p:cNvSpPr/>
            <p:nvPr/>
          </p:nvSpPr>
          <p:spPr>
            <a:xfrm>
              <a:off x="3351033" y="438519"/>
              <a:ext cx="61726" cy="54147"/>
            </a:xfrm>
            <a:custGeom>
              <a:avLst/>
              <a:gdLst/>
              <a:ahLst/>
              <a:cxnLst/>
              <a:rect l="l" t="t" r="r" b="b"/>
              <a:pathLst>
                <a:path w="1295" h="1136" extrusionOk="0">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1"/>
            <p:cNvSpPr/>
            <p:nvPr/>
          </p:nvSpPr>
          <p:spPr>
            <a:xfrm>
              <a:off x="3333683" y="524077"/>
              <a:ext cx="104529" cy="91660"/>
            </a:xfrm>
            <a:custGeom>
              <a:avLst/>
              <a:gdLst/>
              <a:ahLst/>
              <a:cxnLst/>
              <a:rect l="l" t="t" r="r" b="b"/>
              <a:pathLst>
                <a:path w="2193" h="1923" extrusionOk="0">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1"/>
            <p:cNvSpPr/>
            <p:nvPr/>
          </p:nvSpPr>
          <p:spPr>
            <a:xfrm>
              <a:off x="3516002" y="358918"/>
              <a:ext cx="61726" cy="54147"/>
            </a:xfrm>
            <a:custGeom>
              <a:avLst/>
              <a:gdLst/>
              <a:ahLst/>
              <a:cxnLst/>
              <a:rect l="l" t="t" r="r" b="b"/>
              <a:pathLst>
                <a:path w="1295" h="1136" extrusionOk="0">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1"/>
            <p:cNvSpPr/>
            <p:nvPr/>
          </p:nvSpPr>
          <p:spPr>
            <a:xfrm>
              <a:off x="3573677" y="408347"/>
              <a:ext cx="104482" cy="91660"/>
            </a:xfrm>
            <a:custGeom>
              <a:avLst/>
              <a:gdLst/>
              <a:ahLst/>
              <a:cxnLst/>
              <a:rect l="l" t="t" r="r" b="b"/>
              <a:pathLst>
                <a:path w="2192" h="1923" extrusionOk="0">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
            <p:cNvSpPr/>
            <p:nvPr/>
          </p:nvSpPr>
          <p:spPr>
            <a:xfrm>
              <a:off x="3443456" y="428271"/>
              <a:ext cx="98333" cy="77122"/>
            </a:xfrm>
            <a:custGeom>
              <a:avLst/>
              <a:gdLst/>
              <a:ahLst/>
              <a:cxnLst/>
              <a:rect l="l" t="t" r="r" b="b"/>
              <a:pathLst>
                <a:path w="2063" h="1618" extrusionOk="0">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6" name="Google Shape;1806;p1"/>
          <p:cNvGrpSpPr/>
          <p:nvPr/>
        </p:nvGrpSpPr>
        <p:grpSpPr>
          <a:xfrm>
            <a:off x="7213165" y="505518"/>
            <a:ext cx="1491092" cy="935021"/>
            <a:chOff x="3412760" y="-653963"/>
            <a:chExt cx="585040" cy="366877"/>
          </a:xfrm>
        </p:grpSpPr>
        <p:sp>
          <p:nvSpPr>
            <p:cNvPr id="1807" name="Google Shape;1807;p1"/>
            <p:cNvSpPr/>
            <p:nvPr/>
          </p:nvSpPr>
          <p:spPr>
            <a:xfrm>
              <a:off x="3414571" y="-540044"/>
              <a:ext cx="581132" cy="252958"/>
            </a:xfrm>
            <a:custGeom>
              <a:avLst/>
              <a:gdLst/>
              <a:ahLst/>
              <a:cxnLst/>
              <a:rect l="l" t="t" r="r" b="b"/>
              <a:pathLst>
                <a:path w="12192" h="5307" extrusionOk="0">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1"/>
            <p:cNvSpPr/>
            <p:nvPr/>
          </p:nvSpPr>
          <p:spPr>
            <a:xfrm>
              <a:off x="3553657" y="-650579"/>
              <a:ext cx="350147" cy="221261"/>
            </a:xfrm>
            <a:custGeom>
              <a:avLst/>
              <a:gdLst/>
              <a:ahLst/>
              <a:cxnLst/>
              <a:rect l="l" t="t" r="r" b="b"/>
              <a:pathLst>
                <a:path w="7346" h="4642" extrusionOk="0">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1"/>
            <p:cNvSpPr/>
            <p:nvPr/>
          </p:nvSpPr>
          <p:spPr>
            <a:xfrm>
              <a:off x="3414571" y="-504724"/>
              <a:ext cx="571885" cy="217638"/>
            </a:xfrm>
            <a:custGeom>
              <a:avLst/>
              <a:gdLst/>
              <a:ahLst/>
              <a:cxnLst/>
              <a:rect l="l" t="t" r="r" b="b"/>
              <a:pathLst>
                <a:path w="11998" h="4566" extrusionOk="0">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1"/>
            <p:cNvSpPr/>
            <p:nvPr/>
          </p:nvSpPr>
          <p:spPr>
            <a:xfrm>
              <a:off x="3448270" y="-502770"/>
              <a:ext cx="56769" cy="51669"/>
            </a:xfrm>
            <a:custGeom>
              <a:avLst/>
              <a:gdLst/>
              <a:ahLst/>
              <a:cxnLst/>
              <a:rect l="l" t="t" r="r" b="b"/>
              <a:pathLst>
                <a:path w="1191" h="1084" extrusionOk="0">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1"/>
            <p:cNvSpPr/>
            <p:nvPr/>
          </p:nvSpPr>
          <p:spPr>
            <a:xfrm>
              <a:off x="3456659" y="-495191"/>
              <a:ext cx="40182" cy="36511"/>
            </a:xfrm>
            <a:custGeom>
              <a:avLst/>
              <a:gdLst/>
              <a:ahLst/>
              <a:cxnLst/>
              <a:rect l="l" t="t" r="r" b="b"/>
              <a:pathLst>
                <a:path w="843" h="766" extrusionOk="0">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1"/>
            <p:cNvSpPr/>
            <p:nvPr/>
          </p:nvSpPr>
          <p:spPr>
            <a:xfrm>
              <a:off x="3563619" y="-437612"/>
              <a:ext cx="56817" cy="51717"/>
            </a:xfrm>
            <a:custGeom>
              <a:avLst/>
              <a:gdLst/>
              <a:ahLst/>
              <a:cxnLst/>
              <a:rect l="l" t="t" r="r" b="b"/>
              <a:pathLst>
                <a:path w="1192" h="1085" extrusionOk="0">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1"/>
            <p:cNvSpPr/>
            <p:nvPr/>
          </p:nvSpPr>
          <p:spPr>
            <a:xfrm>
              <a:off x="3571961" y="-429985"/>
              <a:ext cx="40134" cy="36511"/>
            </a:xfrm>
            <a:custGeom>
              <a:avLst/>
              <a:gdLst/>
              <a:ahLst/>
              <a:cxnLst/>
              <a:rect l="l" t="t" r="r" b="b"/>
              <a:pathLst>
                <a:path w="842" h="766" extrusionOk="0">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
            <p:cNvSpPr/>
            <p:nvPr/>
          </p:nvSpPr>
          <p:spPr>
            <a:xfrm>
              <a:off x="3730018" y="-390757"/>
              <a:ext cx="56769" cy="51669"/>
            </a:xfrm>
            <a:custGeom>
              <a:avLst/>
              <a:gdLst/>
              <a:ahLst/>
              <a:cxnLst/>
              <a:rect l="l" t="t" r="r" b="b"/>
              <a:pathLst>
                <a:path w="1191" h="1084" extrusionOk="0">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1"/>
            <p:cNvSpPr/>
            <p:nvPr/>
          </p:nvSpPr>
          <p:spPr>
            <a:xfrm>
              <a:off x="3738359" y="-383226"/>
              <a:ext cx="40134" cy="36559"/>
            </a:xfrm>
            <a:custGeom>
              <a:avLst/>
              <a:gdLst/>
              <a:ahLst/>
              <a:cxnLst/>
              <a:rect l="l" t="t" r="r" b="b"/>
              <a:pathLst>
                <a:path w="842" h="767" extrusionOk="0">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
            <p:cNvSpPr/>
            <p:nvPr/>
          </p:nvSpPr>
          <p:spPr>
            <a:xfrm>
              <a:off x="3888456" y="-379317"/>
              <a:ext cx="56817" cy="51669"/>
            </a:xfrm>
            <a:custGeom>
              <a:avLst/>
              <a:gdLst/>
              <a:ahLst/>
              <a:cxnLst/>
              <a:rect l="l" t="t" r="r" b="b"/>
              <a:pathLst>
                <a:path w="1192" h="1084" extrusionOk="0">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1"/>
            <p:cNvSpPr/>
            <p:nvPr/>
          </p:nvSpPr>
          <p:spPr>
            <a:xfrm>
              <a:off x="3896798" y="-371786"/>
              <a:ext cx="40134" cy="36559"/>
            </a:xfrm>
            <a:custGeom>
              <a:avLst/>
              <a:gdLst/>
              <a:ahLst/>
              <a:cxnLst/>
              <a:rect l="l" t="t" r="r" b="b"/>
              <a:pathLst>
                <a:path w="842" h="767" extrusionOk="0">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1"/>
            <p:cNvSpPr/>
            <p:nvPr/>
          </p:nvSpPr>
          <p:spPr>
            <a:xfrm>
              <a:off x="3558805" y="-653963"/>
              <a:ext cx="325838" cy="226361"/>
            </a:xfrm>
            <a:custGeom>
              <a:avLst/>
              <a:gdLst/>
              <a:ahLst/>
              <a:cxnLst/>
              <a:rect l="l" t="t" r="r" b="b"/>
              <a:pathLst>
                <a:path w="6836" h="4749" extrusionOk="0">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1"/>
            <p:cNvSpPr/>
            <p:nvPr/>
          </p:nvSpPr>
          <p:spPr>
            <a:xfrm>
              <a:off x="3412760" y="-541283"/>
              <a:ext cx="209535" cy="224645"/>
            </a:xfrm>
            <a:custGeom>
              <a:avLst/>
              <a:gdLst/>
              <a:ahLst/>
              <a:cxnLst/>
              <a:rect l="l" t="t" r="r" b="b"/>
              <a:pathLst>
                <a:path w="4396" h="4713" extrusionOk="0">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1"/>
            <p:cNvSpPr/>
            <p:nvPr/>
          </p:nvSpPr>
          <p:spPr>
            <a:xfrm>
              <a:off x="3500654" y="-452197"/>
              <a:ext cx="64157" cy="28075"/>
            </a:xfrm>
            <a:custGeom>
              <a:avLst/>
              <a:gdLst/>
              <a:ahLst/>
              <a:cxnLst/>
              <a:rect l="l" t="t" r="r" b="b"/>
              <a:pathLst>
                <a:path w="1346" h="589" extrusionOk="0">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1"/>
            <p:cNvSpPr/>
            <p:nvPr/>
          </p:nvSpPr>
          <p:spPr>
            <a:xfrm>
              <a:off x="3801515" y="-362921"/>
              <a:ext cx="81078" cy="9819"/>
            </a:xfrm>
            <a:custGeom>
              <a:avLst/>
              <a:gdLst/>
              <a:ahLst/>
              <a:cxnLst/>
              <a:rect l="l" t="t" r="r" b="b"/>
              <a:pathLst>
                <a:path w="1701" h="206" extrusionOk="0">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1"/>
            <p:cNvSpPr/>
            <p:nvPr/>
          </p:nvSpPr>
          <p:spPr>
            <a:xfrm>
              <a:off x="3886359" y="-456487"/>
              <a:ext cx="191" cy="143"/>
            </a:xfrm>
            <a:custGeom>
              <a:avLst/>
              <a:gdLst/>
              <a:ahLst/>
              <a:cxnLst/>
              <a:rect l="l" t="t" r="r" b="b"/>
              <a:pathLst>
                <a:path w="4" h="3" fill="none" extrusionOk="0">
                  <a:moveTo>
                    <a:pt x="0" y="2"/>
                  </a:moveTo>
                  <a:cubicBezTo>
                    <a:pt x="2" y="2"/>
                    <a:pt x="3" y="0"/>
                    <a:pt x="2" y="0"/>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1"/>
            <p:cNvSpPr/>
            <p:nvPr/>
          </p:nvSpPr>
          <p:spPr>
            <a:xfrm>
              <a:off x="3896559" y="-449480"/>
              <a:ext cx="334" cy="238"/>
            </a:xfrm>
            <a:custGeom>
              <a:avLst/>
              <a:gdLst/>
              <a:ahLst/>
              <a:cxnLst/>
              <a:rect l="l" t="t" r="r" b="b"/>
              <a:pathLst>
                <a:path w="7" h="5" extrusionOk="0">
                  <a:moveTo>
                    <a:pt x="4" y="1"/>
                  </a:moveTo>
                  <a:lnTo>
                    <a:pt x="4" y="1"/>
                  </a:lnTo>
                  <a:cubicBezTo>
                    <a:pt x="1" y="1"/>
                    <a:pt x="1" y="3"/>
                    <a:pt x="3" y="5"/>
                  </a:cubicBezTo>
                  <a:cubicBezTo>
                    <a:pt x="5" y="5"/>
                    <a:pt x="6" y="1"/>
                    <a:pt x="4"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1"/>
            <p:cNvSpPr/>
            <p:nvPr/>
          </p:nvSpPr>
          <p:spPr>
            <a:xfrm>
              <a:off x="3835453" y="-404151"/>
              <a:ext cx="162347" cy="114110"/>
            </a:xfrm>
            <a:custGeom>
              <a:avLst/>
              <a:gdLst/>
              <a:ahLst/>
              <a:cxnLst/>
              <a:rect l="l" t="t" r="r" b="b"/>
              <a:pathLst>
                <a:path w="3406" h="2394" extrusionOk="0">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1"/>
            <p:cNvSpPr/>
            <p:nvPr/>
          </p:nvSpPr>
          <p:spPr>
            <a:xfrm>
              <a:off x="3475630" y="-495000"/>
              <a:ext cx="21163" cy="36082"/>
            </a:xfrm>
            <a:custGeom>
              <a:avLst/>
              <a:gdLst/>
              <a:ahLst/>
              <a:cxnLst/>
              <a:rect l="l" t="t" r="r" b="b"/>
              <a:pathLst>
                <a:path w="444" h="757" extrusionOk="0">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1"/>
            <p:cNvSpPr/>
            <p:nvPr/>
          </p:nvSpPr>
          <p:spPr>
            <a:xfrm>
              <a:off x="3578205" y="-429080"/>
              <a:ext cx="36845" cy="36940"/>
            </a:xfrm>
            <a:custGeom>
              <a:avLst/>
              <a:gdLst/>
              <a:ahLst/>
              <a:cxnLst/>
              <a:rect l="l" t="t" r="r" b="b"/>
              <a:pathLst>
                <a:path w="773" h="775" extrusionOk="0">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1"/>
            <p:cNvSpPr/>
            <p:nvPr/>
          </p:nvSpPr>
          <p:spPr>
            <a:xfrm>
              <a:off x="3589787" y="-437802"/>
              <a:ext cx="31650" cy="52146"/>
            </a:xfrm>
            <a:custGeom>
              <a:avLst/>
              <a:gdLst/>
              <a:ahLst/>
              <a:cxnLst/>
              <a:rect l="l" t="t" r="r" b="b"/>
              <a:pathLst>
                <a:path w="664" h="1094" extrusionOk="0">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1"/>
            <p:cNvSpPr/>
            <p:nvPr/>
          </p:nvSpPr>
          <p:spPr>
            <a:xfrm>
              <a:off x="3753946" y="-383512"/>
              <a:ext cx="22641" cy="36797"/>
            </a:xfrm>
            <a:custGeom>
              <a:avLst/>
              <a:gdLst/>
              <a:ahLst/>
              <a:cxnLst/>
              <a:rect l="l" t="t" r="r" b="b"/>
              <a:pathLst>
                <a:path w="475" h="772" extrusionOk="0">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1"/>
            <p:cNvSpPr/>
            <p:nvPr/>
          </p:nvSpPr>
          <p:spPr>
            <a:xfrm>
              <a:off x="3737454" y="-376124"/>
              <a:ext cx="50477" cy="39324"/>
            </a:xfrm>
            <a:custGeom>
              <a:avLst/>
              <a:gdLst/>
              <a:ahLst/>
              <a:cxnLst/>
              <a:rect l="l" t="t" r="r" b="b"/>
              <a:pathLst>
                <a:path w="1059" h="825" extrusionOk="0">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1"/>
            <p:cNvSpPr/>
            <p:nvPr/>
          </p:nvSpPr>
          <p:spPr>
            <a:xfrm>
              <a:off x="3909477" y="-367306"/>
              <a:ext cx="28265" cy="32603"/>
            </a:xfrm>
            <a:custGeom>
              <a:avLst/>
              <a:gdLst/>
              <a:ahLst/>
              <a:cxnLst/>
              <a:rect l="l" t="t" r="r" b="b"/>
              <a:pathLst>
                <a:path w="593" h="684" extrusionOk="0">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1"/>
            <p:cNvSpPr/>
            <p:nvPr/>
          </p:nvSpPr>
          <p:spPr>
            <a:xfrm>
              <a:off x="3911002" y="-379699"/>
              <a:ext cx="35749" cy="49190"/>
            </a:xfrm>
            <a:custGeom>
              <a:avLst/>
              <a:gdLst/>
              <a:ahLst/>
              <a:cxnLst/>
              <a:rect l="l" t="t" r="r" b="b"/>
              <a:pathLst>
                <a:path w="750" h="1032" extrusionOk="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1"/>
            <p:cNvSpPr/>
            <p:nvPr/>
          </p:nvSpPr>
          <p:spPr>
            <a:xfrm>
              <a:off x="3628682" y="-402387"/>
              <a:ext cx="86131" cy="24833"/>
            </a:xfrm>
            <a:custGeom>
              <a:avLst/>
              <a:gdLst/>
              <a:ahLst/>
              <a:cxnLst/>
              <a:rect l="l" t="t" r="r" b="b"/>
              <a:pathLst>
                <a:path w="1807" h="521" extrusionOk="0">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1"/>
            <p:cNvSpPr/>
            <p:nvPr/>
          </p:nvSpPr>
          <p:spPr>
            <a:xfrm>
              <a:off x="3664240" y="-534515"/>
              <a:ext cx="58485" cy="36225"/>
            </a:xfrm>
            <a:custGeom>
              <a:avLst/>
              <a:gdLst/>
              <a:ahLst/>
              <a:cxnLst/>
              <a:rect l="l" t="t" r="r" b="b"/>
              <a:pathLst>
                <a:path w="1227" h="760" extrusionOk="0">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1"/>
            <p:cNvSpPr/>
            <p:nvPr/>
          </p:nvSpPr>
          <p:spPr>
            <a:xfrm>
              <a:off x="3587070" y="-551150"/>
              <a:ext cx="57770" cy="52527"/>
            </a:xfrm>
            <a:custGeom>
              <a:avLst/>
              <a:gdLst/>
              <a:ahLst/>
              <a:cxnLst/>
              <a:rect l="l" t="t" r="r" b="b"/>
              <a:pathLst>
                <a:path w="1212" h="1102" extrusionOk="0">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1"/>
            <p:cNvSpPr/>
            <p:nvPr/>
          </p:nvSpPr>
          <p:spPr>
            <a:xfrm>
              <a:off x="3735595" y="-515973"/>
              <a:ext cx="57722" cy="52527"/>
            </a:xfrm>
            <a:custGeom>
              <a:avLst/>
              <a:gdLst/>
              <a:ahLst/>
              <a:cxnLst/>
              <a:rect l="l" t="t" r="r" b="b"/>
              <a:pathLst>
                <a:path w="1211" h="1102" extrusionOk="0">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1"/>
            <p:cNvSpPr/>
            <p:nvPr/>
          </p:nvSpPr>
          <p:spPr>
            <a:xfrm>
              <a:off x="3730876" y="-552913"/>
              <a:ext cx="45711" cy="29600"/>
            </a:xfrm>
            <a:custGeom>
              <a:avLst/>
              <a:gdLst/>
              <a:ahLst/>
              <a:cxnLst/>
              <a:rect l="l" t="t" r="r" b="b"/>
              <a:pathLst>
                <a:path w="959" h="621" extrusionOk="0">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1"/>
            <p:cNvSpPr/>
            <p:nvPr/>
          </p:nvSpPr>
          <p:spPr>
            <a:xfrm>
              <a:off x="3625250" y="-577937"/>
              <a:ext cx="45663" cy="29552"/>
            </a:xfrm>
            <a:custGeom>
              <a:avLst/>
              <a:gdLst/>
              <a:ahLst/>
              <a:cxnLst/>
              <a:rect l="l" t="t" r="r" b="b"/>
              <a:pathLst>
                <a:path w="958" h="620" extrusionOk="0">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8" name="Google Shape;1838;p1"/>
          <p:cNvGrpSpPr/>
          <p:nvPr/>
        </p:nvGrpSpPr>
        <p:grpSpPr>
          <a:xfrm>
            <a:off x="257693" y="2723877"/>
            <a:ext cx="961666" cy="719241"/>
            <a:chOff x="574023" y="2653178"/>
            <a:chExt cx="667453" cy="499196"/>
          </a:xfrm>
        </p:grpSpPr>
        <p:sp>
          <p:nvSpPr>
            <p:cNvPr id="1839" name="Google Shape;1839;p1"/>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1"/>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1"/>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1"/>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1"/>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1"/>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1"/>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1"/>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1"/>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1"/>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1"/>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1"/>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1"/>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1"/>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1"/>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1"/>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1"/>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1"/>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1"/>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1"/>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60" name="Google Shape;1860;p1"/>
          <p:cNvGrpSpPr/>
          <p:nvPr/>
        </p:nvGrpSpPr>
        <p:grpSpPr>
          <a:xfrm>
            <a:off x="1070970" y="235953"/>
            <a:ext cx="446764" cy="432656"/>
            <a:chOff x="2466160" y="5890180"/>
            <a:chExt cx="446764" cy="432656"/>
          </a:xfrm>
        </p:grpSpPr>
        <p:sp>
          <p:nvSpPr>
            <p:cNvPr id="1861" name="Google Shape;1861;p1"/>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1"/>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1"/>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1"/>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1"/>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1"/>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1"/>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1"/>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1"/>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1"/>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1"/>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1"/>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1"/>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5" name="Google Shape;1875;p1"/>
          <p:cNvSpPr/>
          <p:nvPr/>
        </p:nvSpPr>
        <p:spPr>
          <a:xfrm>
            <a:off x="5339168" y="4403531"/>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1"/>
          <p:cNvSpPr/>
          <p:nvPr/>
        </p:nvSpPr>
        <p:spPr>
          <a:xfrm>
            <a:off x="5493078" y="695643"/>
            <a:ext cx="59654" cy="59768"/>
          </a:xfrm>
          <a:custGeom>
            <a:avLst/>
            <a:gdLst/>
            <a:ahLst/>
            <a:cxnLst/>
            <a:rect l="l" t="t" r="r" b="b"/>
            <a:pathLst>
              <a:path w="524" h="525" extrusionOk="0">
                <a:moveTo>
                  <a:pt x="255" y="1"/>
                </a:moveTo>
                <a:cubicBezTo>
                  <a:pt x="255" y="1"/>
                  <a:pt x="236" y="120"/>
                  <a:pt x="232" y="233"/>
                </a:cubicBezTo>
                <a:cubicBezTo>
                  <a:pt x="144" y="239"/>
                  <a:pt x="1" y="269"/>
                  <a:pt x="1" y="269"/>
                </a:cubicBezTo>
                <a:cubicBezTo>
                  <a:pt x="1" y="269"/>
                  <a:pt x="121" y="286"/>
                  <a:pt x="232" y="291"/>
                </a:cubicBezTo>
                <a:cubicBezTo>
                  <a:pt x="235" y="405"/>
                  <a:pt x="256" y="524"/>
                  <a:pt x="256" y="524"/>
                </a:cubicBezTo>
                <a:cubicBezTo>
                  <a:pt x="256" y="524"/>
                  <a:pt x="283" y="381"/>
                  <a:pt x="291" y="292"/>
                </a:cubicBezTo>
                <a:cubicBezTo>
                  <a:pt x="404" y="290"/>
                  <a:pt x="523" y="269"/>
                  <a:pt x="523" y="269"/>
                </a:cubicBezTo>
                <a:cubicBezTo>
                  <a:pt x="523" y="269"/>
                  <a:pt x="380" y="238"/>
                  <a:pt x="291"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1"/>
          <p:cNvSpPr/>
          <p:nvPr/>
        </p:nvSpPr>
        <p:spPr>
          <a:xfrm>
            <a:off x="6024761" y="2555106"/>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1"/>
          <p:cNvSpPr/>
          <p:nvPr/>
        </p:nvSpPr>
        <p:spPr>
          <a:xfrm>
            <a:off x="7970516" y="4438071"/>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1"/>
          <p:cNvSpPr/>
          <p:nvPr/>
        </p:nvSpPr>
        <p:spPr>
          <a:xfrm>
            <a:off x="7924660" y="2195314"/>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1"/>
          <p:cNvSpPr/>
          <p:nvPr/>
        </p:nvSpPr>
        <p:spPr>
          <a:xfrm>
            <a:off x="7234913" y="729405"/>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1"/>
          <p:cNvSpPr/>
          <p:nvPr/>
        </p:nvSpPr>
        <p:spPr>
          <a:xfrm>
            <a:off x="1041200" y="1590576"/>
            <a:ext cx="59540" cy="59654"/>
          </a:xfrm>
          <a:custGeom>
            <a:avLst/>
            <a:gdLst/>
            <a:ahLst/>
            <a:cxnLst/>
            <a:rect l="l" t="t" r="r" b="b"/>
            <a:pathLst>
              <a:path w="523" h="524" extrusionOk="0">
                <a:moveTo>
                  <a:pt x="255" y="0"/>
                </a:moveTo>
                <a:cubicBezTo>
                  <a:pt x="255" y="0"/>
                  <a:pt x="236" y="120"/>
                  <a:pt x="232" y="233"/>
                </a:cubicBezTo>
                <a:cubicBezTo>
                  <a:pt x="143" y="239"/>
                  <a:pt x="1" y="268"/>
                  <a:pt x="1" y="268"/>
                </a:cubicBezTo>
                <a:cubicBezTo>
                  <a:pt x="1" y="268"/>
                  <a:pt x="121" y="286"/>
                  <a:pt x="232" y="290"/>
                </a:cubicBezTo>
                <a:cubicBezTo>
                  <a:pt x="235" y="405"/>
                  <a:pt x="256" y="524"/>
                  <a:pt x="256" y="524"/>
                </a:cubicBezTo>
                <a:cubicBezTo>
                  <a:pt x="256" y="524"/>
                  <a:pt x="284" y="381"/>
                  <a:pt x="290" y="292"/>
                </a:cubicBezTo>
                <a:cubicBezTo>
                  <a:pt x="404" y="289"/>
                  <a:pt x="523" y="268"/>
                  <a:pt x="523" y="268"/>
                </a:cubicBezTo>
                <a:cubicBezTo>
                  <a:pt x="523" y="268"/>
                  <a:pt x="379"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1"/>
          <p:cNvSpPr/>
          <p:nvPr/>
        </p:nvSpPr>
        <p:spPr>
          <a:xfrm>
            <a:off x="7821660" y="3465851"/>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1"/>
          <p:cNvSpPr/>
          <p:nvPr/>
        </p:nvSpPr>
        <p:spPr>
          <a:xfrm>
            <a:off x="8310761" y="4111273"/>
            <a:ext cx="269239" cy="269125"/>
          </a:xfrm>
          <a:custGeom>
            <a:avLst/>
            <a:gdLst/>
            <a:ahLst/>
            <a:cxnLst/>
            <a:rect l="l" t="t" r="r" b="b"/>
            <a:pathLst>
              <a:path w="2365" h="2364" extrusionOk="0">
                <a:moveTo>
                  <a:pt x="1150" y="1"/>
                </a:moveTo>
                <a:cubicBezTo>
                  <a:pt x="1150" y="1"/>
                  <a:pt x="1065" y="546"/>
                  <a:pt x="1048" y="1051"/>
                </a:cubicBezTo>
                <a:cubicBezTo>
                  <a:pt x="647" y="1080"/>
                  <a:pt x="0" y="1213"/>
                  <a:pt x="0" y="1213"/>
                </a:cubicBezTo>
                <a:cubicBezTo>
                  <a:pt x="0" y="1213"/>
                  <a:pt x="542" y="1299"/>
                  <a:pt x="1047" y="1315"/>
                </a:cubicBezTo>
                <a:cubicBezTo>
                  <a:pt x="1059" y="1830"/>
                  <a:pt x="1150" y="2363"/>
                  <a:pt x="1150" y="2363"/>
                </a:cubicBezTo>
                <a:cubicBezTo>
                  <a:pt x="1150" y="2363"/>
                  <a:pt x="1283" y="1717"/>
                  <a:pt x="1312" y="1316"/>
                </a:cubicBezTo>
                <a:cubicBezTo>
                  <a:pt x="1828" y="1305"/>
                  <a:pt x="2364" y="1213"/>
                  <a:pt x="2364" y="1213"/>
                </a:cubicBezTo>
                <a:cubicBezTo>
                  <a:pt x="2364" y="1213"/>
                  <a:pt x="1713" y="1079"/>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1"/>
          <p:cNvSpPr/>
          <p:nvPr/>
        </p:nvSpPr>
        <p:spPr>
          <a:xfrm>
            <a:off x="7368070" y="1805261"/>
            <a:ext cx="134790" cy="134790"/>
          </a:xfrm>
          <a:custGeom>
            <a:avLst/>
            <a:gdLst/>
            <a:ahLst/>
            <a:cxnLst/>
            <a:rect l="l" t="t" r="r" b="b"/>
            <a:pathLst>
              <a:path w="1184" h="1184" extrusionOk="0">
                <a:moveTo>
                  <a:pt x="577" y="0"/>
                </a:moveTo>
                <a:cubicBezTo>
                  <a:pt x="577" y="0"/>
                  <a:pt x="533" y="272"/>
                  <a:pt x="525" y="526"/>
                </a:cubicBezTo>
                <a:cubicBezTo>
                  <a:pt x="325" y="540"/>
                  <a:pt x="1" y="607"/>
                  <a:pt x="1" y="607"/>
                </a:cubicBezTo>
                <a:cubicBezTo>
                  <a:pt x="1" y="607"/>
                  <a:pt x="271" y="649"/>
                  <a:pt x="524" y="659"/>
                </a:cubicBezTo>
                <a:cubicBezTo>
                  <a:pt x="530" y="916"/>
                  <a:pt x="577" y="1183"/>
                  <a:pt x="577" y="1183"/>
                </a:cubicBezTo>
                <a:cubicBezTo>
                  <a:pt x="577" y="1183"/>
                  <a:pt x="643" y="860"/>
                  <a:pt x="657" y="660"/>
                </a:cubicBezTo>
                <a:cubicBezTo>
                  <a:pt x="915" y="654"/>
                  <a:pt x="1184" y="607"/>
                  <a:pt x="1184" y="607"/>
                </a:cubicBezTo>
                <a:cubicBezTo>
                  <a:pt x="1184" y="607"/>
                  <a:pt x="857" y="540"/>
                  <a:pt x="657" y="526"/>
                </a:cubicBezTo>
                <a:cubicBezTo>
                  <a:pt x="643" y="326"/>
                  <a:pt x="577" y="0"/>
                  <a:pt x="5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1"/>
          <p:cNvSpPr/>
          <p:nvPr/>
        </p:nvSpPr>
        <p:spPr>
          <a:xfrm>
            <a:off x="1473191" y="28851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1"/>
          <p:cNvSpPr/>
          <p:nvPr/>
        </p:nvSpPr>
        <p:spPr>
          <a:xfrm>
            <a:off x="2587916" y="4263607"/>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1"/>
          <p:cNvSpPr/>
          <p:nvPr/>
        </p:nvSpPr>
        <p:spPr>
          <a:xfrm>
            <a:off x="892823" y="3777703"/>
            <a:ext cx="134790" cy="13479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1" y="650"/>
                  <a:pt x="524" y="659"/>
                </a:cubicBezTo>
                <a:cubicBezTo>
                  <a:pt x="529" y="917"/>
                  <a:pt x="576" y="1184"/>
                  <a:pt x="576" y="1184"/>
                </a:cubicBezTo>
                <a:cubicBezTo>
                  <a:pt x="576" y="1184"/>
                  <a:pt x="643" y="860"/>
                  <a:pt x="658" y="660"/>
                </a:cubicBezTo>
                <a:cubicBezTo>
                  <a:pt x="915" y="655"/>
                  <a:pt x="1183" y="608"/>
                  <a:pt x="1183" y="608"/>
                </a:cubicBezTo>
                <a:cubicBezTo>
                  <a:pt x="1183" y="608"/>
                  <a:pt x="858" y="541"/>
                  <a:pt x="658" y="526"/>
                </a:cubicBezTo>
                <a:cubicBezTo>
                  <a:pt x="643" y="327"/>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1"/>
          <p:cNvSpPr/>
          <p:nvPr/>
        </p:nvSpPr>
        <p:spPr>
          <a:xfrm>
            <a:off x="6929302" y="2060798"/>
            <a:ext cx="269239" cy="269125"/>
          </a:xfrm>
          <a:custGeom>
            <a:avLst/>
            <a:gdLst/>
            <a:ahLst/>
            <a:cxnLst/>
            <a:rect l="l" t="t" r="r" b="b"/>
            <a:pathLst>
              <a:path w="2365" h="2364" extrusionOk="0">
                <a:moveTo>
                  <a:pt x="1150" y="1"/>
                </a:moveTo>
                <a:cubicBezTo>
                  <a:pt x="1150" y="1"/>
                  <a:pt x="1065" y="546"/>
                  <a:pt x="1049" y="1051"/>
                </a:cubicBezTo>
                <a:cubicBezTo>
                  <a:pt x="648" y="1080"/>
                  <a:pt x="1" y="1213"/>
                  <a:pt x="1" y="1213"/>
                </a:cubicBezTo>
                <a:cubicBezTo>
                  <a:pt x="1" y="1213"/>
                  <a:pt x="542" y="1299"/>
                  <a:pt x="1048" y="1316"/>
                </a:cubicBezTo>
                <a:cubicBezTo>
                  <a:pt x="1059" y="1831"/>
                  <a:pt x="1150" y="2364"/>
                  <a:pt x="1150" y="2364"/>
                </a:cubicBezTo>
                <a:cubicBezTo>
                  <a:pt x="1150" y="2364"/>
                  <a:pt x="1283" y="1718"/>
                  <a:pt x="1312" y="1317"/>
                </a:cubicBezTo>
                <a:cubicBezTo>
                  <a:pt x="1829" y="1305"/>
                  <a:pt x="2365" y="1213"/>
                  <a:pt x="2365" y="1213"/>
                </a:cubicBezTo>
                <a:cubicBezTo>
                  <a:pt x="2365" y="1213"/>
                  <a:pt x="1713" y="1080"/>
                  <a:pt x="1312" y="1051"/>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1"/>
          <p:cNvSpPr/>
          <p:nvPr/>
        </p:nvSpPr>
        <p:spPr>
          <a:xfrm>
            <a:off x="1691210" y="808053"/>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90" name="Google Shape;1890;p1" descr="A black background with white text&#10;&#10;Description automatically generated"/>
          <p:cNvPicPr preferRelativeResize="0"/>
          <p:nvPr/>
        </p:nvPicPr>
        <p:blipFill rotWithShape="1">
          <a:blip r:embed="rId3">
            <a:alphaModFix/>
          </a:blip>
          <a:srcRect t="30820" b="48462"/>
          <a:stretch/>
        </p:blipFill>
        <p:spPr>
          <a:xfrm>
            <a:off x="120785" y="793391"/>
            <a:ext cx="8838426" cy="1831057"/>
          </a:xfrm>
          <a:prstGeom prst="rect">
            <a:avLst/>
          </a:prstGeom>
          <a:noFill/>
          <a:ln>
            <a:noFill/>
          </a:ln>
        </p:spPr>
      </p:pic>
      <p:pic>
        <p:nvPicPr>
          <p:cNvPr id="1891" name="Google Shape;1891;p1" descr="A black background with white text&#10;&#10;Description automatically generated"/>
          <p:cNvPicPr preferRelativeResize="0"/>
          <p:nvPr/>
        </p:nvPicPr>
        <p:blipFill rotWithShape="1">
          <a:blip r:embed="rId3">
            <a:alphaModFix/>
          </a:blip>
          <a:srcRect l="36805" t="52191" r="40035" b="39735"/>
          <a:stretch/>
        </p:blipFill>
        <p:spPr>
          <a:xfrm>
            <a:off x="3697837" y="2546863"/>
            <a:ext cx="2046902" cy="7136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8"/>
        <p:cNvGrpSpPr/>
        <p:nvPr/>
      </p:nvGrpSpPr>
      <p:grpSpPr>
        <a:xfrm>
          <a:off x="0" y="0"/>
          <a:ext cx="0" cy="0"/>
          <a:chOff x="0" y="0"/>
          <a:chExt cx="0" cy="0"/>
        </a:xfrm>
      </p:grpSpPr>
      <p:grpSp>
        <p:nvGrpSpPr>
          <p:cNvPr id="2689" name="Google Shape;2689;p10"/>
          <p:cNvGrpSpPr/>
          <p:nvPr/>
        </p:nvGrpSpPr>
        <p:grpSpPr>
          <a:xfrm>
            <a:off x="-74403" y="4195000"/>
            <a:ext cx="828524" cy="802361"/>
            <a:chOff x="2466160" y="5890180"/>
            <a:chExt cx="446764" cy="432656"/>
          </a:xfrm>
        </p:grpSpPr>
        <p:sp>
          <p:nvSpPr>
            <p:cNvPr id="2690" name="Google Shape;2690;p10"/>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10"/>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10"/>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10"/>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10"/>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10"/>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10"/>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10"/>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8" name="Google Shape;2698;p10"/>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10"/>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10"/>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10"/>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10"/>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10"/>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04" name="Google Shape;2704;p10"/>
          <p:cNvGrpSpPr/>
          <p:nvPr/>
        </p:nvGrpSpPr>
        <p:grpSpPr>
          <a:xfrm rot="-1027269">
            <a:off x="7089279" y="3868231"/>
            <a:ext cx="1872922" cy="994535"/>
            <a:chOff x="6050093" y="4510918"/>
            <a:chExt cx="871602" cy="462827"/>
          </a:xfrm>
        </p:grpSpPr>
        <p:sp>
          <p:nvSpPr>
            <p:cNvPr id="2705" name="Google Shape;2705;p10"/>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10"/>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p10"/>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10"/>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10"/>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10"/>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p10"/>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p10"/>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10"/>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10"/>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10"/>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10"/>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p10"/>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10"/>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10"/>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10"/>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21" name="Google Shape;2721;p10"/>
          <p:cNvGrpSpPr/>
          <p:nvPr/>
        </p:nvGrpSpPr>
        <p:grpSpPr>
          <a:xfrm>
            <a:off x="4091892" y="4106002"/>
            <a:ext cx="1035689" cy="1391890"/>
            <a:chOff x="5631708" y="678274"/>
            <a:chExt cx="362636" cy="487374"/>
          </a:xfrm>
        </p:grpSpPr>
        <p:sp>
          <p:nvSpPr>
            <p:cNvPr id="2722" name="Google Shape;2722;p10"/>
            <p:cNvSpPr/>
            <p:nvPr/>
          </p:nvSpPr>
          <p:spPr>
            <a:xfrm>
              <a:off x="5643958" y="689666"/>
              <a:ext cx="286467" cy="234798"/>
            </a:xfrm>
            <a:custGeom>
              <a:avLst/>
              <a:gdLst/>
              <a:ahLst/>
              <a:cxnLst/>
              <a:rect l="l" t="t" r="r" b="b"/>
              <a:pathLst>
                <a:path w="6010" h="4926" extrusionOk="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10"/>
            <p:cNvSpPr/>
            <p:nvPr/>
          </p:nvSpPr>
          <p:spPr>
            <a:xfrm>
              <a:off x="5811310" y="796721"/>
              <a:ext cx="6101" cy="115540"/>
            </a:xfrm>
            <a:custGeom>
              <a:avLst/>
              <a:gdLst/>
              <a:ahLst/>
              <a:cxnLst/>
              <a:rect l="l" t="t" r="r" b="b"/>
              <a:pathLst>
                <a:path w="128" h="2424" extrusionOk="0">
                  <a:moveTo>
                    <a:pt x="84" y="1"/>
                  </a:moveTo>
                  <a:lnTo>
                    <a:pt x="1" y="2422"/>
                  </a:lnTo>
                  <a:lnTo>
                    <a:pt x="44" y="2423"/>
                  </a:lnTo>
                  <a:lnTo>
                    <a:pt x="127" y="3"/>
                  </a:lnTo>
                  <a:lnTo>
                    <a:pt x="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p10"/>
            <p:cNvSpPr/>
            <p:nvPr/>
          </p:nvSpPr>
          <p:spPr>
            <a:xfrm>
              <a:off x="5805543" y="932519"/>
              <a:ext cx="183939" cy="223072"/>
            </a:xfrm>
            <a:custGeom>
              <a:avLst/>
              <a:gdLst/>
              <a:ahLst/>
              <a:cxnLst/>
              <a:rect l="l" t="t" r="r" b="b"/>
              <a:pathLst>
                <a:path w="3859" h="4680" extrusionOk="0">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10"/>
            <p:cNvSpPr/>
            <p:nvPr/>
          </p:nvSpPr>
          <p:spPr>
            <a:xfrm>
              <a:off x="5806305" y="786569"/>
              <a:ext cx="20258" cy="20258"/>
            </a:xfrm>
            <a:custGeom>
              <a:avLst/>
              <a:gdLst/>
              <a:ahLst/>
              <a:cxnLst/>
              <a:rect l="l" t="t" r="r" b="b"/>
              <a:pathLst>
                <a:path w="425" h="425" extrusionOk="0">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10"/>
            <p:cNvSpPr/>
            <p:nvPr/>
          </p:nvSpPr>
          <p:spPr>
            <a:xfrm>
              <a:off x="5898728" y="915264"/>
              <a:ext cx="20258" cy="20258"/>
            </a:xfrm>
            <a:custGeom>
              <a:avLst/>
              <a:gdLst/>
              <a:ahLst/>
              <a:cxnLst/>
              <a:rect l="l" t="t" r="r" b="b"/>
              <a:pathLst>
                <a:path w="425" h="425" extrusionOk="0">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7" name="Google Shape;2727;p10"/>
            <p:cNvSpPr/>
            <p:nvPr/>
          </p:nvSpPr>
          <p:spPr>
            <a:xfrm>
              <a:off x="5917031" y="864358"/>
              <a:ext cx="24118" cy="24071"/>
            </a:xfrm>
            <a:custGeom>
              <a:avLst/>
              <a:gdLst/>
              <a:ahLst/>
              <a:cxnLst/>
              <a:rect l="l" t="t" r="r" b="b"/>
              <a:pathLst>
                <a:path w="506" h="505" extrusionOk="0">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10"/>
            <p:cNvSpPr/>
            <p:nvPr/>
          </p:nvSpPr>
          <p:spPr>
            <a:xfrm>
              <a:off x="5917031" y="1141530"/>
              <a:ext cx="24118" cy="24118"/>
            </a:xfrm>
            <a:custGeom>
              <a:avLst/>
              <a:gdLst/>
              <a:ahLst/>
              <a:cxnLst/>
              <a:rect l="l" t="t" r="r" b="b"/>
              <a:pathLst>
                <a:path w="506" h="506" extrusionOk="0">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10"/>
            <p:cNvSpPr/>
            <p:nvPr/>
          </p:nvSpPr>
          <p:spPr>
            <a:xfrm>
              <a:off x="5716123" y="678274"/>
              <a:ext cx="24118" cy="24166"/>
            </a:xfrm>
            <a:custGeom>
              <a:avLst/>
              <a:gdLst/>
              <a:ahLst/>
              <a:cxnLst/>
              <a:rect l="l" t="t" r="r" b="b"/>
              <a:pathLst>
                <a:path w="506" h="507" extrusionOk="0">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p10"/>
            <p:cNvSpPr/>
            <p:nvPr/>
          </p:nvSpPr>
          <p:spPr>
            <a:xfrm>
              <a:off x="5982046" y="992910"/>
              <a:ext cx="12298" cy="12250"/>
            </a:xfrm>
            <a:custGeom>
              <a:avLst/>
              <a:gdLst/>
              <a:ahLst/>
              <a:cxnLst/>
              <a:rect l="l" t="t" r="r" b="b"/>
              <a:pathLst>
                <a:path w="258" h="257" extrusionOk="0">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p10"/>
            <p:cNvSpPr/>
            <p:nvPr/>
          </p:nvSpPr>
          <p:spPr>
            <a:xfrm>
              <a:off x="5798107" y="1007210"/>
              <a:ext cx="12250" cy="12345"/>
            </a:xfrm>
            <a:custGeom>
              <a:avLst/>
              <a:gdLst/>
              <a:ahLst/>
              <a:cxnLst/>
              <a:rect l="l" t="t" r="r" b="b"/>
              <a:pathLst>
                <a:path w="257" h="259" extrusionOk="0">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10"/>
            <p:cNvSpPr/>
            <p:nvPr/>
          </p:nvSpPr>
          <p:spPr>
            <a:xfrm>
              <a:off x="5806305" y="899821"/>
              <a:ext cx="12298" cy="12298"/>
            </a:xfrm>
            <a:custGeom>
              <a:avLst/>
              <a:gdLst/>
              <a:ahLst/>
              <a:cxnLst/>
              <a:rect l="l" t="t" r="r" b="b"/>
              <a:pathLst>
                <a:path w="258" h="258" extrusionOk="0">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3" name="Google Shape;2733;p10"/>
            <p:cNvSpPr/>
            <p:nvPr/>
          </p:nvSpPr>
          <p:spPr>
            <a:xfrm>
              <a:off x="5631708" y="899821"/>
              <a:ext cx="12298" cy="12298"/>
            </a:xfrm>
            <a:custGeom>
              <a:avLst/>
              <a:gdLst/>
              <a:ahLst/>
              <a:cxnLst/>
              <a:rect l="l" t="t" r="r" b="b"/>
              <a:pathLst>
                <a:path w="258" h="258" extrusionOk="0">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34" name="Google Shape;2734;p10"/>
          <p:cNvGrpSpPr/>
          <p:nvPr/>
        </p:nvGrpSpPr>
        <p:grpSpPr>
          <a:xfrm>
            <a:off x="8417329" y="1492541"/>
            <a:ext cx="567976" cy="614162"/>
            <a:chOff x="3127056" y="-728177"/>
            <a:chExt cx="193710" cy="209440"/>
          </a:xfrm>
        </p:grpSpPr>
        <p:sp>
          <p:nvSpPr>
            <p:cNvPr id="2735" name="Google Shape;2735;p10"/>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10"/>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10"/>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p10"/>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39" name="Google Shape;2739;p10"/>
          <p:cNvSpPr txBox="1">
            <a:spLocks noGrp="1"/>
          </p:cNvSpPr>
          <p:nvPr>
            <p:ph type="title"/>
          </p:nvPr>
        </p:nvSpPr>
        <p:spPr>
          <a:xfrm>
            <a:off x="745437" y="540000"/>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Ưu điểm của Web service</a:t>
            </a:r>
            <a:endParaRPr/>
          </a:p>
        </p:txBody>
      </p:sp>
      <p:sp>
        <p:nvSpPr>
          <p:cNvPr id="2740" name="Google Shape;2740;p10"/>
          <p:cNvSpPr/>
          <p:nvPr/>
        </p:nvSpPr>
        <p:spPr>
          <a:xfrm>
            <a:off x="3473975" y="4327746"/>
            <a:ext cx="57349"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p10"/>
          <p:cNvSpPr/>
          <p:nvPr/>
        </p:nvSpPr>
        <p:spPr>
          <a:xfrm>
            <a:off x="3416623" y="21883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p10"/>
          <p:cNvSpPr/>
          <p:nvPr/>
        </p:nvSpPr>
        <p:spPr>
          <a:xfrm>
            <a:off x="1017009" y="160995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3" name="Google Shape;2743;p10"/>
          <p:cNvSpPr/>
          <p:nvPr/>
        </p:nvSpPr>
        <p:spPr>
          <a:xfrm>
            <a:off x="7148084" y="1552379"/>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10"/>
          <p:cNvSpPr/>
          <p:nvPr/>
        </p:nvSpPr>
        <p:spPr>
          <a:xfrm>
            <a:off x="5416499" y="427017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10"/>
          <p:cNvSpPr/>
          <p:nvPr/>
        </p:nvSpPr>
        <p:spPr>
          <a:xfrm>
            <a:off x="7636116" y="3635934"/>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10"/>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10"/>
          <p:cNvSpPr/>
          <p:nvPr/>
        </p:nvSpPr>
        <p:spPr>
          <a:xfrm>
            <a:off x="5686064" y="1440235"/>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p10"/>
          <p:cNvSpPr/>
          <p:nvPr/>
        </p:nvSpPr>
        <p:spPr>
          <a:xfrm>
            <a:off x="4571989" y="2658310"/>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10"/>
          <p:cNvSpPr/>
          <p:nvPr/>
        </p:nvSpPr>
        <p:spPr>
          <a:xfrm>
            <a:off x="1411479" y="312224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50" name="Google Shape;2750;p10"/>
          <p:cNvGrpSpPr/>
          <p:nvPr/>
        </p:nvGrpSpPr>
        <p:grpSpPr>
          <a:xfrm>
            <a:off x="7927112" y="98194"/>
            <a:ext cx="994474" cy="957721"/>
            <a:chOff x="5366167" y="5516939"/>
            <a:chExt cx="454533" cy="437755"/>
          </a:xfrm>
        </p:grpSpPr>
        <p:sp>
          <p:nvSpPr>
            <p:cNvPr id="2751" name="Google Shape;2751;p10"/>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10"/>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p10"/>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4" name="Google Shape;2754;p10"/>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10"/>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10"/>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7" name="Google Shape;2757;p10"/>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8" name="Google Shape;2758;p10"/>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9" name="Google Shape;2759;p10"/>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p10"/>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61" name="Google Shape;2761;p10"/>
          <p:cNvGrpSpPr/>
          <p:nvPr/>
        </p:nvGrpSpPr>
        <p:grpSpPr>
          <a:xfrm>
            <a:off x="265401" y="578785"/>
            <a:ext cx="453851" cy="411916"/>
            <a:chOff x="2345588" y="3008044"/>
            <a:chExt cx="250194" cy="227076"/>
          </a:xfrm>
        </p:grpSpPr>
        <p:sp>
          <p:nvSpPr>
            <p:cNvPr id="2762" name="Google Shape;2762;p10"/>
            <p:cNvSpPr/>
            <p:nvPr/>
          </p:nvSpPr>
          <p:spPr>
            <a:xfrm>
              <a:off x="2345588" y="3008044"/>
              <a:ext cx="250194" cy="227076"/>
            </a:xfrm>
            <a:custGeom>
              <a:avLst/>
              <a:gdLst/>
              <a:ahLst/>
              <a:cxnLst/>
              <a:rect l="l" t="t" r="r" b="b"/>
              <a:pathLst>
                <a:path w="5249" h="4764" extrusionOk="0">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3" name="Google Shape;2763;p10"/>
            <p:cNvSpPr/>
            <p:nvPr/>
          </p:nvSpPr>
          <p:spPr>
            <a:xfrm>
              <a:off x="2444445" y="3089551"/>
              <a:ext cx="129458" cy="139658"/>
            </a:xfrm>
            <a:custGeom>
              <a:avLst/>
              <a:gdLst/>
              <a:ahLst/>
              <a:cxnLst/>
              <a:rect l="l" t="t" r="r" b="b"/>
              <a:pathLst>
                <a:path w="2716" h="2930" extrusionOk="0">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4" name="Google Shape;2764;p10"/>
            <p:cNvSpPr/>
            <p:nvPr/>
          </p:nvSpPr>
          <p:spPr>
            <a:xfrm>
              <a:off x="2494017" y="3154280"/>
              <a:ext cx="90516" cy="67970"/>
            </a:xfrm>
            <a:custGeom>
              <a:avLst/>
              <a:gdLst/>
              <a:ahLst/>
              <a:cxnLst/>
              <a:rect l="l" t="t" r="r" b="b"/>
              <a:pathLst>
                <a:path w="1899" h="1426" extrusionOk="0">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5" name="Google Shape;2765;p10"/>
            <p:cNvSpPr/>
            <p:nvPr/>
          </p:nvSpPr>
          <p:spPr>
            <a:xfrm>
              <a:off x="2453644" y="3145652"/>
              <a:ext cx="84653" cy="84653"/>
            </a:xfrm>
            <a:custGeom>
              <a:avLst/>
              <a:gdLst/>
              <a:ahLst/>
              <a:cxnLst/>
              <a:rect l="l" t="t" r="r" b="b"/>
              <a:pathLst>
                <a:path w="1776" h="1776" extrusionOk="0">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p10"/>
            <p:cNvSpPr/>
            <p:nvPr/>
          </p:nvSpPr>
          <p:spPr>
            <a:xfrm>
              <a:off x="2505266" y="3201182"/>
              <a:ext cx="47713" cy="20830"/>
            </a:xfrm>
            <a:custGeom>
              <a:avLst/>
              <a:gdLst/>
              <a:ahLst/>
              <a:cxnLst/>
              <a:rect l="l" t="t" r="r" b="b"/>
              <a:pathLst>
                <a:path w="1001" h="437" extrusionOk="0">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p10"/>
            <p:cNvSpPr/>
            <p:nvPr/>
          </p:nvSpPr>
          <p:spPr>
            <a:xfrm>
              <a:off x="2499593" y="3154042"/>
              <a:ext cx="40658" cy="20115"/>
            </a:xfrm>
            <a:custGeom>
              <a:avLst/>
              <a:gdLst/>
              <a:ahLst/>
              <a:cxnLst/>
              <a:rect l="l" t="t" r="r" b="b"/>
              <a:pathLst>
                <a:path w="853" h="422" extrusionOk="0">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8" name="Google Shape;2768;p10"/>
            <p:cNvSpPr/>
            <p:nvPr/>
          </p:nvSpPr>
          <p:spPr>
            <a:xfrm>
              <a:off x="2445065" y="3089169"/>
              <a:ext cx="67541" cy="38084"/>
            </a:xfrm>
            <a:custGeom>
              <a:avLst/>
              <a:gdLst/>
              <a:ahLst/>
              <a:cxnLst/>
              <a:rect l="l" t="t" r="r" b="b"/>
              <a:pathLst>
                <a:path w="1417" h="799" extrusionOk="0">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9" name="Google Shape;2769;p10"/>
            <p:cNvSpPr/>
            <p:nvPr/>
          </p:nvSpPr>
          <p:spPr>
            <a:xfrm>
              <a:off x="2414035" y="3028492"/>
              <a:ext cx="71974" cy="53766"/>
            </a:xfrm>
            <a:custGeom>
              <a:avLst/>
              <a:gdLst/>
              <a:ahLst/>
              <a:cxnLst/>
              <a:rect l="l" t="t" r="r" b="b"/>
              <a:pathLst>
                <a:path w="1510" h="1128" extrusionOk="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70" name="Google Shape;2770;p10"/>
          <p:cNvSpPr txBox="1"/>
          <p:nvPr/>
        </p:nvSpPr>
        <p:spPr>
          <a:xfrm>
            <a:off x="858466" y="1213632"/>
            <a:ext cx="6510663" cy="1528417"/>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a:solidFill>
                  <a:schemeClr val="dk1"/>
                </a:solidFill>
                <a:latin typeface="Barlow"/>
                <a:ea typeface="Barlow"/>
                <a:cs typeface="Barlow"/>
                <a:sym typeface="Barlow"/>
              </a:rPr>
              <a:t>- Là công cụ trung gian hỗ trợ việc giao tiếp, liên lạc giữa các bộ phận diễn ra thuận lợi và dễ dàng hơn.</a:t>
            </a:r>
            <a:endParaRPr sz="1600">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endParaRPr sz="1600">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a:solidFill>
                  <a:schemeClr val="dk1"/>
                </a:solidFill>
                <a:latin typeface="Barlow"/>
                <a:ea typeface="Barlow"/>
                <a:cs typeface="Barlow"/>
                <a:sym typeface="Barlow"/>
              </a:rPr>
              <a:t>- Giúp các ứng dụng trên các nền tảng có thể trao đổi thông tin dữ liệu với nhau.</a:t>
            </a:r>
            <a:endParaRPr sz="1600">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endParaRPr sz="1600">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a:solidFill>
                  <a:schemeClr val="dk1"/>
                </a:solidFill>
                <a:latin typeface="Barlow"/>
                <a:ea typeface="Barlow"/>
                <a:cs typeface="Barlow"/>
                <a:sym typeface="Barlow"/>
              </a:rPr>
              <a:t>- Web service giúp giải quyết tất cả các vấn để về tương tác, mỗi ứng dụng sẽ được web service cung cấp một cách thức để liên hệ, trao đổi và kết nối các dữ liệu lại với nhau.</a:t>
            </a:r>
            <a:endParaRPr sz="1600">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endParaRPr sz="1600">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a:solidFill>
                  <a:schemeClr val="dk1"/>
                </a:solidFill>
                <a:latin typeface="Barlow"/>
                <a:ea typeface="Barlow"/>
                <a:cs typeface="Barlow"/>
                <a:sym typeface="Barlow"/>
              </a:rPr>
              <a:t>- Web service cũng cho phép các ứng dụng giao tiếp cũng như chia sẻ thông tin, các dịch vụ được chia sẻ.</a:t>
            </a:r>
            <a:endParaRPr sz="1600">
              <a:solidFill>
                <a:schemeClr val="dk1"/>
              </a:solidFill>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4"/>
        <p:cNvGrpSpPr/>
        <p:nvPr/>
      </p:nvGrpSpPr>
      <p:grpSpPr>
        <a:xfrm>
          <a:off x="0" y="0"/>
          <a:ext cx="0" cy="0"/>
          <a:chOff x="0" y="0"/>
          <a:chExt cx="0" cy="0"/>
        </a:xfrm>
      </p:grpSpPr>
      <p:grpSp>
        <p:nvGrpSpPr>
          <p:cNvPr id="2775" name="Google Shape;2775;g26d02b2daf0_0_1"/>
          <p:cNvGrpSpPr/>
          <p:nvPr/>
        </p:nvGrpSpPr>
        <p:grpSpPr>
          <a:xfrm>
            <a:off x="1375456" y="1796713"/>
            <a:ext cx="1550072" cy="1550072"/>
            <a:chOff x="530505" y="2179769"/>
            <a:chExt cx="2442212" cy="2442212"/>
          </a:xfrm>
        </p:grpSpPr>
        <p:sp>
          <p:nvSpPr>
            <p:cNvPr id="2776" name="Google Shape;2776;g26d02b2daf0_0_1"/>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g26d02b2daf0_0_1"/>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8" name="Google Shape;2778;g26d02b2daf0_0_1"/>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g26d02b2daf0_0_1"/>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80" name="Google Shape;2780;g26d02b2daf0_0_1"/>
          <p:cNvSpPr txBox="1">
            <a:spLocks noGrp="1"/>
          </p:cNvSpPr>
          <p:nvPr>
            <p:ph type="title"/>
          </p:nvPr>
        </p:nvSpPr>
        <p:spPr>
          <a:xfrm>
            <a:off x="3010526" y="2037085"/>
            <a:ext cx="34911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vi-VN"/>
              <a:t>Hạn chế của Web service</a:t>
            </a:r>
            <a:endParaRPr/>
          </a:p>
        </p:txBody>
      </p:sp>
      <p:sp>
        <p:nvSpPr>
          <p:cNvPr id="2781" name="Google Shape;2781;g26d02b2daf0_0_1"/>
          <p:cNvSpPr txBox="1">
            <a:spLocks noGrp="1"/>
          </p:cNvSpPr>
          <p:nvPr>
            <p:ph type="title" idx="2"/>
          </p:nvPr>
        </p:nvSpPr>
        <p:spPr>
          <a:xfrm>
            <a:off x="1407702" y="2106474"/>
            <a:ext cx="1380900" cy="93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a:t>04</a:t>
            </a:r>
            <a:endParaRPr/>
          </a:p>
        </p:txBody>
      </p:sp>
      <p:grpSp>
        <p:nvGrpSpPr>
          <p:cNvPr id="2782" name="Google Shape;2782;g26d02b2daf0_0_1"/>
          <p:cNvGrpSpPr/>
          <p:nvPr/>
        </p:nvGrpSpPr>
        <p:grpSpPr>
          <a:xfrm rot="-1319439">
            <a:off x="3635712" y="-415943"/>
            <a:ext cx="1996484" cy="1826258"/>
            <a:chOff x="7078965" y="5331432"/>
            <a:chExt cx="404915" cy="370357"/>
          </a:xfrm>
        </p:grpSpPr>
        <p:sp>
          <p:nvSpPr>
            <p:cNvPr id="2783" name="Google Shape;2783;g26d02b2daf0_0_1"/>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g26d02b2daf0_0_1"/>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5" name="Google Shape;2785;g26d02b2daf0_0_1"/>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6" name="Google Shape;2786;g26d02b2daf0_0_1"/>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g26d02b2daf0_0_1"/>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g26d02b2daf0_0_1"/>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g26d02b2daf0_0_1"/>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g26d02b2daf0_0_1"/>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g26d02b2daf0_0_1"/>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g26d02b2daf0_0_1"/>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g26d02b2daf0_0_1"/>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g26d02b2daf0_0_1"/>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g26d02b2daf0_0_1"/>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g26d02b2daf0_0_1"/>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g26d02b2daf0_0_1"/>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98" name="Google Shape;2798;g26d02b2daf0_0_1"/>
          <p:cNvGrpSpPr/>
          <p:nvPr/>
        </p:nvGrpSpPr>
        <p:grpSpPr>
          <a:xfrm rot="-545041">
            <a:off x="5464183" y="3904204"/>
            <a:ext cx="906976" cy="853220"/>
            <a:chOff x="4849812" y="4937475"/>
            <a:chExt cx="398098" cy="374551"/>
          </a:xfrm>
        </p:grpSpPr>
        <p:sp>
          <p:nvSpPr>
            <p:cNvPr id="2799" name="Google Shape;2799;g26d02b2daf0_0_1"/>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g26d02b2daf0_0_1"/>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g26d02b2daf0_0_1"/>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g26d02b2daf0_0_1"/>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g26d02b2daf0_0_1"/>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g26d02b2daf0_0_1"/>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g26d02b2daf0_0_1"/>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g26d02b2daf0_0_1"/>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g26d02b2daf0_0_1"/>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g26d02b2daf0_0_1"/>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g26d02b2daf0_0_1"/>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g26d02b2daf0_0_1"/>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g26d02b2daf0_0_1"/>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12" name="Google Shape;2812;g26d02b2daf0_0_1"/>
          <p:cNvGrpSpPr/>
          <p:nvPr/>
        </p:nvGrpSpPr>
        <p:grpSpPr>
          <a:xfrm>
            <a:off x="310808" y="-109561"/>
            <a:ext cx="1127477" cy="1509825"/>
            <a:chOff x="343086" y="2700509"/>
            <a:chExt cx="453294" cy="607014"/>
          </a:xfrm>
        </p:grpSpPr>
        <p:sp>
          <p:nvSpPr>
            <p:cNvPr id="2813" name="Google Shape;2813;g26d02b2daf0_0_1"/>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g26d02b2daf0_0_1"/>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g26d02b2daf0_0_1"/>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g26d02b2daf0_0_1"/>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g26d02b2daf0_0_1"/>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8" name="Google Shape;2818;g26d02b2daf0_0_1"/>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9" name="Google Shape;2819;g26d02b2daf0_0_1"/>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0" name="Google Shape;2820;g26d02b2daf0_0_1"/>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1" name="Google Shape;2821;g26d02b2daf0_0_1"/>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g26d02b2daf0_0_1"/>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3" name="Google Shape;2823;g26d02b2daf0_0_1"/>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4" name="Google Shape;2824;g26d02b2daf0_0_1"/>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5" name="Google Shape;2825;g26d02b2daf0_0_1"/>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g26d02b2daf0_0_1"/>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7" name="Google Shape;2827;g26d02b2daf0_0_1"/>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28" name="Google Shape;2828;g26d02b2daf0_0_1"/>
          <p:cNvGrpSpPr/>
          <p:nvPr/>
        </p:nvGrpSpPr>
        <p:grpSpPr>
          <a:xfrm rot="-626566">
            <a:off x="7127923" y="872904"/>
            <a:ext cx="779335" cy="952468"/>
            <a:chOff x="1562309" y="2509229"/>
            <a:chExt cx="347239" cy="424362"/>
          </a:xfrm>
        </p:grpSpPr>
        <p:sp>
          <p:nvSpPr>
            <p:cNvPr id="2829" name="Google Shape;2829;g26d02b2daf0_0_1"/>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0" name="Google Shape;2830;g26d02b2daf0_0_1"/>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g26d02b2daf0_0_1"/>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2" name="Google Shape;2832;g26d02b2daf0_0_1"/>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g26d02b2daf0_0_1"/>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g26d02b2daf0_0_1"/>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g26d02b2daf0_0_1"/>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6" name="Google Shape;2836;g26d02b2daf0_0_1"/>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7" name="Google Shape;2837;g26d02b2daf0_0_1"/>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g26d02b2daf0_0_1"/>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g26d02b2daf0_0_1"/>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g26d02b2daf0_0_1"/>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g26d02b2daf0_0_1"/>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42" name="Google Shape;2842;g26d02b2daf0_0_1"/>
          <p:cNvGrpSpPr/>
          <p:nvPr/>
        </p:nvGrpSpPr>
        <p:grpSpPr>
          <a:xfrm rot="1560014">
            <a:off x="2980211" y="3603709"/>
            <a:ext cx="1121186" cy="1132977"/>
            <a:chOff x="4040460" y="135322"/>
            <a:chExt cx="330843" cy="334322"/>
          </a:xfrm>
        </p:grpSpPr>
        <p:sp>
          <p:nvSpPr>
            <p:cNvPr id="2843" name="Google Shape;2843;g26d02b2daf0_0_1"/>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g26d02b2daf0_0_1"/>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5" name="Google Shape;2845;g26d02b2daf0_0_1"/>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g26d02b2daf0_0_1"/>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g26d02b2daf0_0_1"/>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g26d02b2daf0_0_1"/>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g26d02b2daf0_0_1"/>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g26d02b2daf0_0_1"/>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1" name="Google Shape;2851;g26d02b2daf0_0_1"/>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2" name="Google Shape;2852;g26d02b2daf0_0_1"/>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g26d02b2daf0_0_1"/>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54" name="Google Shape;2854;g26d02b2daf0_0_1"/>
          <p:cNvGrpSpPr/>
          <p:nvPr/>
        </p:nvGrpSpPr>
        <p:grpSpPr>
          <a:xfrm>
            <a:off x="2303195" y="1360173"/>
            <a:ext cx="446751" cy="307145"/>
            <a:chOff x="5807116" y="-753678"/>
            <a:chExt cx="145806" cy="100240"/>
          </a:xfrm>
        </p:grpSpPr>
        <p:sp>
          <p:nvSpPr>
            <p:cNvPr id="2855" name="Google Shape;2855;g26d02b2daf0_0_1"/>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g26d02b2daf0_0_1"/>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g26d02b2daf0_0_1"/>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8" name="Google Shape;2858;g26d02b2daf0_0_1"/>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59" name="Google Shape;2859;g26d02b2daf0_0_1"/>
          <p:cNvSpPr/>
          <p:nvPr/>
        </p:nvSpPr>
        <p:spPr>
          <a:xfrm>
            <a:off x="6210443" y="3552594"/>
            <a:ext cx="59653" cy="59653"/>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g26d02b2daf0_0_1"/>
          <p:cNvSpPr/>
          <p:nvPr/>
        </p:nvSpPr>
        <p:spPr>
          <a:xfrm>
            <a:off x="7610694" y="3279175"/>
            <a:ext cx="59540" cy="59653"/>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g26d02b2daf0_0_1"/>
          <p:cNvSpPr/>
          <p:nvPr/>
        </p:nvSpPr>
        <p:spPr>
          <a:xfrm>
            <a:off x="4881156" y="3612243"/>
            <a:ext cx="59540" cy="59653"/>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2" name="Google Shape;2862;g26d02b2daf0_0_1"/>
          <p:cNvSpPr/>
          <p:nvPr/>
        </p:nvSpPr>
        <p:spPr>
          <a:xfrm>
            <a:off x="1033673" y="1956119"/>
            <a:ext cx="59653" cy="59769"/>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g26d02b2daf0_0_1"/>
          <p:cNvSpPr/>
          <p:nvPr/>
        </p:nvSpPr>
        <p:spPr>
          <a:xfrm>
            <a:off x="7987003" y="3950596"/>
            <a:ext cx="59769" cy="59769"/>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4" name="Google Shape;2864;g26d02b2daf0_0_1"/>
          <p:cNvSpPr/>
          <p:nvPr/>
        </p:nvSpPr>
        <p:spPr>
          <a:xfrm>
            <a:off x="2751606" y="3740035"/>
            <a:ext cx="59540" cy="59653"/>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g26d02b2daf0_0_1"/>
          <p:cNvSpPr/>
          <p:nvPr/>
        </p:nvSpPr>
        <p:spPr>
          <a:xfrm>
            <a:off x="3207648" y="1243944"/>
            <a:ext cx="59653" cy="59769"/>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g26d02b2daf0_0_1"/>
          <p:cNvSpPr/>
          <p:nvPr/>
        </p:nvSpPr>
        <p:spPr>
          <a:xfrm>
            <a:off x="4215052" y="4153506"/>
            <a:ext cx="59540" cy="59769"/>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7" name="Google Shape;2867;g26d02b2daf0_0_1"/>
          <p:cNvSpPr/>
          <p:nvPr/>
        </p:nvSpPr>
        <p:spPr>
          <a:xfrm>
            <a:off x="7048098" y="4416539"/>
            <a:ext cx="59653" cy="59769"/>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8" name="Google Shape;2868;g26d02b2daf0_0_1"/>
          <p:cNvSpPr/>
          <p:nvPr/>
        </p:nvSpPr>
        <p:spPr>
          <a:xfrm>
            <a:off x="7829095" y="615502"/>
            <a:ext cx="59540" cy="59653"/>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9" name="Google Shape;2869;g26d02b2daf0_0_1"/>
          <p:cNvSpPr/>
          <p:nvPr/>
        </p:nvSpPr>
        <p:spPr>
          <a:xfrm>
            <a:off x="1441775" y="3707842"/>
            <a:ext cx="59653" cy="59653"/>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0" name="Google Shape;2870;g26d02b2daf0_0_1"/>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1" name="Google Shape;2871;g26d02b2daf0_0_1"/>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2" name="Google Shape;2872;g26d02b2daf0_0_1"/>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3" name="Google Shape;2873;g26d02b2daf0_0_1"/>
          <p:cNvSpPr/>
          <p:nvPr/>
        </p:nvSpPr>
        <p:spPr>
          <a:xfrm>
            <a:off x="4881153" y="4247082"/>
            <a:ext cx="269124" cy="269238"/>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4" name="Google Shape;2874;g26d02b2daf0_0_1"/>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5" name="Google Shape;2875;g26d02b2daf0_0_1"/>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6" name="Google Shape;2876;g26d02b2daf0_0_1"/>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grpSp>
        <p:nvGrpSpPr>
          <p:cNvPr id="2881" name="Google Shape;2881;g26d02b2daf0_0_106"/>
          <p:cNvGrpSpPr/>
          <p:nvPr/>
        </p:nvGrpSpPr>
        <p:grpSpPr>
          <a:xfrm>
            <a:off x="-74404" y="4194996"/>
            <a:ext cx="828523" cy="802360"/>
            <a:chOff x="2466160" y="5890180"/>
            <a:chExt cx="446764" cy="432656"/>
          </a:xfrm>
        </p:grpSpPr>
        <p:sp>
          <p:nvSpPr>
            <p:cNvPr id="2882" name="Google Shape;2882;g26d02b2daf0_0_106"/>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3" name="Google Shape;2883;g26d02b2daf0_0_106"/>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g26d02b2daf0_0_106"/>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g26d02b2daf0_0_106"/>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6" name="Google Shape;2886;g26d02b2daf0_0_106"/>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7" name="Google Shape;2887;g26d02b2daf0_0_106"/>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g26d02b2daf0_0_106"/>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g26d02b2daf0_0_106"/>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0" name="Google Shape;2890;g26d02b2daf0_0_106"/>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g26d02b2daf0_0_106"/>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2" name="Google Shape;2892;g26d02b2daf0_0_106"/>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3" name="Google Shape;2893;g26d02b2daf0_0_106"/>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4" name="Google Shape;2894;g26d02b2daf0_0_106"/>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g26d02b2daf0_0_106"/>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6" name="Google Shape;2896;g26d02b2daf0_0_106"/>
          <p:cNvGrpSpPr/>
          <p:nvPr/>
        </p:nvGrpSpPr>
        <p:grpSpPr>
          <a:xfrm rot="-1027269">
            <a:off x="7089277" y="3868230"/>
            <a:ext cx="1872921" cy="994535"/>
            <a:chOff x="6050093" y="4510918"/>
            <a:chExt cx="871602" cy="462827"/>
          </a:xfrm>
        </p:grpSpPr>
        <p:sp>
          <p:nvSpPr>
            <p:cNvPr id="2897" name="Google Shape;2897;g26d02b2daf0_0_106"/>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8" name="Google Shape;2898;g26d02b2daf0_0_106"/>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9" name="Google Shape;2899;g26d02b2daf0_0_106"/>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0" name="Google Shape;2900;g26d02b2daf0_0_106"/>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1" name="Google Shape;2901;g26d02b2daf0_0_106"/>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2" name="Google Shape;2902;g26d02b2daf0_0_106"/>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3" name="Google Shape;2903;g26d02b2daf0_0_106"/>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4" name="Google Shape;2904;g26d02b2daf0_0_106"/>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g26d02b2daf0_0_106"/>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6" name="Google Shape;2906;g26d02b2daf0_0_106"/>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7" name="Google Shape;2907;g26d02b2daf0_0_106"/>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8" name="Google Shape;2908;g26d02b2daf0_0_106"/>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9" name="Google Shape;2909;g26d02b2daf0_0_106"/>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0" name="Google Shape;2910;g26d02b2daf0_0_106"/>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1" name="Google Shape;2911;g26d02b2daf0_0_106"/>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2" name="Google Shape;2912;g26d02b2daf0_0_106"/>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3" name="Google Shape;2913;g26d02b2daf0_0_106"/>
          <p:cNvGrpSpPr/>
          <p:nvPr/>
        </p:nvGrpSpPr>
        <p:grpSpPr>
          <a:xfrm>
            <a:off x="4091885" y="4106004"/>
            <a:ext cx="1035689" cy="1391893"/>
            <a:chOff x="5631708" y="678274"/>
            <a:chExt cx="362636" cy="487374"/>
          </a:xfrm>
        </p:grpSpPr>
        <p:sp>
          <p:nvSpPr>
            <p:cNvPr id="2914" name="Google Shape;2914;g26d02b2daf0_0_106"/>
            <p:cNvSpPr/>
            <p:nvPr/>
          </p:nvSpPr>
          <p:spPr>
            <a:xfrm>
              <a:off x="5643958" y="689666"/>
              <a:ext cx="286467" cy="234798"/>
            </a:xfrm>
            <a:custGeom>
              <a:avLst/>
              <a:gdLst/>
              <a:ahLst/>
              <a:cxnLst/>
              <a:rect l="l" t="t" r="r" b="b"/>
              <a:pathLst>
                <a:path w="6010" h="4926" extrusionOk="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5" name="Google Shape;2915;g26d02b2daf0_0_106"/>
            <p:cNvSpPr/>
            <p:nvPr/>
          </p:nvSpPr>
          <p:spPr>
            <a:xfrm>
              <a:off x="5811310" y="796721"/>
              <a:ext cx="6101" cy="115540"/>
            </a:xfrm>
            <a:custGeom>
              <a:avLst/>
              <a:gdLst/>
              <a:ahLst/>
              <a:cxnLst/>
              <a:rect l="l" t="t" r="r" b="b"/>
              <a:pathLst>
                <a:path w="128" h="2424" extrusionOk="0">
                  <a:moveTo>
                    <a:pt x="84" y="1"/>
                  </a:moveTo>
                  <a:lnTo>
                    <a:pt x="1" y="2422"/>
                  </a:lnTo>
                  <a:lnTo>
                    <a:pt x="44" y="2423"/>
                  </a:lnTo>
                  <a:lnTo>
                    <a:pt x="127" y="3"/>
                  </a:lnTo>
                  <a:lnTo>
                    <a:pt x="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6" name="Google Shape;2916;g26d02b2daf0_0_106"/>
            <p:cNvSpPr/>
            <p:nvPr/>
          </p:nvSpPr>
          <p:spPr>
            <a:xfrm>
              <a:off x="5805543" y="932519"/>
              <a:ext cx="183939" cy="223072"/>
            </a:xfrm>
            <a:custGeom>
              <a:avLst/>
              <a:gdLst/>
              <a:ahLst/>
              <a:cxnLst/>
              <a:rect l="l" t="t" r="r" b="b"/>
              <a:pathLst>
                <a:path w="3859" h="4680" extrusionOk="0">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g26d02b2daf0_0_106"/>
            <p:cNvSpPr/>
            <p:nvPr/>
          </p:nvSpPr>
          <p:spPr>
            <a:xfrm>
              <a:off x="5806305" y="786569"/>
              <a:ext cx="20258" cy="20258"/>
            </a:xfrm>
            <a:custGeom>
              <a:avLst/>
              <a:gdLst/>
              <a:ahLst/>
              <a:cxnLst/>
              <a:rect l="l" t="t" r="r" b="b"/>
              <a:pathLst>
                <a:path w="425" h="425" extrusionOk="0">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8" name="Google Shape;2918;g26d02b2daf0_0_106"/>
            <p:cNvSpPr/>
            <p:nvPr/>
          </p:nvSpPr>
          <p:spPr>
            <a:xfrm>
              <a:off x="5898728" y="915264"/>
              <a:ext cx="20258" cy="20258"/>
            </a:xfrm>
            <a:custGeom>
              <a:avLst/>
              <a:gdLst/>
              <a:ahLst/>
              <a:cxnLst/>
              <a:rect l="l" t="t" r="r" b="b"/>
              <a:pathLst>
                <a:path w="425" h="425" extrusionOk="0">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9" name="Google Shape;2919;g26d02b2daf0_0_106"/>
            <p:cNvSpPr/>
            <p:nvPr/>
          </p:nvSpPr>
          <p:spPr>
            <a:xfrm>
              <a:off x="5917031" y="864358"/>
              <a:ext cx="24118" cy="24071"/>
            </a:xfrm>
            <a:custGeom>
              <a:avLst/>
              <a:gdLst/>
              <a:ahLst/>
              <a:cxnLst/>
              <a:rect l="l" t="t" r="r" b="b"/>
              <a:pathLst>
                <a:path w="506" h="505" extrusionOk="0">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g26d02b2daf0_0_106"/>
            <p:cNvSpPr/>
            <p:nvPr/>
          </p:nvSpPr>
          <p:spPr>
            <a:xfrm>
              <a:off x="5917031" y="1141530"/>
              <a:ext cx="24118" cy="24118"/>
            </a:xfrm>
            <a:custGeom>
              <a:avLst/>
              <a:gdLst/>
              <a:ahLst/>
              <a:cxnLst/>
              <a:rect l="l" t="t" r="r" b="b"/>
              <a:pathLst>
                <a:path w="506" h="506" extrusionOk="0">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g26d02b2daf0_0_106"/>
            <p:cNvSpPr/>
            <p:nvPr/>
          </p:nvSpPr>
          <p:spPr>
            <a:xfrm>
              <a:off x="5716123" y="678274"/>
              <a:ext cx="24118" cy="24166"/>
            </a:xfrm>
            <a:custGeom>
              <a:avLst/>
              <a:gdLst/>
              <a:ahLst/>
              <a:cxnLst/>
              <a:rect l="l" t="t" r="r" b="b"/>
              <a:pathLst>
                <a:path w="506" h="507" extrusionOk="0">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2" name="Google Shape;2922;g26d02b2daf0_0_106"/>
            <p:cNvSpPr/>
            <p:nvPr/>
          </p:nvSpPr>
          <p:spPr>
            <a:xfrm>
              <a:off x="5982046" y="992910"/>
              <a:ext cx="12298" cy="12250"/>
            </a:xfrm>
            <a:custGeom>
              <a:avLst/>
              <a:gdLst/>
              <a:ahLst/>
              <a:cxnLst/>
              <a:rect l="l" t="t" r="r" b="b"/>
              <a:pathLst>
                <a:path w="258" h="257" extrusionOk="0">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3" name="Google Shape;2923;g26d02b2daf0_0_106"/>
            <p:cNvSpPr/>
            <p:nvPr/>
          </p:nvSpPr>
          <p:spPr>
            <a:xfrm>
              <a:off x="5798107" y="1007210"/>
              <a:ext cx="12250" cy="12345"/>
            </a:xfrm>
            <a:custGeom>
              <a:avLst/>
              <a:gdLst/>
              <a:ahLst/>
              <a:cxnLst/>
              <a:rect l="l" t="t" r="r" b="b"/>
              <a:pathLst>
                <a:path w="257" h="259" extrusionOk="0">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4" name="Google Shape;2924;g26d02b2daf0_0_106"/>
            <p:cNvSpPr/>
            <p:nvPr/>
          </p:nvSpPr>
          <p:spPr>
            <a:xfrm>
              <a:off x="5806305" y="899821"/>
              <a:ext cx="12298" cy="12298"/>
            </a:xfrm>
            <a:custGeom>
              <a:avLst/>
              <a:gdLst/>
              <a:ahLst/>
              <a:cxnLst/>
              <a:rect l="l" t="t" r="r" b="b"/>
              <a:pathLst>
                <a:path w="258" h="258" extrusionOk="0">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5" name="Google Shape;2925;g26d02b2daf0_0_106"/>
            <p:cNvSpPr/>
            <p:nvPr/>
          </p:nvSpPr>
          <p:spPr>
            <a:xfrm>
              <a:off x="5631708" y="899821"/>
              <a:ext cx="12298" cy="12298"/>
            </a:xfrm>
            <a:custGeom>
              <a:avLst/>
              <a:gdLst/>
              <a:ahLst/>
              <a:cxnLst/>
              <a:rect l="l" t="t" r="r" b="b"/>
              <a:pathLst>
                <a:path w="258" h="258" extrusionOk="0">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26" name="Google Shape;2926;g26d02b2daf0_0_106"/>
          <p:cNvGrpSpPr/>
          <p:nvPr/>
        </p:nvGrpSpPr>
        <p:grpSpPr>
          <a:xfrm>
            <a:off x="8417346" y="1492542"/>
            <a:ext cx="567977" cy="614161"/>
            <a:chOff x="3127056" y="-728177"/>
            <a:chExt cx="193710" cy="209440"/>
          </a:xfrm>
        </p:grpSpPr>
        <p:sp>
          <p:nvSpPr>
            <p:cNvPr id="2927" name="Google Shape;2927;g26d02b2daf0_0_106"/>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8" name="Google Shape;2928;g26d02b2daf0_0_106"/>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9" name="Google Shape;2929;g26d02b2daf0_0_106"/>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0" name="Google Shape;2930;g26d02b2daf0_0_106"/>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31" name="Google Shape;2931;g26d02b2daf0_0_106"/>
          <p:cNvSpPr txBox="1">
            <a:spLocks noGrp="1"/>
          </p:cNvSpPr>
          <p:nvPr>
            <p:ph type="title"/>
          </p:nvPr>
        </p:nvSpPr>
        <p:spPr>
          <a:xfrm>
            <a:off x="745437" y="540000"/>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Hạn chế của Web service</a:t>
            </a:r>
            <a:endParaRPr/>
          </a:p>
        </p:txBody>
      </p:sp>
      <p:sp>
        <p:nvSpPr>
          <p:cNvPr id="2932" name="Google Shape;2932;g26d02b2daf0_0_106"/>
          <p:cNvSpPr/>
          <p:nvPr/>
        </p:nvSpPr>
        <p:spPr>
          <a:xfrm>
            <a:off x="3473975" y="4327746"/>
            <a:ext cx="57350"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3" name="Google Shape;2933;g26d02b2daf0_0_106"/>
          <p:cNvSpPr/>
          <p:nvPr/>
        </p:nvSpPr>
        <p:spPr>
          <a:xfrm>
            <a:off x="3416623" y="2188327"/>
            <a:ext cx="57350"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4" name="Google Shape;2934;g26d02b2daf0_0_106"/>
          <p:cNvSpPr/>
          <p:nvPr/>
        </p:nvSpPr>
        <p:spPr>
          <a:xfrm>
            <a:off x="1017009" y="160995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5" name="Google Shape;2935;g26d02b2daf0_0_106"/>
          <p:cNvSpPr/>
          <p:nvPr/>
        </p:nvSpPr>
        <p:spPr>
          <a:xfrm>
            <a:off x="7148084" y="1552379"/>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6" name="Google Shape;2936;g26d02b2daf0_0_106"/>
          <p:cNvSpPr/>
          <p:nvPr/>
        </p:nvSpPr>
        <p:spPr>
          <a:xfrm>
            <a:off x="5416499" y="427017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7" name="Google Shape;2937;g26d02b2daf0_0_106"/>
          <p:cNvSpPr/>
          <p:nvPr/>
        </p:nvSpPr>
        <p:spPr>
          <a:xfrm>
            <a:off x="7636116" y="3635934"/>
            <a:ext cx="57350"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8" name="Google Shape;2938;g26d02b2daf0_0_106"/>
          <p:cNvSpPr/>
          <p:nvPr/>
        </p:nvSpPr>
        <p:spPr>
          <a:xfrm>
            <a:off x="8146349" y="757237"/>
            <a:ext cx="129829" cy="129829"/>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9" name="Google Shape;2939;g26d02b2daf0_0_106"/>
          <p:cNvSpPr/>
          <p:nvPr/>
        </p:nvSpPr>
        <p:spPr>
          <a:xfrm>
            <a:off x="5686064" y="1440235"/>
            <a:ext cx="129829" cy="129829"/>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0" name="Google Shape;2940;g26d02b2daf0_0_106"/>
          <p:cNvSpPr/>
          <p:nvPr/>
        </p:nvSpPr>
        <p:spPr>
          <a:xfrm>
            <a:off x="4571989" y="2658310"/>
            <a:ext cx="259438" cy="259328"/>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1" name="Google Shape;2941;g26d02b2daf0_0_106"/>
          <p:cNvSpPr/>
          <p:nvPr/>
        </p:nvSpPr>
        <p:spPr>
          <a:xfrm>
            <a:off x="1411479" y="3122242"/>
            <a:ext cx="64914"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42" name="Google Shape;2942;g26d02b2daf0_0_106"/>
          <p:cNvGrpSpPr/>
          <p:nvPr/>
        </p:nvGrpSpPr>
        <p:grpSpPr>
          <a:xfrm>
            <a:off x="7927097" y="98186"/>
            <a:ext cx="994474" cy="957721"/>
            <a:chOff x="5366167" y="5516939"/>
            <a:chExt cx="454533" cy="437755"/>
          </a:xfrm>
        </p:grpSpPr>
        <p:sp>
          <p:nvSpPr>
            <p:cNvPr id="2943" name="Google Shape;2943;g26d02b2daf0_0_106"/>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g26d02b2daf0_0_106"/>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5" name="Google Shape;2945;g26d02b2daf0_0_106"/>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6" name="Google Shape;2946;g26d02b2daf0_0_106"/>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g26d02b2daf0_0_106"/>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8" name="Google Shape;2948;g26d02b2daf0_0_106"/>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9" name="Google Shape;2949;g26d02b2daf0_0_106"/>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0" name="Google Shape;2950;g26d02b2daf0_0_106"/>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1" name="Google Shape;2951;g26d02b2daf0_0_106"/>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g26d02b2daf0_0_106"/>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53" name="Google Shape;2953;g26d02b2daf0_0_106"/>
          <p:cNvGrpSpPr/>
          <p:nvPr/>
        </p:nvGrpSpPr>
        <p:grpSpPr>
          <a:xfrm>
            <a:off x="265410" y="578783"/>
            <a:ext cx="453851" cy="411916"/>
            <a:chOff x="2345588" y="3008044"/>
            <a:chExt cx="250194" cy="227076"/>
          </a:xfrm>
        </p:grpSpPr>
        <p:sp>
          <p:nvSpPr>
            <p:cNvPr id="2954" name="Google Shape;2954;g26d02b2daf0_0_106"/>
            <p:cNvSpPr/>
            <p:nvPr/>
          </p:nvSpPr>
          <p:spPr>
            <a:xfrm>
              <a:off x="2345588" y="3008044"/>
              <a:ext cx="250194" cy="227076"/>
            </a:xfrm>
            <a:custGeom>
              <a:avLst/>
              <a:gdLst/>
              <a:ahLst/>
              <a:cxnLst/>
              <a:rect l="l" t="t" r="r" b="b"/>
              <a:pathLst>
                <a:path w="5249" h="4764" extrusionOk="0">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5" name="Google Shape;2955;g26d02b2daf0_0_106"/>
            <p:cNvSpPr/>
            <p:nvPr/>
          </p:nvSpPr>
          <p:spPr>
            <a:xfrm>
              <a:off x="2444445" y="3089551"/>
              <a:ext cx="129458" cy="139658"/>
            </a:xfrm>
            <a:custGeom>
              <a:avLst/>
              <a:gdLst/>
              <a:ahLst/>
              <a:cxnLst/>
              <a:rect l="l" t="t" r="r" b="b"/>
              <a:pathLst>
                <a:path w="2716" h="2930" extrusionOk="0">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6" name="Google Shape;2956;g26d02b2daf0_0_106"/>
            <p:cNvSpPr/>
            <p:nvPr/>
          </p:nvSpPr>
          <p:spPr>
            <a:xfrm>
              <a:off x="2494017" y="3154280"/>
              <a:ext cx="90516" cy="67970"/>
            </a:xfrm>
            <a:custGeom>
              <a:avLst/>
              <a:gdLst/>
              <a:ahLst/>
              <a:cxnLst/>
              <a:rect l="l" t="t" r="r" b="b"/>
              <a:pathLst>
                <a:path w="1899" h="1426" extrusionOk="0">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g26d02b2daf0_0_106"/>
            <p:cNvSpPr/>
            <p:nvPr/>
          </p:nvSpPr>
          <p:spPr>
            <a:xfrm>
              <a:off x="2453644" y="3145652"/>
              <a:ext cx="84653" cy="84653"/>
            </a:xfrm>
            <a:custGeom>
              <a:avLst/>
              <a:gdLst/>
              <a:ahLst/>
              <a:cxnLst/>
              <a:rect l="l" t="t" r="r" b="b"/>
              <a:pathLst>
                <a:path w="1776" h="1776" extrusionOk="0">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g26d02b2daf0_0_106"/>
            <p:cNvSpPr/>
            <p:nvPr/>
          </p:nvSpPr>
          <p:spPr>
            <a:xfrm>
              <a:off x="2505266" y="3201182"/>
              <a:ext cx="47713" cy="20830"/>
            </a:xfrm>
            <a:custGeom>
              <a:avLst/>
              <a:gdLst/>
              <a:ahLst/>
              <a:cxnLst/>
              <a:rect l="l" t="t" r="r" b="b"/>
              <a:pathLst>
                <a:path w="1001" h="437" extrusionOk="0">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9" name="Google Shape;2959;g26d02b2daf0_0_106"/>
            <p:cNvSpPr/>
            <p:nvPr/>
          </p:nvSpPr>
          <p:spPr>
            <a:xfrm>
              <a:off x="2499593" y="3154042"/>
              <a:ext cx="40658" cy="20115"/>
            </a:xfrm>
            <a:custGeom>
              <a:avLst/>
              <a:gdLst/>
              <a:ahLst/>
              <a:cxnLst/>
              <a:rect l="l" t="t" r="r" b="b"/>
              <a:pathLst>
                <a:path w="853" h="422" extrusionOk="0">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0" name="Google Shape;2960;g26d02b2daf0_0_106"/>
            <p:cNvSpPr/>
            <p:nvPr/>
          </p:nvSpPr>
          <p:spPr>
            <a:xfrm>
              <a:off x="2445065" y="3089169"/>
              <a:ext cx="67541" cy="38084"/>
            </a:xfrm>
            <a:custGeom>
              <a:avLst/>
              <a:gdLst/>
              <a:ahLst/>
              <a:cxnLst/>
              <a:rect l="l" t="t" r="r" b="b"/>
              <a:pathLst>
                <a:path w="1417" h="799" extrusionOk="0">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g26d02b2daf0_0_106"/>
            <p:cNvSpPr/>
            <p:nvPr/>
          </p:nvSpPr>
          <p:spPr>
            <a:xfrm>
              <a:off x="2414035" y="3028492"/>
              <a:ext cx="71974" cy="53766"/>
            </a:xfrm>
            <a:custGeom>
              <a:avLst/>
              <a:gdLst/>
              <a:ahLst/>
              <a:cxnLst/>
              <a:rect l="l" t="t" r="r" b="b"/>
              <a:pathLst>
                <a:path w="1510" h="1128" extrusionOk="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62" name="Google Shape;2962;g26d02b2daf0_0_106"/>
          <p:cNvSpPr txBox="1"/>
          <p:nvPr/>
        </p:nvSpPr>
        <p:spPr>
          <a:xfrm>
            <a:off x="858476" y="1213625"/>
            <a:ext cx="6887400" cy="15285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a:solidFill>
                  <a:schemeClr val="dk1"/>
                </a:solidFill>
                <a:latin typeface="Barlow"/>
                <a:ea typeface="Barlow"/>
                <a:cs typeface="Barlow"/>
                <a:sym typeface="Barlow"/>
              </a:rPr>
              <a:t>- Vấn đề bảo mật của web service vẫn chưa được khắc phục triệt để, người sử dụng cần có những biện pháp phòng tránh những tình huống xấu nhất.</a:t>
            </a:r>
            <a:endParaRPr sz="1600">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endParaRPr sz="1600">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a:solidFill>
                  <a:schemeClr val="dk1"/>
                </a:solidFill>
                <a:latin typeface="Barlow"/>
                <a:ea typeface="Barlow"/>
                <a:cs typeface="Barlow"/>
                <a:sym typeface="Barlow"/>
              </a:rPr>
              <a:t>- Sử dụng web service, lập trình viên bắt buộc phải ghi nhớ rất nhiều những tiêu chuẩn mở. Đây vừa là ưu điểm vừa là hạn chế của web service khi sử dụng giao thức và mở chuẩn đơn giản.</a:t>
            </a:r>
            <a:endParaRPr sz="1600">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endParaRPr sz="1600">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a:solidFill>
                  <a:schemeClr val="dk1"/>
                </a:solidFill>
                <a:latin typeface="Barlow"/>
                <a:ea typeface="Barlow"/>
                <a:cs typeface="Barlow"/>
                <a:sym typeface="Barlow"/>
              </a:rPr>
              <a:t>- Sử dụng web service bắt buộc người dùng phải thường xuyên cập nhật và nâng cấp hệ thống liên tục. Nếu bạn vô tình quên không cập nhật, hệ thống của bạn sẽ thường xuyên gặp lỗi, mất nhiều thời gian chỉnh sửa.</a:t>
            </a:r>
            <a:endParaRPr sz="1600">
              <a:solidFill>
                <a:schemeClr val="dk1"/>
              </a:solidFill>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6"/>
        <p:cNvGrpSpPr/>
        <p:nvPr/>
      </p:nvGrpSpPr>
      <p:grpSpPr>
        <a:xfrm>
          <a:off x="0" y="0"/>
          <a:ext cx="0" cy="0"/>
          <a:chOff x="0" y="0"/>
          <a:chExt cx="0" cy="0"/>
        </a:xfrm>
      </p:grpSpPr>
      <p:grpSp>
        <p:nvGrpSpPr>
          <p:cNvPr id="2967" name="Google Shape;2967;g2c822924c67_2_0"/>
          <p:cNvGrpSpPr/>
          <p:nvPr/>
        </p:nvGrpSpPr>
        <p:grpSpPr>
          <a:xfrm>
            <a:off x="2749956" y="2007700"/>
            <a:ext cx="1550072" cy="1550072"/>
            <a:chOff x="530505" y="2179769"/>
            <a:chExt cx="2442212" cy="2442212"/>
          </a:xfrm>
        </p:grpSpPr>
        <p:sp>
          <p:nvSpPr>
            <p:cNvPr id="2968" name="Google Shape;2968;g2c822924c67_2_0"/>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g2c822924c67_2_0"/>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g2c822924c67_2_0"/>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g2c822924c67_2_0"/>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72" name="Google Shape;2972;g2c822924c67_2_0"/>
          <p:cNvSpPr txBox="1"/>
          <p:nvPr/>
        </p:nvSpPr>
        <p:spPr>
          <a:xfrm>
            <a:off x="4300025" y="2361025"/>
            <a:ext cx="18489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4300">
                <a:solidFill>
                  <a:srgbClr val="79B6F9"/>
                </a:solidFill>
                <a:latin typeface="Exo Medium"/>
                <a:ea typeface="Exo Medium"/>
                <a:cs typeface="Exo Medium"/>
                <a:sym typeface="Exo Medium"/>
              </a:rPr>
              <a:t>Demo</a:t>
            </a:r>
            <a:endParaRPr sz="4300">
              <a:solidFill>
                <a:srgbClr val="79B6F9"/>
              </a:solidFill>
              <a:latin typeface="Exo Medium"/>
              <a:ea typeface="Exo Medium"/>
              <a:cs typeface="Exo Medium"/>
              <a:sym typeface="Exo Medium"/>
            </a:endParaRPr>
          </a:p>
        </p:txBody>
      </p:sp>
      <p:sp>
        <p:nvSpPr>
          <p:cNvPr id="2973" name="Google Shape;2973;g2c822924c67_2_0"/>
          <p:cNvSpPr txBox="1"/>
          <p:nvPr/>
        </p:nvSpPr>
        <p:spPr>
          <a:xfrm>
            <a:off x="2782200" y="2317450"/>
            <a:ext cx="1689300" cy="93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7500">
                <a:solidFill>
                  <a:srgbClr val="FDE2E7"/>
                </a:solidFill>
                <a:latin typeface="Exo Medium"/>
                <a:ea typeface="Exo Medium"/>
                <a:cs typeface="Exo Medium"/>
                <a:sym typeface="Exo Medium"/>
              </a:rPr>
              <a:t>05</a:t>
            </a:r>
            <a:endParaRPr sz="7500">
              <a:solidFill>
                <a:srgbClr val="FDE2E7"/>
              </a:solidFill>
              <a:latin typeface="Exo Medium"/>
              <a:ea typeface="Exo Medium"/>
              <a:cs typeface="Exo Medium"/>
              <a:sym typeface="Exo Medium"/>
            </a:endParaRPr>
          </a:p>
        </p:txBody>
      </p:sp>
      <p:grpSp>
        <p:nvGrpSpPr>
          <p:cNvPr id="2974" name="Google Shape;2974;g2c822924c67_2_0"/>
          <p:cNvGrpSpPr/>
          <p:nvPr/>
        </p:nvGrpSpPr>
        <p:grpSpPr>
          <a:xfrm rot="-1319439">
            <a:off x="3635712" y="-415943"/>
            <a:ext cx="1996484" cy="1826258"/>
            <a:chOff x="7078965" y="5331432"/>
            <a:chExt cx="404915" cy="370357"/>
          </a:xfrm>
        </p:grpSpPr>
        <p:sp>
          <p:nvSpPr>
            <p:cNvPr id="2975" name="Google Shape;2975;g2c822924c67_2_0"/>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6" name="Google Shape;2976;g2c822924c67_2_0"/>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7" name="Google Shape;2977;g2c822924c67_2_0"/>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g2c822924c67_2_0"/>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g2c822924c67_2_0"/>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g2c822924c67_2_0"/>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1" name="Google Shape;2981;g2c822924c67_2_0"/>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2" name="Google Shape;2982;g2c822924c67_2_0"/>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g2c822924c67_2_0"/>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g2c822924c67_2_0"/>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g2c822924c67_2_0"/>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6" name="Google Shape;2986;g2c822924c67_2_0"/>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g2c822924c67_2_0"/>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8" name="Google Shape;2988;g2c822924c67_2_0"/>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9" name="Google Shape;2989;g2c822924c67_2_0"/>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90" name="Google Shape;2990;g2c822924c67_2_0"/>
          <p:cNvGrpSpPr/>
          <p:nvPr/>
        </p:nvGrpSpPr>
        <p:grpSpPr>
          <a:xfrm rot="-545041">
            <a:off x="5464183" y="3904204"/>
            <a:ext cx="906976" cy="853220"/>
            <a:chOff x="4849812" y="4937475"/>
            <a:chExt cx="398098" cy="374551"/>
          </a:xfrm>
        </p:grpSpPr>
        <p:sp>
          <p:nvSpPr>
            <p:cNvPr id="2991" name="Google Shape;2991;g2c822924c67_2_0"/>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2" name="Google Shape;2992;g2c822924c67_2_0"/>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3" name="Google Shape;2993;g2c822924c67_2_0"/>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4" name="Google Shape;2994;g2c822924c67_2_0"/>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5" name="Google Shape;2995;g2c822924c67_2_0"/>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6" name="Google Shape;2996;g2c822924c67_2_0"/>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7" name="Google Shape;2997;g2c822924c67_2_0"/>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8" name="Google Shape;2998;g2c822924c67_2_0"/>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g2c822924c67_2_0"/>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0" name="Google Shape;3000;g2c822924c67_2_0"/>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1" name="Google Shape;3001;g2c822924c67_2_0"/>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g2c822924c67_2_0"/>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g2c822924c67_2_0"/>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04" name="Google Shape;3004;g2c822924c67_2_0"/>
          <p:cNvGrpSpPr/>
          <p:nvPr/>
        </p:nvGrpSpPr>
        <p:grpSpPr>
          <a:xfrm>
            <a:off x="310808" y="-109561"/>
            <a:ext cx="1127477" cy="1509825"/>
            <a:chOff x="343086" y="2700509"/>
            <a:chExt cx="453294" cy="607014"/>
          </a:xfrm>
        </p:grpSpPr>
        <p:sp>
          <p:nvSpPr>
            <p:cNvPr id="3005" name="Google Shape;3005;g2c822924c67_2_0"/>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6" name="Google Shape;3006;g2c822924c67_2_0"/>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g2c822924c67_2_0"/>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g2c822924c67_2_0"/>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g2c822924c67_2_0"/>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3010;g2c822924c67_2_0"/>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g2c822924c67_2_0"/>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g2c822924c67_2_0"/>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3013;g2c822924c67_2_0"/>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3014;g2c822924c67_2_0"/>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5" name="Google Shape;3015;g2c822924c67_2_0"/>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g2c822924c67_2_0"/>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3017;g2c822924c67_2_0"/>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g2c822924c67_2_0"/>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g2c822924c67_2_0"/>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20" name="Google Shape;3020;g2c822924c67_2_0"/>
          <p:cNvGrpSpPr/>
          <p:nvPr/>
        </p:nvGrpSpPr>
        <p:grpSpPr>
          <a:xfrm rot="-626566">
            <a:off x="7127923" y="872904"/>
            <a:ext cx="779335" cy="952468"/>
            <a:chOff x="1562309" y="2509229"/>
            <a:chExt cx="347239" cy="424362"/>
          </a:xfrm>
        </p:grpSpPr>
        <p:sp>
          <p:nvSpPr>
            <p:cNvPr id="3021" name="Google Shape;3021;g2c822924c67_2_0"/>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2" name="Google Shape;3022;g2c822924c67_2_0"/>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3" name="Google Shape;3023;g2c822924c67_2_0"/>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g2c822924c67_2_0"/>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5" name="Google Shape;3025;g2c822924c67_2_0"/>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6" name="Google Shape;3026;g2c822924c67_2_0"/>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7" name="Google Shape;3027;g2c822924c67_2_0"/>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8" name="Google Shape;3028;g2c822924c67_2_0"/>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9" name="Google Shape;3029;g2c822924c67_2_0"/>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0" name="Google Shape;3030;g2c822924c67_2_0"/>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3031;g2c822924c67_2_0"/>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2" name="Google Shape;3032;g2c822924c67_2_0"/>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3" name="Google Shape;3033;g2c822924c67_2_0"/>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34" name="Google Shape;3034;g2c822924c67_2_0"/>
          <p:cNvGrpSpPr/>
          <p:nvPr/>
        </p:nvGrpSpPr>
        <p:grpSpPr>
          <a:xfrm rot="1560014">
            <a:off x="2980211" y="3603709"/>
            <a:ext cx="1121186" cy="1132977"/>
            <a:chOff x="4040460" y="135322"/>
            <a:chExt cx="330843" cy="334322"/>
          </a:xfrm>
        </p:grpSpPr>
        <p:sp>
          <p:nvSpPr>
            <p:cNvPr id="3035" name="Google Shape;3035;g2c822924c67_2_0"/>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3036;g2c822924c67_2_0"/>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3037;g2c822924c67_2_0"/>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g2c822924c67_2_0"/>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g2c822924c67_2_0"/>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g2c822924c67_2_0"/>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g2c822924c67_2_0"/>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g2c822924c67_2_0"/>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g2c822924c67_2_0"/>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g2c822924c67_2_0"/>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g2c822924c67_2_0"/>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46" name="Google Shape;3046;g2c822924c67_2_0"/>
          <p:cNvGrpSpPr/>
          <p:nvPr/>
        </p:nvGrpSpPr>
        <p:grpSpPr>
          <a:xfrm>
            <a:off x="2303195" y="1360173"/>
            <a:ext cx="446751" cy="307145"/>
            <a:chOff x="5807116" y="-753678"/>
            <a:chExt cx="145806" cy="100240"/>
          </a:xfrm>
        </p:grpSpPr>
        <p:sp>
          <p:nvSpPr>
            <p:cNvPr id="3047" name="Google Shape;3047;g2c822924c67_2_0"/>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3048;g2c822924c67_2_0"/>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g2c822924c67_2_0"/>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3050;g2c822924c67_2_0"/>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51" name="Google Shape;3051;g2c822924c67_2_0"/>
          <p:cNvSpPr/>
          <p:nvPr/>
        </p:nvSpPr>
        <p:spPr>
          <a:xfrm>
            <a:off x="6210443" y="3552594"/>
            <a:ext cx="59653" cy="59653"/>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g2c822924c67_2_0"/>
          <p:cNvSpPr/>
          <p:nvPr/>
        </p:nvSpPr>
        <p:spPr>
          <a:xfrm>
            <a:off x="7610694" y="3279175"/>
            <a:ext cx="59540" cy="59653"/>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3053;g2c822924c67_2_0"/>
          <p:cNvSpPr/>
          <p:nvPr/>
        </p:nvSpPr>
        <p:spPr>
          <a:xfrm>
            <a:off x="4881156" y="3612243"/>
            <a:ext cx="59540" cy="59653"/>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g2c822924c67_2_0"/>
          <p:cNvSpPr/>
          <p:nvPr/>
        </p:nvSpPr>
        <p:spPr>
          <a:xfrm>
            <a:off x="1033673" y="1956119"/>
            <a:ext cx="59653" cy="59769"/>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g2c822924c67_2_0"/>
          <p:cNvSpPr/>
          <p:nvPr/>
        </p:nvSpPr>
        <p:spPr>
          <a:xfrm>
            <a:off x="7987003" y="3950596"/>
            <a:ext cx="59769" cy="59769"/>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g2c822924c67_2_0"/>
          <p:cNvSpPr/>
          <p:nvPr/>
        </p:nvSpPr>
        <p:spPr>
          <a:xfrm>
            <a:off x="2751606" y="3740035"/>
            <a:ext cx="59540" cy="59653"/>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g2c822924c67_2_0"/>
          <p:cNvSpPr/>
          <p:nvPr/>
        </p:nvSpPr>
        <p:spPr>
          <a:xfrm>
            <a:off x="3207648" y="1243944"/>
            <a:ext cx="59653" cy="59769"/>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3058;g2c822924c67_2_0"/>
          <p:cNvSpPr/>
          <p:nvPr/>
        </p:nvSpPr>
        <p:spPr>
          <a:xfrm>
            <a:off x="4215052" y="4153506"/>
            <a:ext cx="59540" cy="59769"/>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g2c822924c67_2_0"/>
          <p:cNvSpPr/>
          <p:nvPr/>
        </p:nvSpPr>
        <p:spPr>
          <a:xfrm>
            <a:off x="7048098" y="4416539"/>
            <a:ext cx="59653" cy="59769"/>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g2c822924c67_2_0"/>
          <p:cNvSpPr/>
          <p:nvPr/>
        </p:nvSpPr>
        <p:spPr>
          <a:xfrm>
            <a:off x="7829095" y="615502"/>
            <a:ext cx="59540" cy="59653"/>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g2c822924c67_2_0"/>
          <p:cNvSpPr/>
          <p:nvPr/>
        </p:nvSpPr>
        <p:spPr>
          <a:xfrm>
            <a:off x="1441775" y="3707842"/>
            <a:ext cx="59653" cy="59653"/>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g2c822924c67_2_0"/>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g2c822924c67_2_0"/>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3064;g2c822924c67_2_0"/>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g2c822924c67_2_0"/>
          <p:cNvSpPr/>
          <p:nvPr/>
        </p:nvSpPr>
        <p:spPr>
          <a:xfrm>
            <a:off x="4881153" y="4247082"/>
            <a:ext cx="269124" cy="269238"/>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g2c822924c67_2_0"/>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g2c822924c67_2_0"/>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g2c822924c67_2_0"/>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2"/>
        <p:cNvGrpSpPr/>
        <p:nvPr/>
      </p:nvGrpSpPr>
      <p:grpSpPr>
        <a:xfrm>
          <a:off x="0" y="0"/>
          <a:ext cx="0" cy="0"/>
          <a:chOff x="0" y="0"/>
          <a:chExt cx="0" cy="0"/>
        </a:xfrm>
      </p:grpSpPr>
      <p:sp>
        <p:nvSpPr>
          <p:cNvPr id="3073" name="Google Shape;3073;g2c822924c67_2_316"/>
          <p:cNvSpPr txBox="1">
            <a:spLocks noGrp="1"/>
          </p:cNvSpPr>
          <p:nvPr>
            <p:ph type="title"/>
          </p:nvPr>
        </p:nvSpPr>
        <p:spPr>
          <a:xfrm>
            <a:off x="720000" y="540000"/>
            <a:ext cx="7704000" cy="6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Khởi tạo Project: Hello World</a:t>
            </a:r>
            <a:endParaRPr/>
          </a:p>
        </p:txBody>
      </p:sp>
      <p:pic>
        <p:nvPicPr>
          <p:cNvPr id="3074" name="Google Shape;3074;g2c822924c67_2_316"/>
          <p:cNvPicPr preferRelativeResize="0"/>
          <p:nvPr/>
        </p:nvPicPr>
        <p:blipFill>
          <a:blip r:embed="rId3">
            <a:alphaModFix/>
          </a:blip>
          <a:stretch>
            <a:fillRect/>
          </a:stretch>
        </p:blipFill>
        <p:spPr>
          <a:xfrm>
            <a:off x="1477913" y="1517825"/>
            <a:ext cx="6188174" cy="2107850"/>
          </a:xfrm>
          <a:prstGeom prst="rect">
            <a:avLst/>
          </a:prstGeom>
          <a:noFill/>
          <a:ln>
            <a:noFill/>
          </a:ln>
        </p:spPr>
      </p:pic>
      <p:sp>
        <p:nvSpPr>
          <p:cNvPr id="3075" name="Google Shape;3075;g2c822924c67_2_316"/>
          <p:cNvSpPr/>
          <p:nvPr/>
        </p:nvSpPr>
        <p:spPr>
          <a:xfrm>
            <a:off x="1624925" y="2883300"/>
            <a:ext cx="5888700" cy="693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9"/>
        <p:cNvGrpSpPr/>
        <p:nvPr/>
      </p:nvGrpSpPr>
      <p:grpSpPr>
        <a:xfrm>
          <a:off x="0" y="0"/>
          <a:ext cx="0" cy="0"/>
          <a:chOff x="0" y="0"/>
          <a:chExt cx="0" cy="0"/>
        </a:xfrm>
      </p:grpSpPr>
      <p:sp>
        <p:nvSpPr>
          <p:cNvPr id="3080" name="Google Shape;3080;g26d02b2daf0_0_205"/>
          <p:cNvSpPr txBox="1">
            <a:spLocks noGrp="1"/>
          </p:cNvSpPr>
          <p:nvPr>
            <p:ph type="title"/>
          </p:nvPr>
        </p:nvSpPr>
        <p:spPr>
          <a:xfrm>
            <a:off x="720000" y="540000"/>
            <a:ext cx="7704000" cy="6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Khởi tạo Project: Hello World</a:t>
            </a:r>
            <a:endParaRPr/>
          </a:p>
        </p:txBody>
      </p:sp>
      <p:pic>
        <p:nvPicPr>
          <p:cNvPr id="3081" name="Google Shape;3081;g26d02b2daf0_0_205"/>
          <p:cNvPicPr preferRelativeResize="0"/>
          <p:nvPr/>
        </p:nvPicPr>
        <p:blipFill>
          <a:blip r:embed="rId3">
            <a:alphaModFix/>
          </a:blip>
          <a:stretch>
            <a:fillRect/>
          </a:stretch>
        </p:blipFill>
        <p:spPr>
          <a:xfrm>
            <a:off x="1819500" y="1233900"/>
            <a:ext cx="5505002" cy="3604799"/>
          </a:xfrm>
          <a:prstGeom prst="rect">
            <a:avLst/>
          </a:prstGeom>
          <a:noFill/>
          <a:ln>
            <a:noFill/>
          </a:ln>
        </p:spPr>
      </p:pic>
      <p:sp>
        <p:nvSpPr>
          <p:cNvPr id="3082" name="Google Shape;3082;g26d02b2daf0_0_205"/>
          <p:cNvSpPr/>
          <p:nvPr/>
        </p:nvSpPr>
        <p:spPr>
          <a:xfrm>
            <a:off x="2211350" y="1795950"/>
            <a:ext cx="953100" cy="256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083" name="Google Shape;3083;g26d02b2daf0_0_205"/>
          <p:cNvSpPr/>
          <p:nvPr/>
        </p:nvSpPr>
        <p:spPr>
          <a:xfrm>
            <a:off x="4685025" y="3292250"/>
            <a:ext cx="953100" cy="256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87"/>
        <p:cNvGrpSpPr/>
        <p:nvPr/>
      </p:nvGrpSpPr>
      <p:grpSpPr>
        <a:xfrm>
          <a:off x="0" y="0"/>
          <a:ext cx="0" cy="0"/>
          <a:chOff x="0" y="0"/>
          <a:chExt cx="0" cy="0"/>
        </a:xfrm>
      </p:grpSpPr>
      <p:sp>
        <p:nvSpPr>
          <p:cNvPr id="3088" name="Google Shape;3088;g26d02b2daf0_0_219"/>
          <p:cNvSpPr txBox="1">
            <a:spLocks noGrp="1"/>
          </p:cNvSpPr>
          <p:nvPr>
            <p:ph type="title"/>
          </p:nvPr>
        </p:nvSpPr>
        <p:spPr>
          <a:xfrm>
            <a:off x="720000" y="540000"/>
            <a:ext cx="7704000" cy="6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Khởi tạo Project: Hello World</a:t>
            </a:r>
            <a:endParaRPr/>
          </a:p>
        </p:txBody>
      </p:sp>
      <p:pic>
        <p:nvPicPr>
          <p:cNvPr id="3089" name="Google Shape;3089;g26d02b2daf0_0_219"/>
          <p:cNvPicPr preferRelativeResize="0"/>
          <p:nvPr/>
        </p:nvPicPr>
        <p:blipFill>
          <a:blip r:embed="rId3">
            <a:alphaModFix/>
          </a:blip>
          <a:stretch>
            <a:fillRect/>
          </a:stretch>
        </p:blipFill>
        <p:spPr>
          <a:xfrm>
            <a:off x="539100" y="1233900"/>
            <a:ext cx="8065794" cy="3604800"/>
          </a:xfrm>
          <a:prstGeom prst="rect">
            <a:avLst/>
          </a:prstGeom>
          <a:noFill/>
          <a:ln>
            <a:noFill/>
          </a:ln>
        </p:spPr>
      </p:pic>
      <p:sp>
        <p:nvSpPr>
          <p:cNvPr id="3090" name="Google Shape;3090;g26d02b2daf0_0_219"/>
          <p:cNvSpPr/>
          <p:nvPr/>
        </p:nvSpPr>
        <p:spPr>
          <a:xfrm>
            <a:off x="2705825" y="4061950"/>
            <a:ext cx="3512700" cy="372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4"/>
        <p:cNvGrpSpPr/>
        <p:nvPr/>
      </p:nvGrpSpPr>
      <p:grpSpPr>
        <a:xfrm>
          <a:off x="0" y="0"/>
          <a:ext cx="0" cy="0"/>
          <a:chOff x="0" y="0"/>
          <a:chExt cx="0" cy="0"/>
        </a:xfrm>
      </p:grpSpPr>
      <p:sp>
        <p:nvSpPr>
          <p:cNvPr id="3095" name="Google Shape;3095;g26d02b2daf0_0_199"/>
          <p:cNvSpPr txBox="1">
            <a:spLocks noGrp="1"/>
          </p:cNvSpPr>
          <p:nvPr>
            <p:ph type="title"/>
          </p:nvPr>
        </p:nvSpPr>
        <p:spPr>
          <a:xfrm>
            <a:off x="720000" y="540000"/>
            <a:ext cx="7704000" cy="6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Khởi tạo Project: Hello World</a:t>
            </a:r>
            <a:endParaRPr/>
          </a:p>
        </p:txBody>
      </p:sp>
      <p:pic>
        <p:nvPicPr>
          <p:cNvPr id="3096" name="Google Shape;3096;g26d02b2daf0_0_199"/>
          <p:cNvPicPr preferRelativeResize="0"/>
          <p:nvPr/>
        </p:nvPicPr>
        <p:blipFill>
          <a:blip r:embed="rId3">
            <a:alphaModFix/>
          </a:blip>
          <a:stretch>
            <a:fillRect/>
          </a:stretch>
        </p:blipFill>
        <p:spPr>
          <a:xfrm>
            <a:off x="1264175" y="1233900"/>
            <a:ext cx="6947372" cy="360480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00"/>
        <p:cNvGrpSpPr/>
        <p:nvPr/>
      </p:nvGrpSpPr>
      <p:grpSpPr>
        <a:xfrm>
          <a:off x="0" y="0"/>
          <a:ext cx="0" cy="0"/>
          <a:chOff x="0" y="0"/>
          <a:chExt cx="0" cy="0"/>
        </a:xfrm>
      </p:grpSpPr>
      <p:sp>
        <p:nvSpPr>
          <p:cNvPr id="3101" name="Google Shape;3101;g2c822924c67_2_325"/>
          <p:cNvSpPr txBox="1">
            <a:spLocks noGrp="1"/>
          </p:cNvSpPr>
          <p:nvPr>
            <p:ph type="title"/>
          </p:nvPr>
        </p:nvSpPr>
        <p:spPr>
          <a:xfrm>
            <a:off x="720000" y="540000"/>
            <a:ext cx="7704000" cy="6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Khởi tạo Project: Hello World</a:t>
            </a:r>
            <a:endParaRPr/>
          </a:p>
        </p:txBody>
      </p:sp>
      <p:pic>
        <p:nvPicPr>
          <p:cNvPr id="3102" name="Google Shape;3102;g2c822924c67_2_325"/>
          <p:cNvPicPr preferRelativeResize="0"/>
          <p:nvPr/>
        </p:nvPicPr>
        <p:blipFill>
          <a:blip r:embed="rId3">
            <a:alphaModFix/>
          </a:blip>
          <a:stretch>
            <a:fillRect/>
          </a:stretch>
        </p:blipFill>
        <p:spPr>
          <a:xfrm>
            <a:off x="1496300" y="1233900"/>
            <a:ext cx="6017493" cy="36048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g2c822924c67_2_331"/>
          <p:cNvSpPr txBox="1">
            <a:spLocks noGrp="1"/>
          </p:cNvSpPr>
          <p:nvPr>
            <p:ph type="title"/>
          </p:nvPr>
        </p:nvSpPr>
        <p:spPr>
          <a:xfrm>
            <a:off x="720000" y="540000"/>
            <a:ext cx="7704000" cy="6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Khởi tạo Project: Hello World</a:t>
            </a:r>
            <a:endParaRPr/>
          </a:p>
        </p:txBody>
      </p:sp>
      <p:pic>
        <p:nvPicPr>
          <p:cNvPr id="3108" name="Google Shape;3108;g2c822924c67_2_331"/>
          <p:cNvPicPr preferRelativeResize="0"/>
          <p:nvPr/>
        </p:nvPicPr>
        <p:blipFill rotWithShape="1">
          <a:blip r:embed="rId3">
            <a:alphaModFix/>
          </a:blip>
          <a:srcRect b="53906"/>
          <a:stretch/>
        </p:blipFill>
        <p:spPr>
          <a:xfrm>
            <a:off x="897675" y="1233900"/>
            <a:ext cx="7229024" cy="1661600"/>
          </a:xfrm>
          <a:prstGeom prst="rect">
            <a:avLst/>
          </a:prstGeom>
          <a:noFill/>
          <a:ln>
            <a:noFill/>
          </a:ln>
        </p:spPr>
      </p:pic>
      <p:pic>
        <p:nvPicPr>
          <p:cNvPr id="3109" name="Google Shape;3109;g2c822924c67_2_331"/>
          <p:cNvPicPr preferRelativeResize="0"/>
          <p:nvPr/>
        </p:nvPicPr>
        <p:blipFill rotWithShape="1">
          <a:blip r:embed="rId4">
            <a:alphaModFix/>
          </a:blip>
          <a:srcRect b="69489"/>
          <a:stretch/>
        </p:blipFill>
        <p:spPr>
          <a:xfrm>
            <a:off x="897675" y="3182300"/>
            <a:ext cx="7229027" cy="89928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2"/>
          <p:cNvGrpSpPr/>
          <p:nvPr/>
        </p:nvGrpSpPr>
        <p:grpSpPr>
          <a:xfrm>
            <a:off x="1937197" y="1315539"/>
            <a:ext cx="2044375" cy="2044375"/>
            <a:chOff x="530505" y="2179769"/>
            <a:chExt cx="2442212" cy="2442212"/>
          </a:xfrm>
        </p:grpSpPr>
        <p:sp>
          <p:nvSpPr>
            <p:cNvPr id="1897" name="Google Shape;1897;p2"/>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2"/>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2"/>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2"/>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1" name="Google Shape;1901;p2"/>
          <p:cNvGrpSpPr/>
          <p:nvPr/>
        </p:nvGrpSpPr>
        <p:grpSpPr>
          <a:xfrm>
            <a:off x="5162259" y="1315539"/>
            <a:ext cx="2044375" cy="2044375"/>
            <a:chOff x="530505" y="2179769"/>
            <a:chExt cx="2442212" cy="2442212"/>
          </a:xfrm>
        </p:grpSpPr>
        <p:sp>
          <p:nvSpPr>
            <p:cNvPr id="1902" name="Google Shape;1902;p2"/>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2"/>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2"/>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2"/>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06" name="Google Shape;1906;p2"/>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Our team</a:t>
            </a:r>
            <a:endParaRPr/>
          </a:p>
        </p:txBody>
      </p:sp>
      <p:grpSp>
        <p:nvGrpSpPr>
          <p:cNvPr id="1907" name="Google Shape;1907;p2"/>
          <p:cNvGrpSpPr/>
          <p:nvPr/>
        </p:nvGrpSpPr>
        <p:grpSpPr>
          <a:xfrm flipH="1">
            <a:off x="2676751" y="389831"/>
            <a:ext cx="888054" cy="662006"/>
            <a:chOff x="4403906" y="678417"/>
            <a:chExt cx="315495" cy="235179"/>
          </a:xfrm>
        </p:grpSpPr>
        <p:sp>
          <p:nvSpPr>
            <p:cNvPr id="1908" name="Google Shape;1908;p2"/>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2"/>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2"/>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2"/>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2"/>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2"/>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2"/>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2"/>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2"/>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2"/>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2"/>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2"/>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2"/>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2"/>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22" name="Google Shape;1922;p2"/>
          <p:cNvSpPr/>
          <p:nvPr/>
        </p:nvSpPr>
        <p:spPr>
          <a:xfrm>
            <a:off x="8124755" y="3887780"/>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2"/>
          <p:cNvSpPr/>
          <p:nvPr/>
        </p:nvSpPr>
        <p:spPr>
          <a:xfrm>
            <a:off x="3924236" y="3125915"/>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2"/>
          <p:cNvSpPr/>
          <p:nvPr/>
        </p:nvSpPr>
        <p:spPr>
          <a:xfrm>
            <a:off x="1017009" y="160995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2"/>
          <p:cNvSpPr/>
          <p:nvPr/>
        </p:nvSpPr>
        <p:spPr>
          <a:xfrm>
            <a:off x="7148084" y="1552379"/>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2"/>
          <p:cNvSpPr/>
          <p:nvPr/>
        </p:nvSpPr>
        <p:spPr>
          <a:xfrm>
            <a:off x="7822499" y="8334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2"/>
          <p:cNvSpPr/>
          <p:nvPr/>
        </p:nvSpPr>
        <p:spPr>
          <a:xfrm>
            <a:off x="5686064" y="1440235"/>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2"/>
          <p:cNvSpPr/>
          <p:nvPr/>
        </p:nvSpPr>
        <p:spPr>
          <a:xfrm>
            <a:off x="8146352" y="26803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2"/>
          <p:cNvSpPr/>
          <p:nvPr/>
        </p:nvSpPr>
        <p:spPr>
          <a:xfrm>
            <a:off x="4662250" y="3954767"/>
            <a:ext cx="64915" cy="64915"/>
          </a:xfrm>
          <a:custGeom>
            <a:avLst/>
            <a:gdLst/>
            <a:ahLst/>
            <a:cxnLst/>
            <a:rect l="l" t="t" r="r" b="b"/>
            <a:pathLst>
              <a:path w="592" h="592" extrusionOk="0">
                <a:moveTo>
                  <a:pt x="287" y="1"/>
                </a:moveTo>
                <a:cubicBezTo>
                  <a:pt x="287" y="1"/>
                  <a:pt x="265" y="137"/>
                  <a:pt x="262" y="264"/>
                </a:cubicBezTo>
                <a:cubicBezTo>
                  <a:pt x="163" y="270"/>
                  <a:pt x="0" y="304"/>
                  <a:pt x="0" y="304"/>
                </a:cubicBezTo>
                <a:cubicBezTo>
                  <a:pt x="0" y="304"/>
                  <a:pt x="136" y="325"/>
                  <a:pt x="262" y="330"/>
                </a:cubicBezTo>
                <a:cubicBezTo>
                  <a:pt x="264" y="457"/>
                  <a:pt x="288" y="591"/>
                  <a:pt x="288" y="591"/>
                </a:cubicBezTo>
                <a:cubicBezTo>
                  <a:pt x="288" y="591"/>
                  <a:pt x="321" y="429"/>
                  <a:pt x="329" y="330"/>
                </a:cubicBezTo>
                <a:cubicBezTo>
                  <a:pt x="458" y="326"/>
                  <a:pt x="592" y="303"/>
                  <a:pt x="592" y="303"/>
                </a:cubicBezTo>
                <a:cubicBezTo>
                  <a:pt x="592" y="303"/>
                  <a:pt x="429" y="269"/>
                  <a:pt x="329" y="263"/>
                </a:cubicBezTo>
                <a:cubicBezTo>
                  <a:pt x="321" y="163"/>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2"/>
          <p:cNvSpPr/>
          <p:nvPr/>
        </p:nvSpPr>
        <p:spPr>
          <a:xfrm>
            <a:off x="4442189" y="2524135"/>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2"/>
          <p:cNvSpPr/>
          <p:nvPr/>
        </p:nvSpPr>
        <p:spPr>
          <a:xfrm>
            <a:off x="1611354" y="335991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2"/>
          <p:cNvSpPr/>
          <p:nvPr/>
        </p:nvSpPr>
        <p:spPr>
          <a:xfrm>
            <a:off x="1139925" y="4133924"/>
            <a:ext cx="116424" cy="119307"/>
          </a:xfrm>
          <a:custGeom>
            <a:avLst/>
            <a:gdLst/>
            <a:ahLst/>
            <a:cxnLst/>
            <a:rect l="l" t="t" r="r" b="b"/>
            <a:pathLst>
              <a:path w="1059" h="1085" extrusionOk="0">
                <a:moveTo>
                  <a:pt x="672" y="1"/>
                </a:moveTo>
                <a:cubicBezTo>
                  <a:pt x="599" y="1"/>
                  <a:pt x="402" y="295"/>
                  <a:pt x="402" y="295"/>
                </a:cubicBezTo>
                <a:cubicBezTo>
                  <a:pt x="402" y="295"/>
                  <a:pt x="219" y="200"/>
                  <a:pt x="115" y="200"/>
                </a:cubicBezTo>
                <a:cubicBezTo>
                  <a:pt x="83" y="200"/>
                  <a:pt x="58" y="209"/>
                  <a:pt x="49" y="233"/>
                </a:cubicBezTo>
                <a:cubicBezTo>
                  <a:pt x="10" y="333"/>
                  <a:pt x="267" y="519"/>
                  <a:pt x="267" y="519"/>
                </a:cubicBezTo>
                <a:cubicBezTo>
                  <a:pt x="267" y="519"/>
                  <a:pt x="1" y="798"/>
                  <a:pt x="52" y="871"/>
                </a:cubicBezTo>
                <a:cubicBezTo>
                  <a:pt x="60" y="883"/>
                  <a:pt x="75" y="888"/>
                  <a:pt x="94" y="888"/>
                </a:cubicBezTo>
                <a:cubicBezTo>
                  <a:pt x="198" y="888"/>
                  <a:pt x="436" y="750"/>
                  <a:pt x="436" y="750"/>
                </a:cubicBezTo>
                <a:cubicBezTo>
                  <a:pt x="436" y="750"/>
                  <a:pt x="507" y="1085"/>
                  <a:pt x="607" y="1085"/>
                </a:cubicBezTo>
                <a:cubicBezTo>
                  <a:pt x="613" y="1085"/>
                  <a:pt x="618" y="1084"/>
                  <a:pt x="624" y="1082"/>
                </a:cubicBezTo>
                <a:cubicBezTo>
                  <a:pt x="733" y="1043"/>
                  <a:pt x="697" y="718"/>
                  <a:pt x="697" y="718"/>
                </a:cubicBezTo>
                <a:cubicBezTo>
                  <a:pt x="697" y="718"/>
                  <a:pt x="989" y="687"/>
                  <a:pt x="1025" y="601"/>
                </a:cubicBezTo>
                <a:cubicBezTo>
                  <a:pt x="1058" y="516"/>
                  <a:pt x="711" y="392"/>
                  <a:pt x="711" y="392"/>
                </a:cubicBezTo>
                <a:cubicBezTo>
                  <a:pt x="711" y="392"/>
                  <a:pt x="744" y="22"/>
                  <a:pt x="679" y="2"/>
                </a:cubicBezTo>
                <a:cubicBezTo>
                  <a:pt x="677" y="1"/>
                  <a:pt x="675" y="1"/>
                  <a:pt x="6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2"/>
          <p:cNvSpPr/>
          <p:nvPr/>
        </p:nvSpPr>
        <p:spPr>
          <a:xfrm>
            <a:off x="7405897" y="2226541"/>
            <a:ext cx="216651" cy="221785"/>
          </a:xfrm>
          <a:custGeom>
            <a:avLst/>
            <a:gdLst/>
            <a:ahLst/>
            <a:cxnLst/>
            <a:rect l="l" t="t" r="r" b="b"/>
            <a:pathLst>
              <a:path w="1060" h="1085" extrusionOk="0">
                <a:moveTo>
                  <a:pt x="672" y="0"/>
                </a:moveTo>
                <a:cubicBezTo>
                  <a:pt x="598" y="0"/>
                  <a:pt x="401" y="294"/>
                  <a:pt x="401" y="294"/>
                </a:cubicBezTo>
                <a:cubicBezTo>
                  <a:pt x="401" y="294"/>
                  <a:pt x="219" y="200"/>
                  <a:pt x="115" y="200"/>
                </a:cubicBezTo>
                <a:cubicBezTo>
                  <a:pt x="83" y="200"/>
                  <a:pt x="59" y="209"/>
                  <a:pt x="50" y="233"/>
                </a:cubicBezTo>
                <a:cubicBezTo>
                  <a:pt x="10" y="333"/>
                  <a:pt x="266" y="518"/>
                  <a:pt x="266" y="518"/>
                </a:cubicBezTo>
                <a:cubicBezTo>
                  <a:pt x="266" y="518"/>
                  <a:pt x="0" y="798"/>
                  <a:pt x="52" y="871"/>
                </a:cubicBezTo>
                <a:cubicBezTo>
                  <a:pt x="60" y="883"/>
                  <a:pt x="75" y="887"/>
                  <a:pt x="94" y="887"/>
                </a:cubicBezTo>
                <a:cubicBezTo>
                  <a:pt x="199" y="887"/>
                  <a:pt x="437" y="750"/>
                  <a:pt x="437" y="750"/>
                </a:cubicBezTo>
                <a:cubicBezTo>
                  <a:pt x="437" y="750"/>
                  <a:pt x="508" y="1085"/>
                  <a:pt x="607" y="1085"/>
                </a:cubicBezTo>
                <a:cubicBezTo>
                  <a:pt x="612" y="1085"/>
                  <a:pt x="618" y="1084"/>
                  <a:pt x="623" y="1082"/>
                </a:cubicBezTo>
                <a:cubicBezTo>
                  <a:pt x="732" y="1043"/>
                  <a:pt x="697" y="716"/>
                  <a:pt x="697" y="716"/>
                </a:cubicBezTo>
                <a:cubicBezTo>
                  <a:pt x="697" y="716"/>
                  <a:pt x="989" y="687"/>
                  <a:pt x="1024" y="600"/>
                </a:cubicBezTo>
                <a:cubicBezTo>
                  <a:pt x="1060" y="515"/>
                  <a:pt x="710" y="391"/>
                  <a:pt x="710" y="391"/>
                </a:cubicBezTo>
                <a:cubicBezTo>
                  <a:pt x="710" y="391"/>
                  <a:pt x="744" y="22"/>
                  <a:pt x="679" y="1"/>
                </a:cubicBezTo>
                <a:cubicBezTo>
                  <a:pt x="677" y="1"/>
                  <a:pt x="674" y="0"/>
                  <a:pt x="6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2"/>
          <p:cNvSpPr txBox="1"/>
          <p:nvPr/>
        </p:nvSpPr>
        <p:spPr>
          <a:xfrm>
            <a:off x="2246574" y="1636039"/>
            <a:ext cx="20193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4"/>
              </a:buClr>
              <a:buSzPts val="3100"/>
              <a:buFont typeface="Exo Medium"/>
              <a:buNone/>
            </a:pPr>
            <a:r>
              <a:rPr lang="vi-VN" sz="1400" b="1" i="0" u="none" strike="noStrike" cap="none">
                <a:solidFill>
                  <a:schemeClr val="dk1"/>
                </a:solidFill>
                <a:latin typeface="Arial"/>
                <a:ea typeface="Arial"/>
                <a:cs typeface="Arial"/>
                <a:sym typeface="Arial"/>
              </a:rPr>
              <a:t>Lại Quan Thiên</a:t>
            </a:r>
            <a:endParaRPr/>
          </a:p>
        </p:txBody>
      </p:sp>
      <p:sp>
        <p:nvSpPr>
          <p:cNvPr id="1935" name="Google Shape;1935;p2"/>
          <p:cNvSpPr txBox="1">
            <a:spLocks noGrp="1"/>
          </p:cNvSpPr>
          <p:nvPr>
            <p:ph type="subTitle" idx="1"/>
          </p:nvPr>
        </p:nvSpPr>
        <p:spPr>
          <a:xfrm>
            <a:off x="2233690" y="1868305"/>
            <a:ext cx="2265600" cy="531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vi-VN" sz="1200">
                <a:solidFill>
                  <a:schemeClr val="dk1"/>
                </a:solidFill>
                <a:latin typeface="Arial"/>
                <a:ea typeface="Arial"/>
                <a:cs typeface="Arial"/>
                <a:sym typeface="Arial"/>
              </a:rPr>
              <a:t>Lớp ATTT2022.2</a:t>
            </a:r>
            <a:endParaRPr/>
          </a:p>
          <a:p>
            <a:pPr marL="0" lvl="0" indent="0" algn="l" rtl="0">
              <a:lnSpc>
                <a:spcPct val="100000"/>
              </a:lnSpc>
              <a:spcBef>
                <a:spcPts val="0"/>
              </a:spcBef>
              <a:spcAft>
                <a:spcPts val="0"/>
              </a:spcAft>
              <a:buSzPts val="1400"/>
              <a:buNone/>
            </a:pPr>
            <a:r>
              <a:rPr lang="vi-VN" sz="1200">
                <a:solidFill>
                  <a:schemeClr val="dk1"/>
                </a:solidFill>
                <a:latin typeface="Arial"/>
                <a:ea typeface="Arial"/>
                <a:cs typeface="Arial"/>
                <a:sym typeface="Arial"/>
              </a:rPr>
              <a:t>MSSV: 22521385</a:t>
            </a:r>
            <a:endParaRPr sz="1200">
              <a:solidFill>
                <a:schemeClr val="dk1"/>
              </a:solidFill>
              <a:latin typeface="Arial"/>
              <a:ea typeface="Arial"/>
              <a:cs typeface="Arial"/>
              <a:sym typeface="Arial"/>
            </a:endParaRPr>
          </a:p>
        </p:txBody>
      </p:sp>
      <p:sp>
        <p:nvSpPr>
          <p:cNvPr id="1936" name="Google Shape;1936;p2"/>
          <p:cNvSpPr txBox="1"/>
          <p:nvPr/>
        </p:nvSpPr>
        <p:spPr>
          <a:xfrm>
            <a:off x="6172578" y="1636039"/>
            <a:ext cx="20193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400"/>
              <a:buFont typeface="Barlow"/>
              <a:buNone/>
            </a:pPr>
            <a:r>
              <a:rPr lang="vi-VN" sz="1400" b="1" i="0" u="none" strike="noStrike" cap="none">
                <a:solidFill>
                  <a:schemeClr val="dk1"/>
                </a:solidFill>
                <a:latin typeface="Arial"/>
                <a:ea typeface="Arial"/>
                <a:cs typeface="Arial"/>
                <a:sym typeface="Arial"/>
              </a:rPr>
              <a:t>Đặng Đức Tài</a:t>
            </a:r>
            <a:endParaRPr sz="1400" b="1" i="0" u="none" strike="noStrike" cap="none">
              <a:solidFill>
                <a:schemeClr val="dk1"/>
              </a:solidFill>
              <a:latin typeface="Arial"/>
              <a:ea typeface="Arial"/>
              <a:cs typeface="Arial"/>
              <a:sym typeface="Arial"/>
            </a:endParaRPr>
          </a:p>
        </p:txBody>
      </p:sp>
      <p:sp>
        <p:nvSpPr>
          <p:cNvPr id="1937" name="Google Shape;1937;p2"/>
          <p:cNvSpPr txBox="1"/>
          <p:nvPr/>
        </p:nvSpPr>
        <p:spPr>
          <a:xfrm>
            <a:off x="6150319" y="1909688"/>
            <a:ext cx="2265600" cy="531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4"/>
              </a:buClr>
              <a:buSzPts val="2400"/>
              <a:buFont typeface="Exo Medium"/>
              <a:buNone/>
            </a:pPr>
            <a:r>
              <a:rPr lang="vi-VN" sz="1200" b="0" i="0" u="none" strike="noStrike" cap="none">
                <a:solidFill>
                  <a:schemeClr val="dk1"/>
                </a:solidFill>
                <a:latin typeface="Arial"/>
                <a:ea typeface="Arial"/>
                <a:cs typeface="Arial"/>
                <a:sym typeface="Arial"/>
              </a:rPr>
              <a:t>Lớp ATTT2022.2</a:t>
            </a:r>
            <a:endParaRPr/>
          </a:p>
          <a:p>
            <a:pPr marL="0" marR="0" lvl="0" indent="0" algn="l" rtl="0">
              <a:lnSpc>
                <a:spcPct val="100000"/>
              </a:lnSpc>
              <a:spcBef>
                <a:spcPts val="0"/>
              </a:spcBef>
              <a:spcAft>
                <a:spcPts val="0"/>
              </a:spcAft>
              <a:buClr>
                <a:schemeClr val="accent4"/>
              </a:buClr>
              <a:buSzPts val="2400"/>
              <a:buFont typeface="Exo Medium"/>
              <a:buNone/>
            </a:pPr>
            <a:r>
              <a:rPr lang="vi-VN" sz="1200" b="0" i="0" u="none" strike="noStrike" cap="none">
                <a:solidFill>
                  <a:schemeClr val="dk1"/>
                </a:solidFill>
                <a:latin typeface="Arial"/>
                <a:ea typeface="Arial"/>
                <a:cs typeface="Arial"/>
                <a:sym typeface="Arial"/>
              </a:rPr>
              <a:t>MSSV: 22521270</a:t>
            </a:r>
            <a:endParaRPr/>
          </a:p>
        </p:txBody>
      </p:sp>
      <p:sp>
        <p:nvSpPr>
          <p:cNvPr id="1938" name="Google Shape;1938;p2"/>
          <p:cNvSpPr txBox="1"/>
          <p:nvPr/>
        </p:nvSpPr>
        <p:spPr>
          <a:xfrm>
            <a:off x="2204274" y="3315400"/>
            <a:ext cx="21039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4"/>
              </a:buClr>
              <a:buSzPts val="2400"/>
              <a:buFont typeface="Exo Medium"/>
              <a:buNone/>
            </a:pPr>
            <a:r>
              <a:rPr lang="vi-VN" sz="1200" b="1" i="0" u="none" strike="noStrike" cap="none">
                <a:solidFill>
                  <a:schemeClr val="dk1"/>
                </a:solidFill>
                <a:latin typeface="Arial"/>
                <a:ea typeface="Arial"/>
                <a:cs typeface="Arial"/>
                <a:sym typeface="Arial"/>
              </a:rPr>
              <a:t>Mai Nguyễn Nam Phương</a:t>
            </a:r>
            <a:endParaRPr sz="1200" b="1" i="0" u="none" strike="noStrike" cap="none">
              <a:solidFill>
                <a:schemeClr val="dk1"/>
              </a:solidFill>
              <a:latin typeface="Arial"/>
              <a:ea typeface="Arial"/>
              <a:cs typeface="Arial"/>
              <a:sym typeface="Arial"/>
            </a:endParaRPr>
          </a:p>
        </p:txBody>
      </p:sp>
      <p:sp>
        <p:nvSpPr>
          <p:cNvPr id="1939" name="Google Shape;1939;p2"/>
          <p:cNvSpPr txBox="1"/>
          <p:nvPr/>
        </p:nvSpPr>
        <p:spPr>
          <a:xfrm>
            <a:off x="2208098" y="3592619"/>
            <a:ext cx="2265600" cy="531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vi-VN" sz="1200" b="0" i="0" u="none" strike="noStrike" cap="none">
                <a:solidFill>
                  <a:schemeClr val="dk1"/>
                </a:solidFill>
                <a:latin typeface="Arial"/>
                <a:ea typeface="Arial"/>
                <a:cs typeface="Arial"/>
                <a:sym typeface="Arial"/>
              </a:rPr>
              <a:t>Lớp ATTT2022.2</a:t>
            </a:r>
            <a:endParaRPr/>
          </a:p>
          <a:p>
            <a:pPr marL="0" marR="0" lvl="0" indent="0" algn="l" rtl="0">
              <a:lnSpc>
                <a:spcPct val="100000"/>
              </a:lnSpc>
              <a:spcBef>
                <a:spcPts val="0"/>
              </a:spcBef>
              <a:spcAft>
                <a:spcPts val="0"/>
              </a:spcAft>
              <a:buNone/>
            </a:pPr>
            <a:r>
              <a:rPr lang="vi-VN" sz="1200" b="0" i="0" u="none" strike="noStrike" cap="none">
                <a:solidFill>
                  <a:schemeClr val="dk1"/>
                </a:solidFill>
                <a:latin typeface="Arial"/>
                <a:ea typeface="Arial"/>
                <a:cs typeface="Arial"/>
                <a:sym typeface="Arial"/>
              </a:rPr>
              <a:t>MSSV: 22521164</a:t>
            </a:r>
            <a:endParaRPr sz="1200" b="0" i="0" u="none" strike="noStrike" cap="none">
              <a:solidFill>
                <a:schemeClr val="dk1"/>
              </a:solidFill>
              <a:latin typeface="Arial"/>
              <a:ea typeface="Arial"/>
              <a:cs typeface="Arial"/>
              <a:sym typeface="Arial"/>
            </a:endParaRPr>
          </a:p>
        </p:txBody>
      </p:sp>
      <p:sp>
        <p:nvSpPr>
          <p:cNvPr id="1940" name="Google Shape;1940;p2"/>
          <p:cNvSpPr txBox="1"/>
          <p:nvPr/>
        </p:nvSpPr>
        <p:spPr>
          <a:xfrm>
            <a:off x="6172578" y="3315400"/>
            <a:ext cx="2019300" cy="27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vi-VN" sz="1400" b="1" i="0" u="none" strike="noStrike" cap="none">
                <a:solidFill>
                  <a:schemeClr val="dk1"/>
                </a:solidFill>
                <a:latin typeface="Arial"/>
                <a:ea typeface="Arial"/>
                <a:cs typeface="Arial"/>
                <a:sym typeface="Arial"/>
              </a:rPr>
              <a:t>Hồ Diệp Huy </a:t>
            </a:r>
            <a:endParaRPr sz="1400" b="1" i="0" u="none" strike="noStrike" cap="none">
              <a:solidFill>
                <a:schemeClr val="dk1"/>
              </a:solidFill>
              <a:latin typeface="Arial"/>
              <a:ea typeface="Arial"/>
              <a:cs typeface="Arial"/>
              <a:sym typeface="Arial"/>
            </a:endParaRPr>
          </a:p>
        </p:txBody>
      </p:sp>
      <p:sp>
        <p:nvSpPr>
          <p:cNvPr id="1941" name="Google Shape;1941;p2"/>
          <p:cNvSpPr txBox="1"/>
          <p:nvPr/>
        </p:nvSpPr>
        <p:spPr>
          <a:xfrm>
            <a:off x="6158400" y="3602624"/>
            <a:ext cx="2265600" cy="531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vi-VN" sz="1200" b="0" i="0" u="none" strike="noStrike" cap="none">
                <a:solidFill>
                  <a:schemeClr val="dk1"/>
                </a:solidFill>
                <a:latin typeface="Arial"/>
                <a:ea typeface="Arial"/>
                <a:cs typeface="Arial"/>
                <a:sym typeface="Arial"/>
              </a:rPr>
              <a:t>Lớp ATTT2022.1</a:t>
            </a:r>
            <a:endParaRPr/>
          </a:p>
          <a:p>
            <a:pPr marL="0" marR="0" lvl="0" indent="0" algn="l" rtl="0">
              <a:lnSpc>
                <a:spcPct val="100000"/>
              </a:lnSpc>
              <a:spcBef>
                <a:spcPts val="0"/>
              </a:spcBef>
              <a:spcAft>
                <a:spcPts val="0"/>
              </a:spcAft>
              <a:buNone/>
            </a:pPr>
            <a:r>
              <a:rPr lang="vi-VN" sz="1200" b="0" i="0" u="none" strike="noStrike" cap="none">
                <a:solidFill>
                  <a:schemeClr val="dk1"/>
                </a:solidFill>
                <a:latin typeface="Arial"/>
                <a:ea typeface="Arial"/>
                <a:cs typeface="Arial"/>
                <a:sym typeface="Arial"/>
              </a:rPr>
              <a:t>MSSV: 22520541</a:t>
            </a:r>
            <a:endParaRPr/>
          </a:p>
        </p:txBody>
      </p:sp>
      <p:pic>
        <p:nvPicPr>
          <p:cNvPr id="1942" name="Google Shape;1942;p2"/>
          <p:cNvPicPr preferRelativeResize="0"/>
          <p:nvPr/>
        </p:nvPicPr>
        <p:blipFill rotWithShape="1">
          <a:blip r:embed="rId3">
            <a:alphaModFix/>
          </a:blip>
          <a:srcRect t="25" b="24"/>
          <a:stretch/>
        </p:blipFill>
        <p:spPr>
          <a:xfrm>
            <a:off x="831850" y="1465041"/>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1943" name="Google Shape;1943;p2"/>
          <p:cNvPicPr preferRelativeResize="0"/>
          <p:nvPr/>
        </p:nvPicPr>
        <p:blipFill rotWithShape="1">
          <a:blip r:embed="rId4">
            <a:alphaModFix/>
          </a:blip>
          <a:srcRect t="26922" b="26921"/>
          <a:stretch/>
        </p:blipFill>
        <p:spPr>
          <a:xfrm>
            <a:off x="831850" y="3145299"/>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1944" name="Google Shape;1944;p2"/>
          <p:cNvPicPr preferRelativeResize="0"/>
          <p:nvPr/>
        </p:nvPicPr>
        <p:blipFill rotWithShape="1">
          <a:blip r:embed="rId5">
            <a:alphaModFix/>
          </a:blip>
          <a:srcRect t="3914" b="3913"/>
          <a:stretch/>
        </p:blipFill>
        <p:spPr>
          <a:xfrm>
            <a:off x="4766950" y="1465041"/>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1945" name="Google Shape;1945;p2"/>
          <p:cNvPicPr preferRelativeResize="0"/>
          <p:nvPr/>
        </p:nvPicPr>
        <p:blipFill rotWithShape="1">
          <a:blip r:embed="rId6">
            <a:alphaModFix/>
          </a:blip>
          <a:srcRect t="10718" b="10718"/>
          <a:stretch/>
        </p:blipFill>
        <p:spPr>
          <a:xfrm>
            <a:off x="4766950" y="3145299"/>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grpSp>
        <p:nvGrpSpPr>
          <p:cNvPr id="1946" name="Google Shape;1946;p2"/>
          <p:cNvGrpSpPr/>
          <p:nvPr/>
        </p:nvGrpSpPr>
        <p:grpSpPr>
          <a:xfrm rot="-1074103">
            <a:off x="7107555" y="289857"/>
            <a:ext cx="1395452" cy="1292560"/>
            <a:chOff x="396852" y="3850761"/>
            <a:chExt cx="745337" cy="690380"/>
          </a:xfrm>
        </p:grpSpPr>
        <p:sp>
          <p:nvSpPr>
            <p:cNvPr id="1947" name="Google Shape;1947;p2"/>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2"/>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2"/>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2"/>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2"/>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2"/>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2"/>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2"/>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2"/>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2"/>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2"/>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2"/>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2"/>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2"/>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2"/>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2"/>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3"/>
        <p:cNvGrpSpPr/>
        <p:nvPr/>
      </p:nvGrpSpPr>
      <p:grpSpPr>
        <a:xfrm>
          <a:off x="0" y="0"/>
          <a:ext cx="0" cy="0"/>
          <a:chOff x="0" y="0"/>
          <a:chExt cx="0" cy="0"/>
        </a:xfrm>
      </p:grpSpPr>
      <p:sp>
        <p:nvSpPr>
          <p:cNvPr id="3114" name="Google Shape;3114;g2c822924c67_2_347"/>
          <p:cNvSpPr txBox="1">
            <a:spLocks noGrp="1"/>
          </p:cNvSpPr>
          <p:nvPr>
            <p:ph type="title"/>
          </p:nvPr>
        </p:nvSpPr>
        <p:spPr>
          <a:xfrm>
            <a:off x="720000" y="540000"/>
            <a:ext cx="7703400" cy="51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Khởi tạo Project: Hello World </a:t>
            </a:r>
            <a:endParaRPr/>
          </a:p>
          <a:p>
            <a:pPr marL="0" lvl="0" indent="0" algn="l" rtl="0">
              <a:spcBef>
                <a:spcPts val="0"/>
              </a:spcBef>
              <a:spcAft>
                <a:spcPts val="0"/>
              </a:spcAft>
              <a:buNone/>
            </a:pPr>
            <a:r>
              <a:rPr lang="vi-VN"/>
              <a:t>(Nhập từ bàn phím)</a:t>
            </a:r>
            <a:endParaRPr/>
          </a:p>
        </p:txBody>
      </p:sp>
      <p:pic>
        <p:nvPicPr>
          <p:cNvPr id="3115" name="Google Shape;3115;g2c822924c67_2_347"/>
          <p:cNvPicPr preferRelativeResize="0"/>
          <p:nvPr/>
        </p:nvPicPr>
        <p:blipFill rotWithShape="1">
          <a:blip r:embed="rId3">
            <a:alphaModFix/>
          </a:blip>
          <a:srcRect b="5775"/>
          <a:stretch/>
        </p:blipFill>
        <p:spPr>
          <a:xfrm>
            <a:off x="1209875" y="1429375"/>
            <a:ext cx="6724249" cy="339647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9"/>
        <p:cNvGrpSpPr/>
        <p:nvPr/>
      </p:nvGrpSpPr>
      <p:grpSpPr>
        <a:xfrm>
          <a:off x="0" y="0"/>
          <a:ext cx="0" cy="0"/>
          <a:chOff x="0" y="0"/>
          <a:chExt cx="0" cy="0"/>
        </a:xfrm>
      </p:grpSpPr>
      <p:sp>
        <p:nvSpPr>
          <p:cNvPr id="3120" name="Google Shape;3120;g2c822924c67_2_354"/>
          <p:cNvSpPr txBox="1">
            <a:spLocks noGrp="1"/>
          </p:cNvSpPr>
          <p:nvPr>
            <p:ph type="title"/>
          </p:nvPr>
        </p:nvSpPr>
        <p:spPr>
          <a:xfrm>
            <a:off x="720000" y="540000"/>
            <a:ext cx="7703400" cy="51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Khởi tạo Project: Hello World </a:t>
            </a:r>
            <a:endParaRPr/>
          </a:p>
          <a:p>
            <a:pPr marL="0" lvl="0" indent="0" algn="l" rtl="0">
              <a:spcBef>
                <a:spcPts val="0"/>
              </a:spcBef>
              <a:spcAft>
                <a:spcPts val="0"/>
              </a:spcAft>
              <a:buNone/>
            </a:pPr>
            <a:r>
              <a:rPr lang="vi-VN"/>
              <a:t>(Nhập từ bàn phím)</a:t>
            </a:r>
            <a:endParaRPr/>
          </a:p>
        </p:txBody>
      </p:sp>
      <p:pic>
        <p:nvPicPr>
          <p:cNvPr id="3121" name="Google Shape;3121;g2c822924c67_2_354"/>
          <p:cNvPicPr preferRelativeResize="0"/>
          <p:nvPr/>
        </p:nvPicPr>
        <p:blipFill rotWithShape="1">
          <a:blip r:embed="rId3">
            <a:alphaModFix/>
          </a:blip>
          <a:srcRect b="50804"/>
          <a:stretch/>
        </p:blipFill>
        <p:spPr>
          <a:xfrm>
            <a:off x="506675" y="1481150"/>
            <a:ext cx="8011351" cy="186354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5"/>
        <p:cNvGrpSpPr/>
        <p:nvPr/>
      </p:nvGrpSpPr>
      <p:grpSpPr>
        <a:xfrm>
          <a:off x="0" y="0"/>
          <a:ext cx="0" cy="0"/>
          <a:chOff x="0" y="0"/>
          <a:chExt cx="0" cy="0"/>
        </a:xfrm>
      </p:grpSpPr>
      <p:sp>
        <p:nvSpPr>
          <p:cNvPr id="3126" name="Google Shape;3126;g2c822924c67_2_361"/>
          <p:cNvSpPr txBox="1">
            <a:spLocks noGrp="1"/>
          </p:cNvSpPr>
          <p:nvPr>
            <p:ph type="title"/>
          </p:nvPr>
        </p:nvSpPr>
        <p:spPr>
          <a:xfrm>
            <a:off x="720000" y="540000"/>
            <a:ext cx="7703400" cy="51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Khởi tạo Project: Hello World </a:t>
            </a:r>
            <a:endParaRPr/>
          </a:p>
          <a:p>
            <a:pPr marL="0" lvl="0" indent="0" algn="l" rtl="0">
              <a:spcBef>
                <a:spcPts val="0"/>
              </a:spcBef>
              <a:spcAft>
                <a:spcPts val="0"/>
              </a:spcAft>
              <a:buNone/>
            </a:pPr>
            <a:r>
              <a:rPr lang="vi-VN"/>
              <a:t>(Nhập từ bàn phím)</a:t>
            </a:r>
            <a:endParaRPr/>
          </a:p>
        </p:txBody>
      </p:sp>
      <p:pic>
        <p:nvPicPr>
          <p:cNvPr id="3127" name="Google Shape;3127;g2c822924c67_2_361"/>
          <p:cNvPicPr preferRelativeResize="0"/>
          <p:nvPr/>
        </p:nvPicPr>
        <p:blipFill rotWithShape="1">
          <a:blip r:embed="rId3">
            <a:alphaModFix/>
          </a:blip>
          <a:srcRect b="48546"/>
          <a:stretch/>
        </p:blipFill>
        <p:spPr>
          <a:xfrm>
            <a:off x="540800" y="1522487"/>
            <a:ext cx="8061801" cy="20985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31"/>
        <p:cNvGrpSpPr/>
        <p:nvPr/>
      </p:nvGrpSpPr>
      <p:grpSpPr>
        <a:xfrm>
          <a:off x="0" y="0"/>
          <a:ext cx="0" cy="0"/>
          <a:chOff x="0" y="0"/>
          <a:chExt cx="0" cy="0"/>
        </a:xfrm>
      </p:grpSpPr>
      <p:sp>
        <p:nvSpPr>
          <p:cNvPr id="3132" name="Google Shape;3132;g2c822924c67_2_375"/>
          <p:cNvSpPr txBox="1">
            <a:spLocks noGrp="1"/>
          </p:cNvSpPr>
          <p:nvPr>
            <p:ph type="title"/>
          </p:nvPr>
        </p:nvSpPr>
        <p:spPr>
          <a:xfrm>
            <a:off x="720000" y="540000"/>
            <a:ext cx="7703400" cy="51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Khởi tạo Project: Hello World </a:t>
            </a:r>
            <a:endParaRPr/>
          </a:p>
          <a:p>
            <a:pPr marL="0" lvl="0" indent="0" algn="l" rtl="0">
              <a:spcBef>
                <a:spcPts val="0"/>
              </a:spcBef>
              <a:spcAft>
                <a:spcPts val="0"/>
              </a:spcAft>
              <a:buNone/>
            </a:pPr>
            <a:r>
              <a:rPr lang="vi-VN"/>
              <a:t>(Nhập từ bàn phím)</a:t>
            </a:r>
            <a:endParaRPr/>
          </a:p>
        </p:txBody>
      </p:sp>
      <p:pic>
        <p:nvPicPr>
          <p:cNvPr id="3133" name="Google Shape;3133;g2c822924c67_2_375"/>
          <p:cNvPicPr preferRelativeResize="0"/>
          <p:nvPr/>
        </p:nvPicPr>
        <p:blipFill rotWithShape="1">
          <a:blip r:embed="rId3">
            <a:alphaModFix/>
          </a:blip>
          <a:srcRect r="23295" b="76662"/>
          <a:stretch/>
        </p:blipFill>
        <p:spPr>
          <a:xfrm>
            <a:off x="720301" y="1710850"/>
            <a:ext cx="7703401" cy="962234"/>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37"/>
        <p:cNvGrpSpPr/>
        <p:nvPr/>
      </p:nvGrpSpPr>
      <p:grpSpPr>
        <a:xfrm>
          <a:off x="0" y="0"/>
          <a:ext cx="0" cy="0"/>
          <a:chOff x="0" y="0"/>
          <a:chExt cx="0" cy="0"/>
        </a:xfrm>
      </p:grpSpPr>
      <p:grpSp>
        <p:nvGrpSpPr>
          <p:cNvPr id="3138" name="Google Shape;3138;p11"/>
          <p:cNvGrpSpPr/>
          <p:nvPr/>
        </p:nvGrpSpPr>
        <p:grpSpPr>
          <a:xfrm>
            <a:off x="388663" y="3885193"/>
            <a:ext cx="1790821" cy="1658776"/>
            <a:chOff x="396852" y="3850761"/>
            <a:chExt cx="745337" cy="690380"/>
          </a:xfrm>
        </p:grpSpPr>
        <p:sp>
          <p:nvSpPr>
            <p:cNvPr id="3139" name="Google Shape;3139;p11"/>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p11"/>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3141;p11"/>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p11"/>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11"/>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11"/>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p11"/>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p11"/>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11"/>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11"/>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11"/>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11"/>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p11"/>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11"/>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p11"/>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p11"/>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55" name="Google Shape;3155;p11"/>
          <p:cNvGrpSpPr/>
          <p:nvPr/>
        </p:nvGrpSpPr>
        <p:grpSpPr>
          <a:xfrm>
            <a:off x="3219183" y="326123"/>
            <a:ext cx="883118" cy="855232"/>
            <a:chOff x="2466160" y="5890180"/>
            <a:chExt cx="446764" cy="432656"/>
          </a:xfrm>
        </p:grpSpPr>
        <p:sp>
          <p:nvSpPr>
            <p:cNvPr id="3156" name="Google Shape;3156;p11"/>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7" name="Google Shape;3157;p11"/>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8" name="Google Shape;3158;p11"/>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p11"/>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p11"/>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p11"/>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p11"/>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p11"/>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p11"/>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p11"/>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p11"/>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3167;p11"/>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3168;p11"/>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3169;p11"/>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70" name="Google Shape;3170;p11"/>
          <p:cNvGrpSpPr/>
          <p:nvPr/>
        </p:nvGrpSpPr>
        <p:grpSpPr>
          <a:xfrm>
            <a:off x="7850346" y="2498397"/>
            <a:ext cx="1147327" cy="1049407"/>
            <a:chOff x="7078965" y="5331432"/>
            <a:chExt cx="404915" cy="370357"/>
          </a:xfrm>
        </p:grpSpPr>
        <p:sp>
          <p:nvSpPr>
            <p:cNvPr id="3171" name="Google Shape;3171;p11"/>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p11"/>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p11"/>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3174;p11"/>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3175;p11"/>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3176;p11"/>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7" name="Google Shape;3177;p11"/>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8" name="Google Shape;3178;p11"/>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3179;p11"/>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3180;p11"/>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1" name="Google Shape;3181;p11"/>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2" name="Google Shape;3182;p11"/>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3183;p11"/>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3184;p11"/>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3185;p11"/>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86" name="Google Shape;3186;p11"/>
          <p:cNvGrpSpPr/>
          <p:nvPr/>
        </p:nvGrpSpPr>
        <p:grpSpPr>
          <a:xfrm rot="370277">
            <a:off x="1562010" y="3387239"/>
            <a:ext cx="457920" cy="314983"/>
            <a:chOff x="3640980" y="40707"/>
            <a:chExt cx="192518" cy="132413"/>
          </a:xfrm>
        </p:grpSpPr>
        <p:sp>
          <p:nvSpPr>
            <p:cNvPr id="3187" name="Google Shape;3187;p11"/>
            <p:cNvSpPr/>
            <p:nvPr/>
          </p:nvSpPr>
          <p:spPr>
            <a:xfrm>
              <a:off x="3640980" y="40707"/>
              <a:ext cx="111298" cy="111488"/>
            </a:xfrm>
            <a:custGeom>
              <a:avLst/>
              <a:gdLst/>
              <a:ahLst/>
              <a:cxnLst/>
              <a:rect l="l" t="t" r="r" b="b"/>
              <a:pathLst>
                <a:path w="2335" h="2339" extrusionOk="0">
                  <a:moveTo>
                    <a:pt x="1193" y="1"/>
                  </a:moveTo>
                  <a:cubicBezTo>
                    <a:pt x="1039" y="1"/>
                    <a:pt x="801" y="802"/>
                    <a:pt x="801" y="802"/>
                  </a:cubicBezTo>
                  <a:cubicBezTo>
                    <a:pt x="801" y="802"/>
                    <a:pt x="582" y="763"/>
                    <a:pt x="376" y="763"/>
                  </a:cubicBezTo>
                  <a:cubicBezTo>
                    <a:pt x="196" y="763"/>
                    <a:pt x="25" y="793"/>
                    <a:pt x="18" y="903"/>
                  </a:cubicBezTo>
                  <a:cubicBezTo>
                    <a:pt x="1" y="1142"/>
                    <a:pt x="664" y="1363"/>
                    <a:pt x="664" y="1363"/>
                  </a:cubicBezTo>
                  <a:cubicBezTo>
                    <a:pt x="664" y="1363"/>
                    <a:pt x="290" y="2129"/>
                    <a:pt x="443" y="2249"/>
                  </a:cubicBezTo>
                  <a:cubicBezTo>
                    <a:pt x="456" y="2259"/>
                    <a:pt x="472" y="2264"/>
                    <a:pt x="492" y="2264"/>
                  </a:cubicBezTo>
                  <a:cubicBezTo>
                    <a:pt x="692" y="2264"/>
                    <a:pt x="1175" y="1739"/>
                    <a:pt x="1175" y="1739"/>
                  </a:cubicBezTo>
                  <a:cubicBezTo>
                    <a:pt x="1175" y="1739"/>
                    <a:pt x="1509" y="2338"/>
                    <a:pt x="1724" y="2338"/>
                  </a:cubicBezTo>
                  <a:cubicBezTo>
                    <a:pt x="1747" y="2338"/>
                    <a:pt x="1768" y="2331"/>
                    <a:pt x="1788" y="2317"/>
                  </a:cubicBezTo>
                  <a:cubicBezTo>
                    <a:pt x="1992" y="2164"/>
                    <a:pt x="1703" y="1499"/>
                    <a:pt x="1703" y="1499"/>
                  </a:cubicBezTo>
                  <a:cubicBezTo>
                    <a:pt x="1703" y="1499"/>
                    <a:pt x="2299" y="1244"/>
                    <a:pt x="2315" y="1039"/>
                  </a:cubicBezTo>
                  <a:cubicBezTo>
                    <a:pt x="2334" y="835"/>
                    <a:pt x="1516" y="802"/>
                    <a:pt x="1516" y="802"/>
                  </a:cubicBezTo>
                  <a:cubicBezTo>
                    <a:pt x="1516" y="802"/>
                    <a:pt x="1346" y="1"/>
                    <a:pt x="11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p11"/>
            <p:cNvSpPr/>
            <p:nvPr/>
          </p:nvSpPr>
          <p:spPr>
            <a:xfrm>
              <a:off x="3731924" y="115493"/>
              <a:ext cx="101574" cy="41707"/>
            </a:xfrm>
            <a:custGeom>
              <a:avLst/>
              <a:gdLst/>
              <a:ahLst/>
              <a:cxnLst/>
              <a:rect l="l" t="t" r="r" b="b"/>
              <a:pathLst>
                <a:path w="2131" h="875" extrusionOk="0">
                  <a:moveTo>
                    <a:pt x="229" y="1"/>
                  </a:moveTo>
                  <a:cubicBezTo>
                    <a:pt x="85" y="1"/>
                    <a:pt x="0" y="11"/>
                    <a:pt x="0" y="11"/>
                  </a:cubicBezTo>
                  <a:cubicBezTo>
                    <a:pt x="1560" y="385"/>
                    <a:pt x="1947" y="873"/>
                    <a:pt x="1949" y="874"/>
                  </a:cubicBezTo>
                  <a:lnTo>
                    <a:pt x="2131" y="552"/>
                  </a:lnTo>
                  <a:cubicBezTo>
                    <a:pt x="2131" y="552"/>
                    <a:pt x="1822" y="306"/>
                    <a:pt x="1114" y="117"/>
                  </a:cubicBezTo>
                  <a:cubicBezTo>
                    <a:pt x="752" y="21"/>
                    <a:pt x="432" y="1"/>
                    <a:pt x="2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p11"/>
            <p:cNvSpPr/>
            <p:nvPr/>
          </p:nvSpPr>
          <p:spPr>
            <a:xfrm>
              <a:off x="3739026" y="104625"/>
              <a:ext cx="87322" cy="21831"/>
            </a:xfrm>
            <a:custGeom>
              <a:avLst/>
              <a:gdLst/>
              <a:ahLst/>
              <a:cxnLst/>
              <a:rect l="l" t="t" r="r" b="b"/>
              <a:pathLst>
                <a:path w="1832" h="458" extrusionOk="0">
                  <a:moveTo>
                    <a:pt x="841" y="1"/>
                  </a:moveTo>
                  <a:cubicBezTo>
                    <a:pt x="351" y="1"/>
                    <a:pt x="1" y="129"/>
                    <a:pt x="1" y="129"/>
                  </a:cubicBezTo>
                  <a:cubicBezTo>
                    <a:pt x="1338" y="134"/>
                    <a:pt x="1745" y="456"/>
                    <a:pt x="1745" y="457"/>
                  </a:cubicBezTo>
                  <a:lnTo>
                    <a:pt x="1832" y="160"/>
                  </a:lnTo>
                  <a:cubicBezTo>
                    <a:pt x="1832" y="160"/>
                    <a:pt x="1534" y="19"/>
                    <a:pt x="923" y="2"/>
                  </a:cubicBezTo>
                  <a:cubicBezTo>
                    <a:pt x="895" y="1"/>
                    <a:pt x="868" y="1"/>
                    <a:pt x="8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3190;p11"/>
            <p:cNvSpPr/>
            <p:nvPr/>
          </p:nvSpPr>
          <p:spPr>
            <a:xfrm>
              <a:off x="3731924" y="125121"/>
              <a:ext cx="79172" cy="47999"/>
            </a:xfrm>
            <a:custGeom>
              <a:avLst/>
              <a:gdLst/>
              <a:ahLst/>
              <a:cxnLst/>
              <a:rect l="l" t="t" r="r" b="b"/>
              <a:pathLst>
                <a:path w="1661" h="1007" extrusionOk="0">
                  <a:moveTo>
                    <a:pt x="0" y="0"/>
                  </a:moveTo>
                  <a:lnTo>
                    <a:pt x="0" y="0"/>
                  </a:lnTo>
                  <a:cubicBezTo>
                    <a:pt x="1220" y="547"/>
                    <a:pt x="1463" y="1006"/>
                    <a:pt x="1463" y="1006"/>
                  </a:cubicBezTo>
                  <a:lnTo>
                    <a:pt x="1661" y="770"/>
                  </a:lnTo>
                  <a:cubicBezTo>
                    <a:pt x="1661" y="770"/>
                    <a:pt x="1447" y="521"/>
                    <a:pt x="895" y="258"/>
                  </a:cubicBezTo>
                  <a:cubicBezTo>
                    <a:pt x="414" y="27"/>
                    <a:pt x="0" y="0"/>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91" name="Google Shape;3191;p11"/>
          <p:cNvGrpSpPr/>
          <p:nvPr/>
        </p:nvGrpSpPr>
        <p:grpSpPr>
          <a:xfrm rot="-1174087">
            <a:off x="5503292" y="741937"/>
            <a:ext cx="527149" cy="362379"/>
            <a:chOff x="5807116" y="-753678"/>
            <a:chExt cx="145806" cy="100240"/>
          </a:xfrm>
        </p:grpSpPr>
        <p:sp>
          <p:nvSpPr>
            <p:cNvPr id="3192" name="Google Shape;3192;p11"/>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3193;p11"/>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p11"/>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p11"/>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96" name="Google Shape;3196;p11"/>
          <p:cNvGrpSpPr/>
          <p:nvPr/>
        </p:nvGrpSpPr>
        <p:grpSpPr>
          <a:xfrm rot="-1143329">
            <a:off x="639379" y="221224"/>
            <a:ext cx="1038483" cy="1049405"/>
            <a:chOff x="4040460" y="135322"/>
            <a:chExt cx="330843" cy="334322"/>
          </a:xfrm>
        </p:grpSpPr>
        <p:sp>
          <p:nvSpPr>
            <p:cNvPr id="3197" name="Google Shape;3197;p11"/>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p11"/>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p11"/>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3200;p11"/>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p11"/>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p11"/>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3203;p11"/>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p11"/>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3205;p11"/>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p11"/>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p11"/>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08" name="Google Shape;3208;p11"/>
          <p:cNvGrpSpPr/>
          <p:nvPr/>
        </p:nvGrpSpPr>
        <p:grpSpPr>
          <a:xfrm rot="-695566">
            <a:off x="7256069" y="559719"/>
            <a:ext cx="1748536" cy="388022"/>
            <a:chOff x="4339891" y="1046343"/>
            <a:chExt cx="651057" cy="144473"/>
          </a:xfrm>
        </p:grpSpPr>
        <p:sp>
          <p:nvSpPr>
            <p:cNvPr id="3209" name="Google Shape;3209;p11"/>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p11"/>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p11"/>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p11"/>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p11"/>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p11"/>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11"/>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16" name="Google Shape;3216;p11"/>
          <p:cNvSpPr/>
          <p:nvPr/>
        </p:nvSpPr>
        <p:spPr>
          <a:xfrm>
            <a:off x="7703265" y="3415537"/>
            <a:ext cx="66683" cy="66350"/>
          </a:xfrm>
          <a:custGeom>
            <a:avLst/>
            <a:gdLst/>
            <a:ahLst/>
            <a:cxnLst/>
            <a:rect l="l" t="t" r="r" b="b"/>
            <a:pathLst>
              <a:path w="1399" h="1392" extrusionOk="0">
                <a:moveTo>
                  <a:pt x="492" y="0"/>
                </a:moveTo>
                <a:cubicBezTo>
                  <a:pt x="488" y="0"/>
                  <a:pt x="485" y="1"/>
                  <a:pt x="481" y="2"/>
                </a:cubicBezTo>
                <a:cubicBezTo>
                  <a:pt x="397" y="37"/>
                  <a:pt x="447" y="525"/>
                  <a:pt x="447" y="525"/>
                </a:cubicBezTo>
                <a:cubicBezTo>
                  <a:pt x="447" y="525"/>
                  <a:pt x="1" y="621"/>
                  <a:pt x="44" y="755"/>
                </a:cubicBezTo>
                <a:cubicBezTo>
                  <a:pt x="75" y="848"/>
                  <a:pt x="282" y="862"/>
                  <a:pt x="406" y="862"/>
                </a:cubicBezTo>
                <a:cubicBezTo>
                  <a:pt x="460" y="862"/>
                  <a:pt x="498" y="860"/>
                  <a:pt x="498" y="860"/>
                </a:cubicBezTo>
                <a:lnTo>
                  <a:pt x="498" y="860"/>
                </a:lnTo>
                <a:cubicBezTo>
                  <a:pt x="498" y="860"/>
                  <a:pt x="465" y="1360"/>
                  <a:pt x="575" y="1391"/>
                </a:cubicBezTo>
                <a:cubicBezTo>
                  <a:pt x="579" y="1391"/>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1" y="703"/>
                  <a:pt x="1091" y="703"/>
                </a:cubicBezTo>
                <a:cubicBezTo>
                  <a:pt x="1091" y="703"/>
                  <a:pt x="1358" y="431"/>
                  <a:pt x="1322" y="315"/>
                </a:cubicBezTo>
                <a:cubicBezTo>
                  <a:pt x="1313" y="286"/>
                  <a:pt x="1276" y="275"/>
                  <a:pt x="1227" y="275"/>
                </a:cubicBezTo>
                <a:cubicBezTo>
                  <a:pt x="1084" y="275"/>
                  <a:pt x="836" y="366"/>
                  <a:pt x="836" y="366"/>
                </a:cubicBezTo>
                <a:cubicBezTo>
                  <a:pt x="836" y="366"/>
                  <a:pt x="586" y="0"/>
                  <a:pt x="4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11"/>
          <p:cNvSpPr/>
          <p:nvPr/>
        </p:nvSpPr>
        <p:spPr>
          <a:xfrm>
            <a:off x="4806002" y="4433235"/>
            <a:ext cx="172801" cy="172088"/>
          </a:xfrm>
          <a:custGeom>
            <a:avLst/>
            <a:gdLst/>
            <a:ahLst/>
            <a:cxnLst/>
            <a:rect l="l" t="t" r="r" b="b"/>
            <a:pathLst>
              <a:path w="1399" h="1393" extrusionOk="0">
                <a:moveTo>
                  <a:pt x="492" y="1"/>
                </a:moveTo>
                <a:cubicBezTo>
                  <a:pt x="488" y="1"/>
                  <a:pt x="484" y="1"/>
                  <a:pt x="481" y="3"/>
                </a:cubicBezTo>
                <a:cubicBezTo>
                  <a:pt x="397" y="37"/>
                  <a:pt x="447" y="525"/>
                  <a:pt x="447" y="525"/>
                </a:cubicBezTo>
                <a:cubicBezTo>
                  <a:pt x="447" y="525"/>
                  <a:pt x="1" y="622"/>
                  <a:pt x="43" y="756"/>
                </a:cubicBezTo>
                <a:cubicBezTo>
                  <a:pt x="75" y="849"/>
                  <a:pt x="286" y="863"/>
                  <a:pt x="409" y="863"/>
                </a:cubicBezTo>
                <a:cubicBezTo>
                  <a:pt x="461" y="863"/>
                  <a:pt x="498" y="860"/>
                  <a:pt x="498" y="860"/>
                </a:cubicBezTo>
                <a:lnTo>
                  <a:pt x="498" y="860"/>
                </a:lnTo>
                <a:cubicBezTo>
                  <a:pt x="498" y="860"/>
                  <a:pt x="465" y="1360"/>
                  <a:pt x="575" y="1391"/>
                </a:cubicBezTo>
                <a:cubicBezTo>
                  <a:pt x="579" y="1392"/>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2" y="703"/>
                  <a:pt x="1092" y="703"/>
                </a:cubicBezTo>
                <a:cubicBezTo>
                  <a:pt x="1092" y="703"/>
                  <a:pt x="1359" y="431"/>
                  <a:pt x="1323" y="316"/>
                </a:cubicBezTo>
                <a:cubicBezTo>
                  <a:pt x="1314" y="286"/>
                  <a:pt x="1276" y="275"/>
                  <a:pt x="1227" y="275"/>
                </a:cubicBezTo>
                <a:cubicBezTo>
                  <a:pt x="1084" y="275"/>
                  <a:pt x="836" y="365"/>
                  <a:pt x="836" y="365"/>
                </a:cubicBezTo>
                <a:cubicBezTo>
                  <a:pt x="836" y="365"/>
                  <a:pt x="586" y="1"/>
                  <a:pt x="4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11"/>
          <p:cNvSpPr/>
          <p:nvPr/>
        </p:nvSpPr>
        <p:spPr>
          <a:xfrm>
            <a:off x="4571993" y="646343"/>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11"/>
          <p:cNvSpPr/>
          <p:nvPr/>
        </p:nvSpPr>
        <p:spPr>
          <a:xfrm>
            <a:off x="6919873" y="356127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11"/>
          <p:cNvSpPr/>
          <p:nvPr/>
        </p:nvSpPr>
        <p:spPr>
          <a:xfrm>
            <a:off x="1656684" y="106202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11"/>
          <p:cNvSpPr/>
          <p:nvPr/>
        </p:nvSpPr>
        <p:spPr>
          <a:xfrm>
            <a:off x="7060984" y="138261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11"/>
          <p:cNvSpPr/>
          <p:nvPr/>
        </p:nvSpPr>
        <p:spPr>
          <a:xfrm>
            <a:off x="3410486" y="135974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p11"/>
          <p:cNvSpPr/>
          <p:nvPr/>
        </p:nvSpPr>
        <p:spPr>
          <a:xfrm>
            <a:off x="2288427" y="3992622"/>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11"/>
          <p:cNvSpPr/>
          <p:nvPr/>
        </p:nvSpPr>
        <p:spPr>
          <a:xfrm>
            <a:off x="3827177" y="38203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11"/>
          <p:cNvSpPr/>
          <p:nvPr/>
        </p:nvSpPr>
        <p:spPr>
          <a:xfrm>
            <a:off x="7376614" y="2893435"/>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11"/>
          <p:cNvSpPr/>
          <p:nvPr/>
        </p:nvSpPr>
        <p:spPr>
          <a:xfrm>
            <a:off x="5959843" y="13789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11"/>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11"/>
          <p:cNvSpPr/>
          <p:nvPr/>
        </p:nvSpPr>
        <p:spPr>
          <a:xfrm>
            <a:off x="6024748" y="4028753"/>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p11"/>
          <p:cNvSpPr txBox="1">
            <a:spLocks noGrp="1"/>
          </p:cNvSpPr>
          <p:nvPr>
            <p:ph type="title"/>
          </p:nvPr>
        </p:nvSpPr>
        <p:spPr>
          <a:xfrm>
            <a:off x="1103837" y="1100322"/>
            <a:ext cx="6667500" cy="2952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vi-VN"/>
              <a:t>FIREBASE</a:t>
            </a:r>
            <a:endParaRPr>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3"/>
        <p:cNvGrpSpPr/>
        <p:nvPr/>
      </p:nvGrpSpPr>
      <p:grpSpPr>
        <a:xfrm>
          <a:off x="0" y="0"/>
          <a:ext cx="0" cy="0"/>
          <a:chOff x="0" y="0"/>
          <a:chExt cx="0" cy="0"/>
        </a:xfrm>
      </p:grpSpPr>
      <p:grpSp>
        <p:nvGrpSpPr>
          <p:cNvPr id="3234" name="Google Shape;3234;p12"/>
          <p:cNvGrpSpPr/>
          <p:nvPr/>
        </p:nvGrpSpPr>
        <p:grpSpPr>
          <a:xfrm>
            <a:off x="1375456" y="1796713"/>
            <a:ext cx="1550072" cy="1550072"/>
            <a:chOff x="530505" y="2179769"/>
            <a:chExt cx="2442212" cy="2442212"/>
          </a:xfrm>
        </p:grpSpPr>
        <p:sp>
          <p:nvSpPr>
            <p:cNvPr id="3235" name="Google Shape;3235;p12"/>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12"/>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12"/>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12"/>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39" name="Google Shape;3239;p12"/>
          <p:cNvSpPr txBox="1">
            <a:spLocks noGrp="1"/>
          </p:cNvSpPr>
          <p:nvPr>
            <p:ph type="title"/>
          </p:nvPr>
        </p:nvSpPr>
        <p:spPr>
          <a:xfrm>
            <a:off x="2940352" y="2079810"/>
            <a:ext cx="4560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vi-VN"/>
              <a:t>Khái niệm và cách hoạt động</a:t>
            </a:r>
            <a:endParaRPr/>
          </a:p>
        </p:txBody>
      </p:sp>
      <p:sp>
        <p:nvSpPr>
          <p:cNvPr id="3240" name="Google Shape;3240;p12"/>
          <p:cNvSpPr txBox="1">
            <a:spLocks noGrp="1"/>
          </p:cNvSpPr>
          <p:nvPr>
            <p:ph type="title" idx="2"/>
          </p:nvPr>
        </p:nvSpPr>
        <p:spPr>
          <a:xfrm>
            <a:off x="1512425" y="2106474"/>
            <a:ext cx="1276200" cy="93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a:t>01</a:t>
            </a:r>
            <a:endParaRPr/>
          </a:p>
        </p:txBody>
      </p:sp>
      <p:grpSp>
        <p:nvGrpSpPr>
          <p:cNvPr id="3241" name="Google Shape;3241;p12"/>
          <p:cNvGrpSpPr/>
          <p:nvPr/>
        </p:nvGrpSpPr>
        <p:grpSpPr>
          <a:xfrm rot="-1319439">
            <a:off x="3635463" y="-416054"/>
            <a:ext cx="1996486" cy="1826244"/>
            <a:chOff x="7078965" y="5331432"/>
            <a:chExt cx="404915" cy="370357"/>
          </a:xfrm>
        </p:grpSpPr>
        <p:sp>
          <p:nvSpPr>
            <p:cNvPr id="3242" name="Google Shape;3242;p12"/>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p12"/>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p12"/>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p12"/>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p12"/>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12"/>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12"/>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12"/>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12"/>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12"/>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3252;p12"/>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p12"/>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12"/>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p12"/>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6" name="Google Shape;3256;p12"/>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57" name="Google Shape;3257;p12"/>
          <p:cNvGrpSpPr/>
          <p:nvPr/>
        </p:nvGrpSpPr>
        <p:grpSpPr>
          <a:xfrm rot="-545041">
            <a:off x="5463947" y="3904225"/>
            <a:ext cx="906977" cy="853218"/>
            <a:chOff x="4849812" y="4937475"/>
            <a:chExt cx="398098" cy="374551"/>
          </a:xfrm>
        </p:grpSpPr>
        <p:sp>
          <p:nvSpPr>
            <p:cNvPr id="3258" name="Google Shape;3258;p12"/>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9" name="Google Shape;3259;p12"/>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12"/>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p12"/>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p12"/>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12"/>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p12"/>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p12"/>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p12"/>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p12"/>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p12"/>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12"/>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p12"/>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71" name="Google Shape;3271;p12"/>
          <p:cNvGrpSpPr/>
          <p:nvPr/>
        </p:nvGrpSpPr>
        <p:grpSpPr>
          <a:xfrm>
            <a:off x="310809" y="-109565"/>
            <a:ext cx="1127479" cy="1509825"/>
            <a:chOff x="343086" y="2700509"/>
            <a:chExt cx="453294" cy="607014"/>
          </a:xfrm>
        </p:grpSpPr>
        <p:sp>
          <p:nvSpPr>
            <p:cNvPr id="3272" name="Google Shape;3272;p12"/>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12"/>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12"/>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p12"/>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p12"/>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12"/>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p12"/>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p12"/>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12"/>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12"/>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12"/>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p12"/>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12"/>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12"/>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12"/>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87" name="Google Shape;3287;p12"/>
          <p:cNvGrpSpPr/>
          <p:nvPr/>
        </p:nvGrpSpPr>
        <p:grpSpPr>
          <a:xfrm rot="-626566">
            <a:off x="7127970" y="872902"/>
            <a:ext cx="779334" cy="952470"/>
            <a:chOff x="1562309" y="2509229"/>
            <a:chExt cx="347239" cy="424362"/>
          </a:xfrm>
        </p:grpSpPr>
        <p:sp>
          <p:nvSpPr>
            <p:cNvPr id="3288" name="Google Shape;3288;p12"/>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p12"/>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p12"/>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p12"/>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p12"/>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3293;p12"/>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4" name="Google Shape;3294;p12"/>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3295;p12"/>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6" name="Google Shape;3296;p12"/>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3297;p12"/>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p12"/>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3299;p12"/>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0" name="Google Shape;3300;p12"/>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01" name="Google Shape;3301;p12"/>
          <p:cNvGrpSpPr/>
          <p:nvPr/>
        </p:nvGrpSpPr>
        <p:grpSpPr>
          <a:xfrm rot="1560014">
            <a:off x="2980198" y="3603712"/>
            <a:ext cx="1121187" cy="1132994"/>
            <a:chOff x="4040460" y="135322"/>
            <a:chExt cx="330843" cy="334322"/>
          </a:xfrm>
        </p:grpSpPr>
        <p:sp>
          <p:nvSpPr>
            <p:cNvPr id="3302" name="Google Shape;3302;p12"/>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p12"/>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3304;p12"/>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p12"/>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3306;p12"/>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3307;p12"/>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p12"/>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12"/>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p12"/>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p12"/>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12"/>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13" name="Google Shape;3313;p12"/>
          <p:cNvGrpSpPr/>
          <p:nvPr/>
        </p:nvGrpSpPr>
        <p:grpSpPr>
          <a:xfrm>
            <a:off x="2303209" y="1360160"/>
            <a:ext cx="446750" cy="307147"/>
            <a:chOff x="5807116" y="-753678"/>
            <a:chExt cx="145806" cy="100240"/>
          </a:xfrm>
        </p:grpSpPr>
        <p:sp>
          <p:nvSpPr>
            <p:cNvPr id="3314" name="Google Shape;3314;p12"/>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3315;p12"/>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p12"/>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12"/>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18" name="Google Shape;3318;p12"/>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9" name="Google Shape;3319;p12"/>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3320;p12"/>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1" name="Google Shape;3321;p12"/>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2" name="Google Shape;3322;p12"/>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3323;p12"/>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4" name="Google Shape;3324;p12"/>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5" name="Google Shape;3325;p12"/>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6" name="Google Shape;3326;p12"/>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7" name="Google Shape;3327;p12"/>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8" name="Google Shape;3328;p12"/>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9" name="Google Shape;3329;p12"/>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0" name="Google Shape;3330;p12"/>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3331;p12"/>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3332;p12"/>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3" name="Google Shape;3333;p12"/>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4" name="Google Shape;3334;p12"/>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3335;p12"/>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39"/>
        <p:cNvGrpSpPr/>
        <p:nvPr/>
      </p:nvGrpSpPr>
      <p:grpSpPr>
        <a:xfrm>
          <a:off x="0" y="0"/>
          <a:ext cx="0" cy="0"/>
          <a:chOff x="0" y="0"/>
          <a:chExt cx="0" cy="0"/>
        </a:xfrm>
      </p:grpSpPr>
      <p:sp>
        <p:nvSpPr>
          <p:cNvPr id="3340" name="Google Shape;3340;p13"/>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Firebase là gì?</a:t>
            </a:r>
            <a:endParaRPr/>
          </a:p>
        </p:txBody>
      </p:sp>
      <p:grpSp>
        <p:nvGrpSpPr>
          <p:cNvPr id="3341" name="Google Shape;3341;p13"/>
          <p:cNvGrpSpPr/>
          <p:nvPr/>
        </p:nvGrpSpPr>
        <p:grpSpPr>
          <a:xfrm>
            <a:off x="357759" y="589011"/>
            <a:ext cx="377914" cy="373078"/>
            <a:chOff x="6415762" y="3898388"/>
            <a:chExt cx="377914" cy="373078"/>
          </a:xfrm>
        </p:grpSpPr>
        <p:sp>
          <p:nvSpPr>
            <p:cNvPr id="3342" name="Google Shape;3342;p13"/>
            <p:cNvSpPr/>
            <p:nvPr/>
          </p:nvSpPr>
          <p:spPr>
            <a:xfrm>
              <a:off x="6528606" y="4048485"/>
              <a:ext cx="136403" cy="217603"/>
            </a:xfrm>
            <a:custGeom>
              <a:avLst/>
              <a:gdLst/>
              <a:ahLst/>
              <a:cxnLst/>
              <a:rect l="l" t="t" r="r" b="b"/>
              <a:pathLst>
                <a:path w="3526" h="5625" extrusionOk="0">
                  <a:moveTo>
                    <a:pt x="3526" y="0"/>
                  </a:moveTo>
                  <a:lnTo>
                    <a:pt x="1589" y="1936"/>
                  </a:lnTo>
                  <a:lnTo>
                    <a:pt x="107" y="4905"/>
                  </a:lnTo>
                  <a:cubicBezTo>
                    <a:pt x="1" y="5118"/>
                    <a:pt x="60" y="5380"/>
                    <a:pt x="257" y="5528"/>
                  </a:cubicBezTo>
                  <a:cubicBezTo>
                    <a:pt x="343" y="5593"/>
                    <a:pt x="446" y="5624"/>
                    <a:pt x="548" y="5624"/>
                  </a:cubicBezTo>
                  <a:cubicBezTo>
                    <a:pt x="681" y="5624"/>
                    <a:pt x="813" y="5572"/>
                    <a:pt x="912" y="5472"/>
                  </a:cubicBezTo>
                  <a:lnTo>
                    <a:pt x="2900" y="3484"/>
                  </a:lnTo>
                  <a:cubicBezTo>
                    <a:pt x="3301" y="3083"/>
                    <a:pt x="3526" y="2539"/>
                    <a:pt x="3526" y="1971"/>
                  </a:cubicBezTo>
                  <a:lnTo>
                    <a:pt x="352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3" name="Google Shape;3343;p13"/>
            <p:cNvSpPr/>
            <p:nvPr/>
          </p:nvSpPr>
          <p:spPr>
            <a:xfrm>
              <a:off x="6421294" y="4025081"/>
              <a:ext cx="219653" cy="134314"/>
            </a:xfrm>
            <a:custGeom>
              <a:avLst/>
              <a:gdLst/>
              <a:ahLst/>
              <a:cxnLst/>
              <a:rect l="l" t="t" r="r" b="b"/>
              <a:pathLst>
                <a:path w="5678" h="3472" extrusionOk="0">
                  <a:moveTo>
                    <a:pt x="3706" y="1"/>
                  </a:moveTo>
                  <a:cubicBezTo>
                    <a:pt x="3139" y="1"/>
                    <a:pt x="2594" y="227"/>
                    <a:pt x="2193" y="627"/>
                  </a:cubicBezTo>
                  <a:lnTo>
                    <a:pt x="205" y="2615"/>
                  </a:lnTo>
                  <a:cubicBezTo>
                    <a:pt x="28" y="2790"/>
                    <a:pt x="1" y="3071"/>
                    <a:pt x="151" y="3270"/>
                  </a:cubicBezTo>
                  <a:cubicBezTo>
                    <a:pt x="249" y="3402"/>
                    <a:pt x="399" y="3472"/>
                    <a:pt x="551" y="3472"/>
                  </a:cubicBezTo>
                  <a:cubicBezTo>
                    <a:pt x="626" y="3472"/>
                    <a:pt x="702" y="3454"/>
                    <a:pt x="773" y="3419"/>
                  </a:cubicBezTo>
                  <a:lnTo>
                    <a:pt x="3741" y="1937"/>
                  </a:lnTo>
                  <a:lnTo>
                    <a:pt x="567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p13"/>
            <p:cNvSpPr/>
            <p:nvPr/>
          </p:nvSpPr>
          <p:spPr>
            <a:xfrm>
              <a:off x="6423499" y="4114830"/>
              <a:ext cx="151374" cy="151374"/>
            </a:xfrm>
            <a:custGeom>
              <a:avLst/>
              <a:gdLst/>
              <a:ahLst/>
              <a:cxnLst/>
              <a:rect l="l" t="t" r="r" b="b"/>
              <a:pathLst>
                <a:path w="3913" h="3913" extrusionOk="0">
                  <a:moveTo>
                    <a:pt x="2311" y="1"/>
                  </a:moveTo>
                  <a:lnTo>
                    <a:pt x="1263" y="1050"/>
                  </a:lnTo>
                  <a:cubicBezTo>
                    <a:pt x="489" y="1824"/>
                    <a:pt x="36" y="2853"/>
                    <a:pt x="1" y="3912"/>
                  </a:cubicBezTo>
                  <a:cubicBezTo>
                    <a:pt x="1060" y="3878"/>
                    <a:pt x="2090" y="3425"/>
                    <a:pt x="2864" y="2650"/>
                  </a:cubicBezTo>
                  <a:lnTo>
                    <a:pt x="3913" y="1601"/>
                  </a:lnTo>
                  <a:lnTo>
                    <a:pt x="3112" y="802"/>
                  </a:lnTo>
                  <a:lnTo>
                    <a:pt x="23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5" name="Google Shape;3345;p13"/>
            <p:cNvSpPr/>
            <p:nvPr/>
          </p:nvSpPr>
          <p:spPr>
            <a:xfrm>
              <a:off x="6499438" y="4083998"/>
              <a:ext cx="107544" cy="106113"/>
            </a:xfrm>
            <a:custGeom>
              <a:avLst/>
              <a:gdLst/>
              <a:ahLst/>
              <a:cxnLst/>
              <a:rect l="l" t="t" r="r" b="b"/>
              <a:pathLst>
                <a:path w="2780" h="2743" extrusionOk="0">
                  <a:moveTo>
                    <a:pt x="1008" y="1"/>
                  </a:moveTo>
                  <a:cubicBezTo>
                    <a:pt x="960" y="1"/>
                    <a:pt x="912" y="19"/>
                    <a:pt x="875" y="56"/>
                  </a:cubicBezTo>
                  <a:lnTo>
                    <a:pt x="74" y="857"/>
                  </a:lnTo>
                  <a:cubicBezTo>
                    <a:pt x="0" y="931"/>
                    <a:pt x="0" y="1050"/>
                    <a:pt x="74" y="1124"/>
                  </a:cubicBezTo>
                  <a:lnTo>
                    <a:pt x="1639" y="2688"/>
                  </a:lnTo>
                  <a:cubicBezTo>
                    <a:pt x="1676" y="2724"/>
                    <a:pt x="1724" y="2743"/>
                    <a:pt x="1772" y="2743"/>
                  </a:cubicBezTo>
                  <a:cubicBezTo>
                    <a:pt x="1820" y="2743"/>
                    <a:pt x="1868" y="2724"/>
                    <a:pt x="1905" y="2688"/>
                  </a:cubicBezTo>
                  <a:lnTo>
                    <a:pt x="2705" y="1887"/>
                  </a:lnTo>
                  <a:cubicBezTo>
                    <a:pt x="2779" y="1813"/>
                    <a:pt x="2779" y="1695"/>
                    <a:pt x="2705" y="1621"/>
                  </a:cubicBezTo>
                  <a:lnTo>
                    <a:pt x="1141" y="56"/>
                  </a:lnTo>
                  <a:cubicBezTo>
                    <a:pt x="1104" y="19"/>
                    <a:pt x="1056" y="1"/>
                    <a:pt x="100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6" name="Google Shape;3346;p13"/>
            <p:cNvSpPr/>
            <p:nvPr/>
          </p:nvSpPr>
          <p:spPr>
            <a:xfrm>
              <a:off x="6511546" y="3904113"/>
              <a:ext cx="276559" cy="273000"/>
            </a:xfrm>
            <a:custGeom>
              <a:avLst/>
              <a:gdLst/>
              <a:ahLst/>
              <a:cxnLst/>
              <a:rect l="l" t="t" r="r" b="b"/>
              <a:pathLst>
                <a:path w="7149" h="7057" extrusionOk="0">
                  <a:moveTo>
                    <a:pt x="5898" y="0"/>
                  </a:moveTo>
                  <a:cubicBezTo>
                    <a:pt x="5119" y="0"/>
                    <a:pt x="4368" y="309"/>
                    <a:pt x="3814" y="864"/>
                  </a:cubicBezTo>
                  <a:lnTo>
                    <a:pt x="168" y="4509"/>
                  </a:lnTo>
                  <a:cubicBezTo>
                    <a:pt x="1" y="4677"/>
                    <a:pt x="1" y="4947"/>
                    <a:pt x="168" y="5114"/>
                  </a:cubicBezTo>
                  <a:lnTo>
                    <a:pt x="1985" y="6930"/>
                  </a:lnTo>
                  <a:cubicBezTo>
                    <a:pt x="2068" y="7014"/>
                    <a:pt x="2178" y="7056"/>
                    <a:pt x="2287" y="7056"/>
                  </a:cubicBezTo>
                  <a:cubicBezTo>
                    <a:pt x="2397" y="7056"/>
                    <a:pt x="2506" y="7014"/>
                    <a:pt x="2590" y="6930"/>
                  </a:cubicBezTo>
                  <a:lnTo>
                    <a:pt x="6235" y="3285"/>
                  </a:lnTo>
                  <a:cubicBezTo>
                    <a:pt x="6836" y="2684"/>
                    <a:pt x="7149" y="1853"/>
                    <a:pt x="7093" y="1004"/>
                  </a:cubicBezTo>
                  <a:cubicBezTo>
                    <a:pt x="7057" y="468"/>
                    <a:pt x="6631" y="42"/>
                    <a:pt x="6096" y="7"/>
                  </a:cubicBezTo>
                  <a:cubicBezTo>
                    <a:pt x="6030" y="2"/>
                    <a:pt x="5964" y="0"/>
                    <a:pt x="5898"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p13"/>
            <p:cNvSpPr/>
            <p:nvPr/>
          </p:nvSpPr>
          <p:spPr>
            <a:xfrm>
              <a:off x="6511585" y="3904113"/>
              <a:ext cx="271530" cy="221278"/>
            </a:xfrm>
            <a:custGeom>
              <a:avLst/>
              <a:gdLst/>
              <a:ahLst/>
              <a:cxnLst/>
              <a:rect l="l" t="t" r="r" b="b"/>
              <a:pathLst>
                <a:path w="7019" h="5720" extrusionOk="0">
                  <a:moveTo>
                    <a:pt x="5897" y="0"/>
                  </a:moveTo>
                  <a:cubicBezTo>
                    <a:pt x="5117" y="0"/>
                    <a:pt x="4367" y="309"/>
                    <a:pt x="3813" y="864"/>
                  </a:cubicBezTo>
                  <a:lnTo>
                    <a:pt x="167" y="4509"/>
                  </a:lnTo>
                  <a:cubicBezTo>
                    <a:pt x="1" y="4677"/>
                    <a:pt x="1" y="4947"/>
                    <a:pt x="167" y="5114"/>
                  </a:cubicBezTo>
                  <a:lnTo>
                    <a:pt x="773" y="5719"/>
                  </a:lnTo>
                  <a:cubicBezTo>
                    <a:pt x="607" y="5553"/>
                    <a:pt x="607" y="5282"/>
                    <a:pt x="773" y="5114"/>
                  </a:cubicBezTo>
                  <a:lnTo>
                    <a:pt x="4418" y="1469"/>
                  </a:lnTo>
                  <a:cubicBezTo>
                    <a:pt x="4974" y="914"/>
                    <a:pt x="5726" y="605"/>
                    <a:pt x="6506" y="605"/>
                  </a:cubicBezTo>
                  <a:cubicBezTo>
                    <a:pt x="6570" y="605"/>
                    <a:pt x="6635" y="607"/>
                    <a:pt x="6700" y="611"/>
                  </a:cubicBezTo>
                  <a:cubicBezTo>
                    <a:pt x="6812" y="620"/>
                    <a:pt x="6919" y="645"/>
                    <a:pt x="7019" y="683"/>
                  </a:cubicBezTo>
                  <a:cubicBezTo>
                    <a:pt x="6871" y="305"/>
                    <a:pt x="6517" y="34"/>
                    <a:pt x="6095" y="7"/>
                  </a:cubicBezTo>
                  <a:cubicBezTo>
                    <a:pt x="6029" y="2"/>
                    <a:pt x="5963" y="0"/>
                    <a:pt x="589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p13"/>
            <p:cNvSpPr/>
            <p:nvPr/>
          </p:nvSpPr>
          <p:spPr>
            <a:xfrm>
              <a:off x="6664507" y="3943030"/>
              <a:ext cx="82786" cy="82747"/>
            </a:xfrm>
            <a:custGeom>
              <a:avLst/>
              <a:gdLst/>
              <a:ahLst/>
              <a:cxnLst/>
              <a:rect l="l" t="t" r="r" b="b"/>
              <a:pathLst>
                <a:path w="2140" h="2139" extrusionOk="0">
                  <a:moveTo>
                    <a:pt x="1071" y="0"/>
                  </a:moveTo>
                  <a:cubicBezTo>
                    <a:pt x="480" y="0"/>
                    <a:pt x="1" y="479"/>
                    <a:pt x="1" y="1070"/>
                  </a:cubicBezTo>
                  <a:cubicBezTo>
                    <a:pt x="1" y="1661"/>
                    <a:pt x="480" y="2139"/>
                    <a:pt x="1071" y="2139"/>
                  </a:cubicBezTo>
                  <a:cubicBezTo>
                    <a:pt x="1662" y="2139"/>
                    <a:pt x="2140" y="1661"/>
                    <a:pt x="2140" y="1070"/>
                  </a:cubicBezTo>
                  <a:cubicBezTo>
                    <a:pt x="2140" y="479"/>
                    <a:pt x="1662" y="0"/>
                    <a:pt x="1071" y="0"/>
                  </a:cubicBezTo>
                  <a:close/>
                </a:path>
              </a:pathLst>
            </a:custGeom>
            <a:solidFill>
              <a:srgbClr val="6369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9" name="Google Shape;3349;p13"/>
            <p:cNvSpPr/>
            <p:nvPr/>
          </p:nvSpPr>
          <p:spPr>
            <a:xfrm>
              <a:off x="6660445" y="3942991"/>
              <a:ext cx="55784" cy="82786"/>
            </a:xfrm>
            <a:custGeom>
              <a:avLst/>
              <a:gdLst/>
              <a:ahLst/>
              <a:cxnLst/>
              <a:rect l="l" t="t" r="r" b="b"/>
              <a:pathLst>
                <a:path w="1442" h="2140" extrusionOk="0">
                  <a:moveTo>
                    <a:pt x="1175" y="0"/>
                  </a:moveTo>
                  <a:cubicBezTo>
                    <a:pt x="901" y="0"/>
                    <a:pt x="627" y="105"/>
                    <a:pt x="418" y="313"/>
                  </a:cubicBezTo>
                  <a:cubicBezTo>
                    <a:pt x="0" y="731"/>
                    <a:pt x="0" y="1410"/>
                    <a:pt x="418" y="1826"/>
                  </a:cubicBezTo>
                  <a:cubicBezTo>
                    <a:pt x="627" y="2035"/>
                    <a:pt x="901" y="2139"/>
                    <a:pt x="1175" y="2139"/>
                  </a:cubicBezTo>
                  <a:cubicBezTo>
                    <a:pt x="1265" y="2139"/>
                    <a:pt x="1354" y="2128"/>
                    <a:pt x="1442" y="2106"/>
                  </a:cubicBezTo>
                  <a:cubicBezTo>
                    <a:pt x="1262" y="2059"/>
                    <a:pt x="1092" y="1968"/>
                    <a:pt x="953" y="1826"/>
                  </a:cubicBezTo>
                  <a:cubicBezTo>
                    <a:pt x="534" y="1408"/>
                    <a:pt x="534" y="730"/>
                    <a:pt x="953" y="313"/>
                  </a:cubicBezTo>
                  <a:cubicBezTo>
                    <a:pt x="1093" y="172"/>
                    <a:pt x="1262" y="80"/>
                    <a:pt x="1442" y="34"/>
                  </a:cubicBezTo>
                  <a:cubicBezTo>
                    <a:pt x="1354" y="11"/>
                    <a:pt x="1265" y="0"/>
                    <a:pt x="1175" y="0"/>
                  </a:cubicBezTo>
                  <a:close/>
                </a:path>
              </a:pathLst>
            </a:custGeom>
            <a:solidFill>
              <a:srgbClr val="555A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3350;p13"/>
            <p:cNvSpPr/>
            <p:nvPr/>
          </p:nvSpPr>
          <p:spPr>
            <a:xfrm>
              <a:off x="6476150" y="4057692"/>
              <a:ext cx="157525" cy="154276"/>
            </a:xfrm>
            <a:custGeom>
              <a:avLst/>
              <a:gdLst/>
              <a:ahLst/>
              <a:cxnLst/>
              <a:rect l="l" t="t" r="r" b="b"/>
              <a:pathLst>
                <a:path w="4072" h="3988" extrusionOk="0">
                  <a:moveTo>
                    <a:pt x="3601" y="1"/>
                  </a:moveTo>
                  <a:cubicBezTo>
                    <a:pt x="3491" y="1"/>
                    <a:pt x="3382" y="42"/>
                    <a:pt x="3298" y="126"/>
                  </a:cubicBezTo>
                  <a:lnTo>
                    <a:pt x="169" y="3256"/>
                  </a:lnTo>
                  <a:cubicBezTo>
                    <a:pt x="1" y="3423"/>
                    <a:pt x="1" y="3694"/>
                    <a:pt x="169" y="3861"/>
                  </a:cubicBezTo>
                  <a:cubicBezTo>
                    <a:pt x="252" y="3945"/>
                    <a:pt x="362" y="3987"/>
                    <a:pt x="471" y="3987"/>
                  </a:cubicBezTo>
                  <a:cubicBezTo>
                    <a:pt x="581" y="3987"/>
                    <a:pt x="690" y="3945"/>
                    <a:pt x="774" y="3861"/>
                  </a:cubicBezTo>
                  <a:lnTo>
                    <a:pt x="3903" y="732"/>
                  </a:lnTo>
                  <a:cubicBezTo>
                    <a:pt x="4071" y="564"/>
                    <a:pt x="4071" y="294"/>
                    <a:pt x="3903" y="126"/>
                  </a:cubicBezTo>
                  <a:cubicBezTo>
                    <a:pt x="3820" y="42"/>
                    <a:pt x="3710" y="1"/>
                    <a:pt x="360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p13"/>
            <p:cNvSpPr/>
            <p:nvPr/>
          </p:nvSpPr>
          <p:spPr>
            <a:xfrm>
              <a:off x="6659014" y="3937498"/>
              <a:ext cx="98376" cy="93850"/>
            </a:xfrm>
            <a:custGeom>
              <a:avLst/>
              <a:gdLst/>
              <a:ahLst/>
              <a:cxnLst/>
              <a:rect l="l" t="t" r="r" b="b"/>
              <a:pathLst>
                <a:path w="2543" h="2426" extrusionOk="0">
                  <a:moveTo>
                    <a:pt x="1213" y="284"/>
                  </a:moveTo>
                  <a:cubicBezTo>
                    <a:pt x="1461" y="284"/>
                    <a:pt x="1694" y="380"/>
                    <a:pt x="1869" y="556"/>
                  </a:cubicBezTo>
                  <a:cubicBezTo>
                    <a:pt x="2232" y="919"/>
                    <a:pt x="2232" y="1507"/>
                    <a:pt x="1869" y="1869"/>
                  </a:cubicBezTo>
                  <a:cubicBezTo>
                    <a:pt x="1694" y="2045"/>
                    <a:pt x="1461" y="2141"/>
                    <a:pt x="1213" y="2141"/>
                  </a:cubicBezTo>
                  <a:cubicBezTo>
                    <a:pt x="965" y="2141"/>
                    <a:pt x="732" y="2045"/>
                    <a:pt x="555" y="1869"/>
                  </a:cubicBezTo>
                  <a:cubicBezTo>
                    <a:pt x="380" y="1693"/>
                    <a:pt x="284" y="1461"/>
                    <a:pt x="284" y="1213"/>
                  </a:cubicBezTo>
                  <a:cubicBezTo>
                    <a:pt x="284" y="965"/>
                    <a:pt x="380" y="732"/>
                    <a:pt x="555" y="556"/>
                  </a:cubicBezTo>
                  <a:cubicBezTo>
                    <a:pt x="732" y="380"/>
                    <a:pt x="965" y="284"/>
                    <a:pt x="1213" y="284"/>
                  </a:cubicBezTo>
                  <a:close/>
                  <a:moveTo>
                    <a:pt x="1213" y="1"/>
                  </a:moveTo>
                  <a:cubicBezTo>
                    <a:pt x="890" y="1"/>
                    <a:pt x="585" y="127"/>
                    <a:pt x="355" y="355"/>
                  </a:cubicBezTo>
                  <a:cubicBezTo>
                    <a:pt x="126" y="583"/>
                    <a:pt x="0" y="888"/>
                    <a:pt x="0" y="1213"/>
                  </a:cubicBezTo>
                  <a:cubicBezTo>
                    <a:pt x="0" y="1536"/>
                    <a:pt x="127" y="1841"/>
                    <a:pt x="355" y="2070"/>
                  </a:cubicBezTo>
                  <a:cubicBezTo>
                    <a:pt x="583" y="2297"/>
                    <a:pt x="888" y="2425"/>
                    <a:pt x="1213" y="2425"/>
                  </a:cubicBezTo>
                  <a:cubicBezTo>
                    <a:pt x="1536" y="2423"/>
                    <a:pt x="1841" y="2297"/>
                    <a:pt x="2069" y="2069"/>
                  </a:cubicBezTo>
                  <a:cubicBezTo>
                    <a:pt x="2542" y="1597"/>
                    <a:pt x="2542" y="828"/>
                    <a:pt x="2069" y="355"/>
                  </a:cubicBezTo>
                  <a:cubicBezTo>
                    <a:pt x="1842" y="127"/>
                    <a:pt x="1537" y="1"/>
                    <a:pt x="121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3352;p13"/>
            <p:cNvSpPr/>
            <p:nvPr/>
          </p:nvSpPr>
          <p:spPr>
            <a:xfrm>
              <a:off x="6415762" y="3898388"/>
              <a:ext cx="377914" cy="373078"/>
            </a:xfrm>
            <a:custGeom>
              <a:avLst/>
              <a:gdLst/>
              <a:ahLst/>
              <a:cxnLst/>
              <a:rect l="l" t="t" r="r" b="b"/>
              <a:pathLst>
                <a:path w="9769" h="9644" extrusionOk="0">
                  <a:moveTo>
                    <a:pt x="2637" y="5456"/>
                  </a:moveTo>
                  <a:lnTo>
                    <a:pt x="3042" y="5861"/>
                  </a:lnTo>
                  <a:lnTo>
                    <a:pt x="2710" y="6193"/>
                  </a:lnTo>
                  <a:lnTo>
                    <a:pt x="2337" y="5822"/>
                  </a:lnTo>
                  <a:cubicBezTo>
                    <a:pt x="2319" y="5803"/>
                    <a:pt x="2319" y="5772"/>
                    <a:pt x="2337" y="5755"/>
                  </a:cubicBezTo>
                  <a:lnTo>
                    <a:pt x="2637" y="5456"/>
                  </a:lnTo>
                  <a:close/>
                  <a:moveTo>
                    <a:pt x="3679" y="3423"/>
                  </a:moveTo>
                  <a:lnTo>
                    <a:pt x="2546" y="4558"/>
                  </a:lnTo>
                  <a:cubicBezTo>
                    <a:pt x="2362" y="4742"/>
                    <a:pt x="2331" y="5023"/>
                    <a:pt x="2453" y="5241"/>
                  </a:cubicBezTo>
                  <a:lnTo>
                    <a:pt x="2138" y="5556"/>
                  </a:lnTo>
                  <a:cubicBezTo>
                    <a:pt x="2057" y="5638"/>
                    <a:pt x="2026" y="5754"/>
                    <a:pt x="2050" y="5860"/>
                  </a:cubicBezTo>
                  <a:lnTo>
                    <a:pt x="1820" y="6089"/>
                  </a:lnTo>
                  <a:lnTo>
                    <a:pt x="863" y="6568"/>
                  </a:lnTo>
                  <a:cubicBezTo>
                    <a:pt x="813" y="6593"/>
                    <a:pt x="758" y="6605"/>
                    <a:pt x="704" y="6605"/>
                  </a:cubicBezTo>
                  <a:cubicBezTo>
                    <a:pt x="612" y="6605"/>
                    <a:pt x="520" y="6569"/>
                    <a:pt x="452" y="6500"/>
                  </a:cubicBezTo>
                  <a:cubicBezTo>
                    <a:pt x="313" y="6362"/>
                    <a:pt x="313" y="6135"/>
                    <a:pt x="452" y="5997"/>
                  </a:cubicBezTo>
                  <a:lnTo>
                    <a:pt x="2447" y="4002"/>
                  </a:lnTo>
                  <a:cubicBezTo>
                    <a:pt x="2781" y="3666"/>
                    <a:pt x="3214" y="3466"/>
                    <a:pt x="3679" y="3423"/>
                  </a:cubicBezTo>
                  <a:close/>
                  <a:moveTo>
                    <a:pt x="3850" y="6666"/>
                  </a:moveTo>
                  <a:lnTo>
                    <a:pt x="4268" y="7087"/>
                  </a:lnTo>
                  <a:lnTo>
                    <a:pt x="3968" y="7385"/>
                  </a:lnTo>
                  <a:cubicBezTo>
                    <a:pt x="3957" y="7398"/>
                    <a:pt x="3942" y="7399"/>
                    <a:pt x="3936" y="7399"/>
                  </a:cubicBezTo>
                  <a:cubicBezTo>
                    <a:pt x="3929" y="7399"/>
                    <a:pt x="3915" y="7398"/>
                    <a:pt x="3903" y="7385"/>
                  </a:cubicBezTo>
                  <a:lnTo>
                    <a:pt x="3517" y="6999"/>
                  </a:lnTo>
                  <a:lnTo>
                    <a:pt x="3850" y="6666"/>
                  </a:lnTo>
                  <a:close/>
                  <a:moveTo>
                    <a:pt x="5163" y="4260"/>
                  </a:moveTo>
                  <a:cubicBezTo>
                    <a:pt x="5239" y="4260"/>
                    <a:pt x="5312" y="4290"/>
                    <a:pt x="5365" y="4345"/>
                  </a:cubicBezTo>
                  <a:cubicBezTo>
                    <a:pt x="5477" y="4456"/>
                    <a:pt x="5477" y="4638"/>
                    <a:pt x="5365" y="4750"/>
                  </a:cubicBezTo>
                  <a:lnTo>
                    <a:pt x="2876" y="7238"/>
                  </a:lnTo>
                  <a:cubicBezTo>
                    <a:pt x="2822" y="7293"/>
                    <a:pt x="2822" y="7383"/>
                    <a:pt x="2876" y="7438"/>
                  </a:cubicBezTo>
                  <a:cubicBezTo>
                    <a:pt x="2904" y="7466"/>
                    <a:pt x="2941" y="7480"/>
                    <a:pt x="2977" y="7480"/>
                  </a:cubicBezTo>
                  <a:cubicBezTo>
                    <a:pt x="3013" y="7480"/>
                    <a:pt x="3049" y="7466"/>
                    <a:pt x="3077" y="7438"/>
                  </a:cubicBezTo>
                  <a:lnTo>
                    <a:pt x="3316" y="7200"/>
                  </a:lnTo>
                  <a:lnTo>
                    <a:pt x="3614" y="7498"/>
                  </a:lnTo>
                  <a:lnTo>
                    <a:pt x="2965" y="8147"/>
                  </a:lnTo>
                  <a:cubicBezTo>
                    <a:pt x="2249" y="8862"/>
                    <a:pt x="1325" y="9290"/>
                    <a:pt x="352" y="9358"/>
                  </a:cubicBezTo>
                  <a:cubicBezTo>
                    <a:pt x="421" y="8384"/>
                    <a:pt x="848" y="7461"/>
                    <a:pt x="1563" y="6745"/>
                  </a:cubicBezTo>
                  <a:lnTo>
                    <a:pt x="2001" y="6307"/>
                  </a:lnTo>
                  <a:lnTo>
                    <a:pt x="2212" y="6096"/>
                  </a:lnTo>
                  <a:lnTo>
                    <a:pt x="2510" y="6394"/>
                  </a:lnTo>
                  <a:lnTo>
                    <a:pt x="1630" y="7273"/>
                  </a:lnTo>
                  <a:cubicBezTo>
                    <a:pt x="1409" y="7495"/>
                    <a:pt x="1409" y="7857"/>
                    <a:pt x="1630" y="8080"/>
                  </a:cubicBezTo>
                  <a:cubicBezTo>
                    <a:pt x="1739" y="8187"/>
                    <a:pt x="1881" y="8245"/>
                    <a:pt x="2032" y="8245"/>
                  </a:cubicBezTo>
                  <a:cubicBezTo>
                    <a:pt x="2184" y="8245"/>
                    <a:pt x="2328" y="8186"/>
                    <a:pt x="2435" y="8080"/>
                  </a:cubicBezTo>
                  <a:lnTo>
                    <a:pt x="2702" y="7812"/>
                  </a:lnTo>
                  <a:cubicBezTo>
                    <a:pt x="2758" y="7757"/>
                    <a:pt x="2758" y="7667"/>
                    <a:pt x="2702" y="7611"/>
                  </a:cubicBezTo>
                  <a:cubicBezTo>
                    <a:pt x="2675" y="7584"/>
                    <a:pt x="2639" y="7570"/>
                    <a:pt x="2602" y="7570"/>
                  </a:cubicBezTo>
                  <a:cubicBezTo>
                    <a:pt x="2566" y="7570"/>
                    <a:pt x="2530" y="7584"/>
                    <a:pt x="2502" y="7611"/>
                  </a:cubicBezTo>
                  <a:lnTo>
                    <a:pt x="2234" y="7879"/>
                  </a:lnTo>
                  <a:cubicBezTo>
                    <a:pt x="2180" y="7933"/>
                    <a:pt x="2107" y="7963"/>
                    <a:pt x="2031" y="7963"/>
                  </a:cubicBezTo>
                  <a:cubicBezTo>
                    <a:pt x="1955" y="7963"/>
                    <a:pt x="1883" y="7933"/>
                    <a:pt x="1829" y="7879"/>
                  </a:cubicBezTo>
                  <a:cubicBezTo>
                    <a:pt x="1716" y="7767"/>
                    <a:pt x="1716" y="7585"/>
                    <a:pt x="1829" y="7474"/>
                  </a:cubicBezTo>
                  <a:lnTo>
                    <a:pt x="2807" y="6496"/>
                  </a:lnTo>
                  <a:lnTo>
                    <a:pt x="2808" y="6494"/>
                  </a:lnTo>
                  <a:lnTo>
                    <a:pt x="2810" y="6493"/>
                  </a:lnTo>
                  <a:lnTo>
                    <a:pt x="4959" y="4345"/>
                  </a:lnTo>
                  <a:cubicBezTo>
                    <a:pt x="5013" y="4290"/>
                    <a:pt x="5086" y="4260"/>
                    <a:pt x="5163" y="4260"/>
                  </a:cubicBezTo>
                  <a:close/>
                  <a:moveTo>
                    <a:pt x="6281" y="6064"/>
                  </a:moveTo>
                  <a:lnTo>
                    <a:pt x="6281" y="6064"/>
                  </a:lnTo>
                  <a:cubicBezTo>
                    <a:pt x="6234" y="6517"/>
                    <a:pt x="6033" y="6937"/>
                    <a:pt x="5707" y="7263"/>
                  </a:cubicBezTo>
                  <a:lnTo>
                    <a:pt x="3712" y="9258"/>
                  </a:lnTo>
                  <a:cubicBezTo>
                    <a:pt x="3642" y="9328"/>
                    <a:pt x="3551" y="9362"/>
                    <a:pt x="3459" y="9362"/>
                  </a:cubicBezTo>
                  <a:cubicBezTo>
                    <a:pt x="3368" y="9362"/>
                    <a:pt x="3277" y="9328"/>
                    <a:pt x="3208" y="9258"/>
                  </a:cubicBezTo>
                  <a:cubicBezTo>
                    <a:pt x="3099" y="9150"/>
                    <a:pt x="3072" y="8985"/>
                    <a:pt x="3140" y="8847"/>
                  </a:cubicBezTo>
                  <a:lnTo>
                    <a:pt x="3613" y="7901"/>
                  </a:lnTo>
                  <a:cubicBezTo>
                    <a:pt x="3614" y="7897"/>
                    <a:pt x="3615" y="7895"/>
                    <a:pt x="3618" y="7891"/>
                  </a:cubicBezTo>
                  <a:lnTo>
                    <a:pt x="3840" y="7669"/>
                  </a:lnTo>
                  <a:cubicBezTo>
                    <a:pt x="3869" y="7679"/>
                    <a:pt x="3901" y="7683"/>
                    <a:pt x="3935" y="7683"/>
                  </a:cubicBezTo>
                  <a:cubicBezTo>
                    <a:pt x="4022" y="7683"/>
                    <a:pt x="4106" y="7648"/>
                    <a:pt x="4168" y="7586"/>
                  </a:cubicBezTo>
                  <a:lnTo>
                    <a:pt x="4481" y="7272"/>
                  </a:lnTo>
                  <a:cubicBezTo>
                    <a:pt x="4566" y="7320"/>
                    <a:pt x="4663" y="7346"/>
                    <a:pt x="4763" y="7346"/>
                  </a:cubicBezTo>
                  <a:cubicBezTo>
                    <a:pt x="4916" y="7346"/>
                    <a:pt x="5058" y="7287"/>
                    <a:pt x="5166" y="7178"/>
                  </a:cubicBezTo>
                  <a:lnTo>
                    <a:pt x="6281" y="6064"/>
                  </a:lnTo>
                  <a:close/>
                  <a:moveTo>
                    <a:pt x="8373" y="0"/>
                  </a:moveTo>
                  <a:cubicBezTo>
                    <a:pt x="7557" y="0"/>
                    <a:pt x="6771" y="324"/>
                    <a:pt x="6189" y="905"/>
                  </a:cubicBezTo>
                  <a:lnTo>
                    <a:pt x="3968" y="3126"/>
                  </a:lnTo>
                  <a:lnTo>
                    <a:pt x="3858" y="3126"/>
                  </a:lnTo>
                  <a:cubicBezTo>
                    <a:pt x="3249" y="3126"/>
                    <a:pt x="2676" y="3363"/>
                    <a:pt x="2245" y="3795"/>
                  </a:cubicBezTo>
                  <a:lnTo>
                    <a:pt x="249" y="5790"/>
                  </a:lnTo>
                  <a:cubicBezTo>
                    <a:pt x="0" y="6039"/>
                    <a:pt x="0" y="6444"/>
                    <a:pt x="249" y="6693"/>
                  </a:cubicBezTo>
                  <a:cubicBezTo>
                    <a:pt x="373" y="6816"/>
                    <a:pt x="536" y="6881"/>
                    <a:pt x="702" y="6881"/>
                  </a:cubicBezTo>
                  <a:cubicBezTo>
                    <a:pt x="800" y="6881"/>
                    <a:pt x="897" y="6858"/>
                    <a:pt x="988" y="6813"/>
                  </a:cubicBezTo>
                  <a:lnTo>
                    <a:pt x="1204" y="6705"/>
                  </a:lnTo>
                  <a:lnTo>
                    <a:pt x="1204" y="6705"/>
                  </a:lnTo>
                  <a:cubicBezTo>
                    <a:pt x="881" y="7062"/>
                    <a:pt x="621" y="7464"/>
                    <a:pt x="427" y="7905"/>
                  </a:cubicBezTo>
                  <a:cubicBezTo>
                    <a:pt x="202" y="8414"/>
                    <a:pt x="78" y="8950"/>
                    <a:pt x="61" y="9494"/>
                  </a:cubicBezTo>
                  <a:cubicBezTo>
                    <a:pt x="61" y="9514"/>
                    <a:pt x="63" y="9532"/>
                    <a:pt x="70" y="9551"/>
                  </a:cubicBezTo>
                  <a:cubicBezTo>
                    <a:pt x="93" y="9609"/>
                    <a:pt x="146" y="9643"/>
                    <a:pt x="204" y="9643"/>
                  </a:cubicBezTo>
                  <a:lnTo>
                    <a:pt x="207" y="9643"/>
                  </a:lnTo>
                  <a:cubicBezTo>
                    <a:pt x="754" y="9626"/>
                    <a:pt x="1289" y="9502"/>
                    <a:pt x="1799" y="9278"/>
                  </a:cubicBezTo>
                  <a:cubicBezTo>
                    <a:pt x="2238" y="9084"/>
                    <a:pt x="2642" y="8823"/>
                    <a:pt x="3000" y="8499"/>
                  </a:cubicBezTo>
                  <a:lnTo>
                    <a:pt x="3000" y="8499"/>
                  </a:lnTo>
                  <a:lnTo>
                    <a:pt x="2896" y="8705"/>
                  </a:lnTo>
                  <a:cubicBezTo>
                    <a:pt x="2780" y="8939"/>
                    <a:pt x="2808" y="9222"/>
                    <a:pt x="2980" y="9419"/>
                  </a:cubicBezTo>
                  <a:cubicBezTo>
                    <a:pt x="3107" y="9567"/>
                    <a:pt x="3286" y="9641"/>
                    <a:pt x="3464" y="9641"/>
                  </a:cubicBezTo>
                  <a:cubicBezTo>
                    <a:pt x="3628" y="9641"/>
                    <a:pt x="3791" y="9579"/>
                    <a:pt x="3916" y="9453"/>
                  </a:cubicBezTo>
                  <a:lnTo>
                    <a:pt x="5912" y="7458"/>
                  </a:lnTo>
                  <a:cubicBezTo>
                    <a:pt x="6342" y="7027"/>
                    <a:pt x="6580" y="6455"/>
                    <a:pt x="6580" y="5845"/>
                  </a:cubicBezTo>
                  <a:lnTo>
                    <a:pt x="6580" y="5765"/>
                  </a:lnTo>
                  <a:lnTo>
                    <a:pt x="7318" y="5026"/>
                  </a:lnTo>
                  <a:cubicBezTo>
                    <a:pt x="7370" y="4974"/>
                    <a:pt x="7379" y="4893"/>
                    <a:pt x="7334" y="4836"/>
                  </a:cubicBezTo>
                  <a:cubicBezTo>
                    <a:pt x="7305" y="4800"/>
                    <a:pt x="7263" y="4781"/>
                    <a:pt x="7222" y="4781"/>
                  </a:cubicBezTo>
                  <a:cubicBezTo>
                    <a:pt x="7186" y="4781"/>
                    <a:pt x="7149" y="4795"/>
                    <a:pt x="7122" y="4823"/>
                  </a:cubicBezTo>
                  <a:lnTo>
                    <a:pt x="6339" y="5606"/>
                  </a:lnTo>
                  <a:lnTo>
                    <a:pt x="4975" y="6970"/>
                  </a:lnTo>
                  <a:cubicBezTo>
                    <a:pt x="4932" y="7014"/>
                    <a:pt x="4876" y="7046"/>
                    <a:pt x="4816" y="7054"/>
                  </a:cubicBezTo>
                  <a:cubicBezTo>
                    <a:pt x="4799" y="7057"/>
                    <a:pt x="4783" y="7058"/>
                    <a:pt x="4767" y="7058"/>
                  </a:cubicBezTo>
                  <a:cubicBezTo>
                    <a:pt x="4691" y="7058"/>
                    <a:pt x="4620" y="7029"/>
                    <a:pt x="4565" y="6974"/>
                  </a:cubicBezTo>
                  <a:lnTo>
                    <a:pt x="4052" y="6461"/>
                  </a:lnTo>
                  <a:lnTo>
                    <a:pt x="5569" y="4944"/>
                  </a:lnTo>
                  <a:cubicBezTo>
                    <a:pt x="5791" y="4722"/>
                    <a:pt x="5791" y="4361"/>
                    <a:pt x="5569" y="4139"/>
                  </a:cubicBezTo>
                  <a:cubicBezTo>
                    <a:pt x="5460" y="4030"/>
                    <a:pt x="5316" y="3972"/>
                    <a:pt x="5162" y="3972"/>
                  </a:cubicBezTo>
                  <a:cubicBezTo>
                    <a:pt x="5148" y="3972"/>
                    <a:pt x="5132" y="3972"/>
                    <a:pt x="5117" y="3973"/>
                  </a:cubicBezTo>
                  <a:cubicBezTo>
                    <a:pt x="4980" y="3984"/>
                    <a:pt x="4853" y="4049"/>
                    <a:pt x="4754" y="4146"/>
                  </a:cubicBezTo>
                  <a:lnTo>
                    <a:pt x="3246" y="5655"/>
                  </a:lnTo>
                  <a:lnTo>
                    <a:pt x="2749" y="5158"/>
                  </a:lnTo>
                  <a:cubicBezTo>
                    <a:pt x="2637" y="5046"/>
                    <a:pt x="2637" y="4865"/>
                    <a:pt x="2749" y="4753"/>
                  </a:cubicBezTo>
                  <a:lnTo>
                    <a:pt x="4132" y="3370"/>
                  </a:lnTo>
                  <a:lnTo>
                    <a:pt x="6394" y="1108"/>
                  </a:lnTo>
                  <a:cubicBezTo>
                    <a:pt x="6923" y="580"/>
                    <a:pt x="7639" y="285"/>
                    <a:pt x="8380" y="285"/>
                  </a:cubicBezTo>
                  <a:cubicBezTo>
                    <a:pt x="8442" y="285"/>
                    <a:pt x="8504" y="287"/>
                    <a:pt x="8566" y="291"/>
                  </a:cubicBezTo>
                  <a:cubicBezTo>
                    <a:pt x="9027" y="322"/>
                    <a:pt x="9400" y="694"/>
                    <a:pt x="9432" y="1156"/>
                  </a:cubicBezTo>
                  <a:cubicBezTo>
                    <a:pt x="9485" y="1965"/>
                    <a:pt x="9188" y="2757"/>
                    <a:pt x="8615" y="3329"/>
                  </a:cubicBezTo>
                  <a:lnTo>
                    <a:pt x="7500" y="4445"/>
                  </a:lnTo>
                  <a:cubicBezTo>
                    <a:pt x="7448" y="4495"/>
                    <a:pt x="7439" y="4578"/>
                    <a:pt x="7484" y="4635"/>
                  </a:cubicBezTo>
                  <a:cubicBezTo>
                    <a:pt x="7512" y="4671"/>
                    <a:pt x="7554" y="4689"/>
                    <a:pt x="7595" y="4689"/>
                  </a:cubicBezTo>
                  <a:cubicBezTo>
                    <a:pt x="7632" y="4689"/>
                    <a:pt x="7668" y="4675"/>
                    <a:pt x="7696" y="4647"/>
                  </a:cubicBezTo>
                  <a:lnTo>
                    <a:pt x="8815" y="3528"/>
                  </a:lnTo>
                  <a:cubicBezTo>
                    <a:pt x="9441" y="2896"/>
                    <a:pt x="9768" y="2024"/>
                    <a:pt x="9708" y="1134"/>
                  </a:cubicBezTo>
                  <a:cubicBezTo>
                    <a:pt x="9669" y="532"/>
                    <a:pt x="9184" y="46"/>
                    <a:pt x="8581" y="7"/>
                  </a:cubicBezTo>
                  <a:cubicBezTo>
                    <a:pt x="8511" y="2"/>
                    <a:pt x="8442" y="0"/>
                    <a:pt x="837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53" name="Google Shape;3353;p13"/>
          <p:cNvGrpSpPr/>
          <p:nvPr/>
        </p:nvGrpSpPr>
        <p:grpSpPr>
          <a:xfrm>
            <a:off x="2261626" y="4095621"/>
            <a:ext cx="1614846" cy="1495777"/>
            <a:chOff x="396852" y="3850761"/>
            <a:chExt cx="745337" cy="690380"/>
          </a:xfrm>
        </p:grpSpPr>
        <p:sp>
          <p:nvSpPr>
            <p:cNvPr id="3354" name="Google Shape;3354;p13"/>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5" name="Google Shape;3355;p13"/>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p13"/>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p13"/>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3358;p13"/>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3359;p13"/>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13"/>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13"/>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13"/>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3363;p13"/>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13"/>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p13"/>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p13"/>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3367;p13"/>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p13"/>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3369;p13"/>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70" name="Google Shape;3370;p13"/>
          <p:cNvGrpSpPr/>
          <p:nvPr/>
        </p:nvGrpSpPr>
        <p:grpSpPr>
          <a:xfrm rot="-485124">
            <a:off x="6049210" y="-37815"/>
            <a:ext cx="2417450" cy="1283736"/>
            <a:chOff x="6050093" y="4510918"/>
            <a:chExt cx="871602" cy="462827"/>
          </a:xfrm>
        </p:grpSpPr>
        <p:sp>
          <p:nvSpPr>
            <p:cNvPr id="3371" name="Google Shape;3371;p13"/>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3372;p13"/>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3" name="Google Shape;3373;p13"/>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p13"/>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13"/>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3376;p13"/>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p13"/>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p13"/>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3379;p13"/>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p13"/>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p13"/>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2" name="Google Shape;3382;p13"/>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3383;p13"/>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4" name="Google Shape;3384;p13"/>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5" name="Google Shape;3385;p13"/>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3386;p13"/>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87" name="Google Shape;3387;p13"/>
          <p:cNvSpPr/>
          <p:nvPr/>
        </p:nvSpPr>
        <p:spPr>
          <a:xfrm>
            <a:off x="6509375" y="4162396"/>
            <a:ext cx="57349"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8" name="Google Shape;3388;p13"/>
          <p:cNvSpPr/>
          <p:nvPr/>
        </p:nvSpPr>
        <p:spPr>
          <a:xfrm>
            <a:off x="8209523" y="25788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3389;p13"/>
          <p:cNvSpPr/>
          <p:nvPr/>
        </p:nvSpPr>
        <p:spPr>
          <a:xfrm>
            <a:off x="6047113" y="2040362"/>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0" name="Google Shape;3390;p13"/>
          <p:cNvSpPr/>
          <p:nvPr/>
        </p:nvSpPr>
        <p:spPr>
          <a:xfrm>
            <a:off x="4262961" y="416234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1" name="Google Shape;3391;p13"/>
          <p:cNvSpPr/>
          <p:nvPr/>
        </p:nvSpPr>
        <p:spPr>
          <a:xfrm>
            <a:off x="5493966" y="1409538"/>
            <a:ext cx="57349"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2" name="Google Shape;3392;p13"/>
          <p:cNvSpPr/>
          <p:nvPr/>
        </p:nvSpPr>
        <p:spPr>
          <a:xfrm>
            <a:off x="3165189" y="226276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93" name="Google Shape;3393;p13" descr="Firebase là gì? Các đặt điểm của Firebase"/>
          <p:cNvPicPr preferRelativeResize="0"/>
          <p:nvPr/>
        </p:nvPicPr>
        <p:blipFill rotWithShape="1">
          <a:blip r:embed="rId3">
            <a:alphaModFix/>
          </a:blip>
          <a:srcRect/>
          <a:stretch/>
        </p:blipFill>
        <p:spPr>
          <a:xfrm>
            <a:off x="2213219" y="1339594"/>
            <a:ext cx="4602537" cy="258573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7"/>
        <p:cNvGrpSpPr/>
        <p:nvPr/>
      </p:nvGrpSpPr>
      <p:grpSpPr>
        <a:xfrm>
          <a:off x="0" y="0"/>
          <a:ext cx="0" cy="0"/>
          <a:chOff x="0" y="0"/>
          <a:chExt cx="0" cy="0"/>
        </a:xfrm>
      </p:grpSpPr>
      <p:sp>
        <p:nvSpPr>
          <p:cNvPr id="3398" name="Google Shape;3398;p14"/>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Firebase là gì?</a:t>
            </a:r>
            <a:endParaRPr/>
          </a:p>
        </p:txBody>
      </p:sp>
      <p:sp>
        <p:nvSpPr>
          <p:cNvPr id="3399" name="Google Shape;3399;p14"/>
          <p:cNvSpPr txBox="1">
            <a:spLocks noGrp="1"/>
          </p:cNvSpPr>
          <p:nvPr>
            <p:ph type="subTitle" idx="1"/>
          </p:nvPr>
        </p:nvSpPr>
        <p:spPr>
          <a:xfrm>
            <a:off x="736150" y="2507650"/>
            <a:ext cx="7704000" cy="7986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400"/>
              <a:buNone/>
            </a:pPr>
            <a:r>
              <a:rPr lang="vi-VN" sz="1700"/>
              <a:t>Cụ thể là những giao diện lập trình ứng dụng API (Application Programming Interface) đơn giản. Mục đích nhằm tăng số lượng người dùng và thu lại nhiều lợi nhuận hơn.</a:t>
            </a:r>
            <a:endParaRPr sz="1500"/>
          </a:p>
          <a:p>
            <a:pPr marL="0" lvl="0" indent="0" algn="just" rtl="0">
              <a:lnSpc>
                <a:spcPct val="100000"/>
              </a:lnSpc>
              <a:spcBef>
                <a:spcPts val="0"/>
              </a:spcBef>
              <a:spcAft>
                <a:spcPts val="0"/>
              </a:spcAft>
              <a:buSzPts val="1400"/>
              <a:buNone/>
            </a:pPr>
            <a:endParaRPr sz="1700"/>
          </a:p>
        </p:txBody>
      </p:sp>
      <p:grpSp>
        <p:nvGrpSpPr>
          <p:cNvPr id="3400" name="Google Shape;3400;p14"/>
          <p:cNvGrpSpPr/>
          <p:nvPr/>
        </p:nvGrpSpPr>
        <p:grpSpPr>
          <a:xfrm>
            <a:off x="357759" y="589011"/>
            <a:ext cx="377914" cy="373078"/>
            <a:chOff x="6415762" y="3898388"/>
            <a:chExt cx="377914" cy="373078"/>
          </a:xfrm>
        </p:grpSpPr>
        <p:sp>
          <p:nvSpPr>
            <p:cNvPr id="3401" name="Google Shape;3401;p14"/>
            <p:cNvSpPr/>
            <p:nvPr/>
          </p:nvSpPr>
          <p:spPr>
            <a:xfrm>
              <a:off x="6528606" y="4048485"/>
              <a:ext cx="136403" cy="217603"/>
            </a:xfrm>
            <a:custGeom>
              <a:avLst/>
              <a:gdLst/>
              <a:ahLst/>
              <a:cxnLst/>
              <a:rect l="l" t="t" r="r" b="b"/>
              <a:pathLst>
                <a:path w="3526" h="5625" extrusionOk="0">
                  <a:moveTo>
                    <a:pt x="3526" y="0"/>
                  </a:moveTo>
                  <a:lnTo>
                    <a:pt x="1589" y="1936"/>
                  </a:lnTo>
                  <a:lnTo>
                    <a:pt x="107" y="4905"/>
                  </a:lnTo>
                  <a:cubicBezTo>
                    <a:pt x="1" y="5118"/>
                    <a:pt x="60" y="5380"/>
                    <a:pt x="257" y="5528"/>
                  </a:cubicBezTo>
                  <a:cubicBezTo>
                    <a:pt x="343" y="5593"/>
                    <a:pt x="446" y="5624"/>
                    <a:pt x="548" y="5624"/>
                  </a:cubicBezTo>
                  <a:cubicBezTo>
                    <a:pt x="681" y="5624"/>
                    <a:pt x="813" y="5572"/>
                    <a:pt x="912" y="5472"/>
                  </a:cubicBezTo>
                  <a:lnTo>
                    <a:pt x="2900" y="3484"/>
                  </a:lnTo>
                  <a:cubicBezTo>
                    <a:pt x="3301" y="3083"/>
                    <a:pt x="3526" y="2539"/>
                    <a:pt x="3526" y="1971"/>
                  </a:cubicBezTo>
                  <a:lnTo>
                    <a:pt x="352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2" name="Google Shape;3402;p14"/>
            <p:cNvSpPr/>
            <p:nvPr/>
          </p:nvSpPr>
          <p:spPr>
            <a:xfrm>
              <a:off x="6421294" y="4025081"/>
              <a:ext cx="219653" cy="134314"/>
            </a:xfrm>
            <a:custGeom>
              <a:avLst/>
              <a:gdLst/>
              <a:ahLst/>
              <a:cxnLst/>
              <a:rect l="l" t="t" r="r" b="b"/>
              <a:pathLst>
                <a:path w="5678" h="3472" extrusionOk="0">
                  <a:moveTo>
                    <a:pt x="3706" y="1"/>
                  </a:moveTo>
                  <a:cubicBezTo>
                    <a:pt x="3139" y="1"/>
                    <a:pt x="2594" y="227"/>
                    <a:pt x="2193" y="627"/>
                  </a:cubicBezTo>
                  <a:lnTo>
                    <a:pt x="205" y="2615"/>
                  </a:lnTo>
                  <a:cubicBezTo>
                    <a:pt x="28" y="2790"/>
                    <a:pt x="1" y="3071"/>
                    <a:pt x="151" y="3270"/>
                  </a:cubicBezTo>
                  <a:cubicBezTo>
                    <a:pt x="249" y="3402"/>
                    <a:pt x="399" y="3472"/>
                    <a:pt x="551" y="3472"/>
                  </a:cubicBezTo>
                  <a:cubicBezTo>
                    <a:pt x="626" y="3472"/>
                    <a:pt x="702" y="3454"/>
                    <a:pt x="773" y="3419"/>
                  </a:cubicBezTo>
                  <a:lnTo>
                    <a:pt x="3741" y="1937"/>
                  </a:lnTo>
                  <a:lnTo>
                    <a:pt x="567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3" name="Google Shape;3403;p14"/>
            <p:cNvSpPr/>
            <p:nvPr/>
          </p:nvSpPr>
          <p:spPr>
            <a:xfrm>
              <a:off x="6423499" y="4114830"/>
              <a:ext cx="151374" cy="151374"/>
            </a:xfrm>
            <a:custGeom>
              <a:avLst/>
              <a:gdLst/>
              <a:ahLst/>
              <a:cxnLst/>
              <a:rect l="l" t="t" r="r" b="b"/>
              <a:pathLst>
                <a:path w="3913" h="3913" extrusionOk="0">
                  <a:moveTo>
                    <a:pt x="2311" y="1"/>
                  </a:moveTo>
                  <a:lnTo>
                    <a:pt x="1263" y="1050"/>
                  </a:lnTo>
                  <a:cubicBezTo>
                    <a:pt x="489" y="1824"/>
                    <a:pt x="36" y="2853"/>
                    <a:pt x="1" y="3912"/>
                  </a:cubicBezTo>
                  <a:cubicBezTo>
                    <a:pt x="1060" y="3878"/>
                    <a:pt x="2090" y="3425"/>
                    <a:pt x="2864" y="2650"/>
                  </a:cubicBezTo>
                  <a:lnTo>
                    <a:pt x="3913" y="1601"/>
                  </a:lnTo>
                  <a:lnTo>
                    <a:pt x="3112" y="802"/>
                  </a:lnTo>
                  <a:lnTo>
                    <a:pt x="23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4" name="Google Shape;3404;p14"/>
            <p:cNvSpPr/>
            <p:nvPr/>
          </p:nvSpPr>
          <p:spPr>
            <a:xfrm>
              <a:off x="6499438" y="4083998"/>
              <a:ext cx="107544" cy="106113"/>
            </a:xfrm>
            <a:custGeom>
              <a:avLst/>
              <a:gdLst/>
              <a:ahLst/>
              <a:cxnLst/>
              <a:rect l="l" t="t" r="r" b="b"/>
              <a:pathLst>
                <a:path w="2780" h="2743" extrusionOk="0">
                  <a:moveTo>
                    <a:pt x="1008" y="1"/>
                  </a:moveTo>
                  <a:cubicBezTo>
                    <a:pt x="960" y="1"/>
                    <a:pt x="912" y="19"/>
                    <a:pt x="875" y="56"/>
                  </a:cubicBezTo>
                  <a:lnTo>
                    <a:pt x="74" y="857"/>
                  </a:lnTo>
                  <a:cubicBezTo>
                    <a:pt x="0" y="931"/>
                    <a:pt x="0" y="1050"/>
                    <a:pt x="74" y="1124"/>
                  </a:cubicBezTo>
                  <a:lnTo>
                    <a:pt x="1639" y="2688"/>
                  </a:lnTo>
                  <a:cubicBezTo>
                    <a:pt x="1676" y="2724"/>
                    <a:pt x="1724" y="2743"/>
                    <a:pt x="1772" y="2743"/>
                  </a:cubicBezTo>
                  <a:cubicBezTo>
                    <a:pt x="1820" y="2743"/>
                    <a:pt x="1868" y="2724"/>
                    <a:pt x="1905" y="2688"/>
                  </a:cubicBezTo>
                  <a:lnTo>
                    <a:pt x="2705" y="1887"/>
                  </a:lnTo>
                  <a:cubicBezTo>
                    <a:pt x="2779" y="1813"/>
                    <a:pt x="2779" y="1695"/>
                    <a:pt x="2705" y="1621"/>
                  </a:cubicBezTo>
                  <a:lnTo>
                    <a:pt x="1141" y="56"/>
                  </a:lnTo>
                  <a:cubicBezTo>
                    <a:pt x="1104" y="19"/>
                    <a:pt x="1056" y="1"/>
                    <a:pt x="100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5" name="Google Shape;3405;p14"/>
            <p:cNvSpPr/>
            <p:nvPr/>
          </p:nvSpPr>
          <p:spPr>
            <a:xfrm>
              <a:off x="6511546" y="3904113"/>
              <a:ext cx="276559" cy="273000"/>
            </a:xfrm>
            <a:custGeom>
              <a:avLst/>
              <a:gdLst/>
              <a:ahLst/>
              <a:cxnLst/>
              <a:rect l="l" t="t" r="r" b="b"/>
              <a:pathLst>
                <a:path w="7149" h="7057" extrusionOk="0">
                  <a:moveTo>
                    <a:pt x="5898" y="0"/>
                  </a:moveTo>
                  <a:cubicBezTo>
                    <a:pt x="5119" y="0"/>
                    <a:pt x="4368" y="309"/>
                    <a:pt x="3814" y="864"/>
                  </a:cubicBezTo>
                  <a:lnTo>
                    <a:pt x="168" y="4509"/>
                  </a:lnTo>
                  <a:cubicBezTo>
                    <a:pt x="1" y="4677"/>
                    <a:pt x="1" y="4947"/>
                    <a:pt x="168" y="5114"/>
                  </a:cubicBezTo>
                  <a:lnTo>
                    <a:pt x="1985" y="6930"/>
                  </a:lnTo>
                  <a:cubicBezTo>
                    <a:pt x="2068" y="7014"/>
                    <a:pt x="2178" y="7056"/>
                    <a:pt x="2287" y="7056"/>
                  </a:cubicBezTo>
                  <a:cubicBezTo>
                    <a:pt x="2397" y="7056"/>
                    <a:pt x="2506" y="7014"/>
                    <a:pt x="2590" y="6930"/>
                  </a:cubicBezTo>
                  <a:lnTo>
                    <a:pt x="6235" y="3285"/>
                  </a:lnTo>
                  <a:cubicBezTo>
                    <a:pt x="6836" y="2684"/>
                    <a:pt x="7149" y="1853"/>
                    <a:pt x="7093" y="1004"/>
                  </a:cubicBezTo>
                  <a:cubicBezTo>
                    <a:pt x="7057" y="468"/>
                    <a:pt x="6631" y="42"/>
                    <a:pt x="6096" y="7"/>
                  </a:cubicBezTo>
                  <a:cubicBezTo>
                    <a:pt x="6030" y="2"/>
                    <a:pt x="5964" y="0"/>
                    <a:pt x="5898"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p14"/>
            <p:cNvSpPr/>
            <p:nvPr/>
          </p:nvSpPr>
          <p:spPr>
            <a:xfrm>
              <a:off x="6511585" y="3904113"/>
              <a:ext cx="271530" cy="221278"/>
            </a:xfrm>
            <a:custGeom>
              <a:avLst/>
              <a:gdLst/>
              <a:ahLst/>
              <a:cxnLst/>
              <a:rect l="l" t="t" r="r" b="b"/>
              <a:pathLst>
                <a:path w="7019" h="5720" extrusionOk="0">
                  <a:moveTo>
                    <a:pt x="5897" y="0"/>
                  </a:moveTo>
                  <a:cubicBezTo>
                    <a:pt x="5117" y="0"/>
                    <a:pt x="4367" y="309"/>
                    <a:pt x="3813" y="864"/>
                  </a:cubicBezTo>
                  <a:lnTo>
                    <a:pt x="167" y="4509"/>
                  </a:lnTo>
                  <a:cubicBezTo>
                    <a:pt x="1" y="4677"/>
                    <a:pt x="1" y="4947"/>
                    <a:pt x="167" y="5114"/>
                  </a:cubicBezTo>
                  <a:lnTo>
                    <a:pt x="773" y="5719"/>
                  </a:lnTo>
                  <a:cubicBezTo>
                    <a:pt x="607" y="5553"/>
                    <a:pt x="607" y="5282"/>
                    <a:pt x="773" y="5114"/>
                  </a:cubicBezTo>
                  <a:lnTo>
                    <a:pt x="4418" y="1469"/>
                  </a:lnTo>
                  <a:cubicBezTo>
                    <a:pt x="4974" y="914"/>
                    <a:pt x="5726" y="605"/>
                    <a:pt x="6506" y="605"/>
                  </a:cubicBezTo>
                  <a:cubicBezTo>
                    <a:pt x="6570" y="605"/>
                    <a:pt x="6635" y="607"/>
                    <a:pt x="6700" y="611"/>
                  </a:cubicBezTo>
                  <a:cubicBezTo>
                    <a:pt x="6812" y="620"/>
                    <a:pt x="6919" y="645"/>
                    <a:pt x="7019" y="683"/>
                  </a:cubicBezTo>
                  <a:cubicBezTo>
                    <a:pt x="6871" y="305"/>
                    <a:pt x="6517" y="34"/>
                    <a:pt x="6095" y="7"/>
                  </a:cubicBezTo>
                  <a:cubicBezTo>
                    <a:pt x="6029" y="2"/>
                    <a:pt x="5963" y="0"/>
                    <a:pt x="589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407;p14"/>
            <p:cNvSpPr/>
            <p:nvPr/>
          </p:nvSpPr>
          <p:spPr>
            <a:xfrm>
              <a:off x="6664507" y="3943030"/>
              <a:ext cx="82786" cy="82747"/>
            </a:xfrm>
            <a:custGeom>
              <a:avLst/>
              <a:gdLst/>
              <a:ahLst/>
              <a:cxnLst/>
              <a:rect l="l" t="t" r="r" b="b"/>
              <a:pathLst>
                <a:path w="2140" h="2139" extrusionOk="0">
                  <a:moveTo>
                    <a:pt x="1071" y="0"/>
                  </a:moveTo>
                  <a:cubicBezTo>
                    <a:pt x="480" y="0"/>
                    <a:pt x="1" y="479"/>
                    <a:pt x="1" y="1070"/>
                  </a:cubicBezTo>
                  <a:cubicBezTo>
                    <a:pt x="1" y="1661"/>
                    <a:pt x="480" y="2139"/>
                    <a:pt x="1071" y="2139"/>
                  </a:cubicBezTo>
                  <a:cubicBezTo>
                    <a:pt x="1662" y="2139"/>
                    <a:pt x="2140" y="1661"/>
                    <a:pt x="2140" y="1070"/>
                  </a:cubicBezTo>
                  <a:cubicBezTo>
                    <a:pt x="2140" y="479"/>
                    <a:pt x="1662" y="0"/>
                    <a:pt x="1071" y="0"/>
                  </a:cubicBezTo>
                  <a:close/>
                </a:path>
              </a:pathLst>
            </a:custGeom>
            <a:solidFill>
              <a:srgbClr val="6369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8" name="Google Shape;3408;p14"/>
            <p:cNvSpPr/>
            <p:nvPr/>
          </p:nvSpPr>
          <p:spPr>
            <a:xfrm>
              <a:off x="6660445" y="3942991"/>
              <a:ext cx="55784" cy="82786"/>
            </a:xfrm>
            <a:custGeom>
              <a:avLst/>
              <a:gdLst/>
              <a:ahLst/>
              <a:cxnLst/>
              <a:rect l="l" t="t" r="r" b="b"/>
              <a:pathLst>
                <a:path w="1442" h="2140" extrusionOk="0">
                  <a:moveTo>
                    <a:pt x="1175" y="0"/>
                  </a:moveTo>
                  <a:cubicBezTo>
                    <a:pt x="901" y="0"/>
                    <a:pt x="627" y="105"/>
                    <a:pt x="418" y="313"/>
                  </a:cubicBezTo>
                  <a:cubicBezTo>
                    <a:pt x="0" y="731"/>
                    <a:pt x="0" y="1410"/>
                    <a:pt x="418" y="1826"/>
                  </a:cubicBezTo>
                  <a:cubicBezTo>
                    <a:pt x="627" y="2035"/>
                    <a:pt x="901" y="2139"/>
                    <a:pt x="1175" y="2139"/>
                  </a:cubicBezTo>
                  <a:cubicBezTo>
                    <a:pt x="1265" y="2139"/>
                    <a:pt x="1354" y="2128"/>
                    <a:pt x="1442" y="2106"/>
                  </a:cubicBezTo>
                  <a:cubicBezTo>
                    <a:pt x="1262" y="2059"/>
                    <a:pt x="1092" y="1968"/>
                    <a:pt x="953" y="1826"/>
                  </a:cubicBezTo>
                  <a:cubicBezTo>
                    <a:pt x="534" y="1408"/>
                    <a:pt x="534" y="730"/>
                    <a:pt x="953" y="313"/>
                  </a:cubicBezTo>
                  <a:cubicBezTo>
                    <a:pt x="1093" y="172"/>
                    <a:pt x="1262" y="80"/>
                    <a:pt x="1442" y="34"/>
                  </a:cubicBezTo>
                  <a:cubicBezTo>
                    <a:pt x="1354" y="11"/>
                    <a:pt x="1265" y="0"/>
                    <a:pt x="1175" y="0"/>
                  </a:cubicBezTo>
                  <a:close/>
                </a:path>
              </a:pathLst>
            </a:custGeom>
            <a:solidFill>
              <a:srgbClr val="555A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9" name="Google Shape;3409;p14"/>
            <p:cNvSpPr/>
            <p:nvPr/>
          </p:nvSpPr>
          <p:spPr>
            <a:xfrm>
              <a:off x="6476150" y="4057692"/>
              <a:ext cx="157525" cy="154276"/>
            </a:xfrm>
            <a:custGeom>
              <a:avLst/>
              <a:gdLst/>
              <a:ahLst/>
              <a:cxnLst/>
              <a:rect l="l" t="t" r="r" b="b"/>
              <a:pathLst>
                <a:path w="4072" h="3988" extrusionOk="0">
                  <a:moveTo>
                    <a:pt x="3601" y="1"/>
                  </a:moveTo>
                  <a:cubicBezTo>
                    <a:pt x="3491" y="1"/>
                    <a:pt x="3382" y="42"/>
                    <a:pt x="3298" y="126"/>
                  </a:cubicBezTo>
                  <a:lnTo>
                    <a:pt x="169" y="3256"/>
                  </a:lnTo>
                  <a:cubicBezTo>
                    <a:pt x="1" y="3423"/>
                    <a:pt x="1" y="3694"/>
                    <a:pt x="169" y="3861"/>
                  </a:cubicBezTo>
                  <a:cubicBezTo>
                    <a:pt x="252" y="3945"/>
                    <a:pt x="362" y="3987"/>
                    <a:pt x="471" y="3987"/>
                  </a:cubicBezTo>
                  <a:cubicBezTo>
                    <a:pt x="581" y="3987"/>
                    <a:pt x="690" y="3945"/>
                    <a:pt x="774" y="3861"/>
                  </a:cubicBezTo>
                  <a:lnTo>
                    <a:pt x="3903" y="732"/>
                  </a:lnTo>
                  <a:cubicBezTo>
                    <a:pt x="4071" y="564"/>
                    <a:pt x="4071" y="294"/>
                    <a:pt x="3903" y="126"/>
                  </a:cubicBezTo>
                  <a:cubicBezTo>
                    <a:pt x="3820" y="42"/>
                    <a:pt x="3710" y="1"/>
                    <a:pt x="360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14"/>
            <p:cNvSpPr/>
            <p:nvPr/>
          </p:nvSpPr>
          <p:spPr>
            <a:xfrm>
              <a:off x="6659014" y="3937498"/>
              <a:ext cx="98376" cy="93850"/>
            </a:xfrm>
            <a:custGeom>
              <a:avLst/>
              <a:gdLst/>
              <a:ahLst/>
              <a:cxnLst/>
              <a:rect l="l" t="t" r="r" b="b"/>
              <a:pathLst>
                <a:path w="2543" h="2426" extrusionOk="0">
                  <a:moveTo>
                    <a:pt x="1213" y="284"/>
                  </a:moveTo>
                  <a:cubicBezTo>
                    <a:pt x="1461" y="284"/>
                    <a:pt x="1694" y="380"/>
                    <a:pt x="1869" y="556"/>
                  </a:cubicBezTo>
                  <a:cubicBezTo>
                    <a:pt x="2232" y="919"/>
                    <a:pt x="2232" y="1507"/>
                    <a:pt x="1869" y="1869"/>
                  </a:cubicBezTo>
                  <a:cubicBezTo>
                    <a:pt x="1694" y="2045"/>
                    <a:pt x="1461" y="2141"/>
                    <a:pt x="1213" y="2141"/>
                  </a:cubicBezTo>
                  <a:cubicBezTo>
                    <a:pt x="965" y="2141"/>
                    <a:pt x="732" y="2045"/>
                    <a:pt x="555" y="1869"/>
                  </a:cubicBezTo>
                  <a:cubicBezTo>
                    <a:pt x="380" y="1693"/>
                    <a:pt x="284" y="1461"/>
                    <a:pt x="284" y="1213"/>
                  </a:cubicBezTo>
                  <a:cubicBezTo>
                    <a:pt x="284" y="965"/>
                    <a:pt x="380" y="732"/>
                    <a:pt x="555" y="556"/>
                  </a:cubicBezTo>
                  <a:cubicBezTo>
                    <a:pt x="732" y="380"/>
                    <a:pt x="965" y="284"/>
                    <a:pt x="1213" y="284"/>
                  </a:cubicBezTo>
                  <a:close/>
                  <a:moveTo>
                    <a:pt x="1213" y="1"/>
                  </a:moveTo>
                  <a:cubicBezTo>
                    <a:pt x="890" y="1"/>
                    <a:pt x="585" y="127"/>
                    <a:pt x="355" y="355"/>
                  </a:cubicBezTo>
                  <a:cubicBezTo>
                    <a:pt x="126" y="583"/>
                    <a:pt x="0" y="888"/>
                    <a:pt x="0" y="1213"/>
                  </a:cubicBezTo>
                  <a:cubicBezTo>
                    <a:pt x="0" y="1536"/>
                    <a:pt x="127" y="1841"/>
                    <a:pt x="355" y="2070"/>
                  </a:cubicBezTo>
                  <a:cubicBezTo>
                    <a:pt x="583" y="2297"/>
                    <a:pt x="888" y="2425"/>
                    <a:pt x="1213" y="2425"/>
                  </a:cubicBezTo>
                  <a:cubicBezTo>
                    <a:pt x="1536" y="2423"/>
                    <a:pt x="1841" y="2297"/>
                    <a:pt x="2069" y="2069"/>
                  </a:cubicBezTo>
                  <a:cubicBezTo>
                    <a:pt x="2542" y="1597"/>
                    <a:pt x="2542" y="828"/>
                    <a:pt x="2069" y="355"/>
                  </a:cubicBezTo>
                  <a:cubicBezTo>
                    <a:pt x="1842" y="127"/>
                    <a:pt x="1537" y="1"/>
                    <a:pt x="121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1" name="Google Shape;3411;p14"/>
            <p:cNvSpPr/>
            <p:nvPr/>
          </p:nvSpPr>
          <p:spPr>
            <a:xfrm>
              <a:off x="6415762" y="3898388"/>
              <a:ext cx="377914" cy="373078"/>
            </a:xfrm>
            <a:custGeom>
              <a:avLst/>
              <a:gdLst/>
              <a:ahLst/>
              <a:cxnLst/>
              <a:rect l="l" t="t" r="r" b="b"/>
              <a:pathLst>
                <a:path w="9769" h="9644" extrusionOk="0">
                  <a:moveTo>
                    <a:pt x="2637" y="5456"/>
                  </a:moveTo>
                  <a:lnTo>
                    <a:pt x="3042" y="5861"/>
                  </a:lnTo>
                  <a:lnTo>
                    <a:pt x="2710" y="6193"/>
                  </a:lnTo>
                  <a:lnTo>
                    <a:pt x="2337" y="5822"/>
                  </a:lnTo>
                  <a:cubicBezTo>
                    <a:pt x="2319" y="5803"/>
                    <a:pt x="2319" y="5772"/>
                    <a:pt x="2337" y="5755"/>
                  </a:cubicBezTo>
                  <a:lnTo>
                    <a:pt x="2637" y="5456"/>
                  </a:lnTo>
                  <a:close/>
                  <a:moveTo>
                    <a:pt x="3679" y="3423"/>
                  </a:moveTo>
                  <a:lnTo>
                    <a:pt x="2546" y="4558"/>
                  </a:lnTo>
                  <a:cubicBezTo>
                    <a:pt x="2362" y="4742"/>
                    <a:pt x="2331" y="5023"/>
                    <a:pt x="2453" y="5241"/>
                  </a:cubicBezTo>
                  <a:lnTo>
                    <a:pt x="2138" y="5556"/>
                  </a:lnTo>
                  <a:cubicBezTo>
                    <a:pt x="2057" y="5638"/>
                    <a:pt x="2026" y="5754"/>
                    <a:pt x="2050" y="5860"/>
                  </a:cubicBezTo>
                  <a:lnTo>
                    <a:pt x="1820" y="6089"/>
                  </a:lnTo>
                  <a:lnTo>
                    <a:pt x="863" y="6568"/>
                  </a:lnTo>
                  <a:cubicBezTo>
                    <a:pt x="813" y="6593"/>
                    <a:pt x="758" y="6605"/>
                    <a:pt x="704" y="6605"/>
                  </a:cubicBezTo>
                  <a:cubicBezTo>
                    <a:pt x="612" y="6605"/>
                    <a:pt x="520" y="6569"/>
                    <a:pt x="452" y="6500"/>
                  </a:cubicBezTo>
                  <a:cubicBezTo>
                    <a:pt x="313" y="6362"/>
                    <a:pt x="313" y="6135"/>
                    <a:pt x="452" y="5997"/>
                  </a:cubicBezTo>
                  <a:lnTo>
                    <a:pt x="2447" y="4002"/>
                  </a:lnTo>
                  <a:cubicBezTo>
                    <a:pt x="2781" y="3666"/>
                    <a:pt x="3214" y="3466"/>
                    <a:pt x="3679" y="3423"/>
                  </a:cubicBezTo>
                  <a:close/>
                  <a:moveTo>
                    <a:pt x="3850" y="6666"/>
                  </a:moveTo>
                  <a:lnTo>
                    <a:pt x="4268" y="7087"/>
                  </a:lnTo>
                  <a:lnTo>
                    <a:pt x="3968" y="7385"/>
                  </a:lnTo>
                  <a:cubicBezTo>
                    <a:pt x="3957" y="7398"/>
                    <a:pt x="3942" y="7399"/>
                    <a:pt x="3936" y="7399"/>
                  </a:cubicBezTo>
                  <a:cubicBezTo>
                    <a:pt x="3929" y="7399"/>
                    <a:pt x="3915" y="7398"/>
                    <a:pt x="3903" y="7385"/>
                  </a:cubicBezTo>
                  <a:lnTo>
                    <a:pt x="3517" y="6999"/>
                  </a:lnTo>
                  <a:lnTo>
                    <a:pt x="3850" y="6666"/>
                  </a:lnTo>
                  <a:close/>
                  <a:moveTo>
                    <a:pt x="5163" y="4260"/>
                  </a:moveTo>
                  <a:cubicBezTo>
                    <a:pt x="5239" y="4260"/>
                    <a:pt x="5312" y="4290"/>
                    <a:pt x="5365" y="4345"/>
                  </a:cubicBezTo>
                  <a:cubicBezTo>
                    <a:pt x="5477" y="4456"/>
                    <a:pt x="5477" y="4638"/>
                    <a:pt x="5365" y="4750"/>
                  </a:cubicBezTo>
                  <a:lnTo>
                    <a:pt x="2876" y="7238"/>
                  </a:lnTo>
                  <a:cubicBezTo>
                    <a:pt x="2822" y="7293"/>
                    <a:pt x="2822" y="7383"/>
                    <a:pt x="2876" y="7438"/>
                  </a:cubicBezTo>
                  <a:cubicBezTo>
                    <a:pt x="2904" y="7466"/>
                    <a:pt x="2941" y="7480"/>
                    <a:pt x="2977" y="7480"/>
                  </a:cubicBezTo>
                  <a:cubicBezTo>
                    <a:pt x="3013" y="7480"/>
                    <a:pt x="3049" y="7466"/>
                    <a:pt x="3077" y="7438"/>
                  </a:cubicBezTo>
                  <a:lnTo>
                    <a:pt x="3316" y="7200"/>
                  </a:lnTo>
                  <a:lnTo>
                    <a:pt x="3614" y="7498"/>
                  </a:lnTo>
                  <a:lnTo>
                    <a:pt x="2965" y="8147"/>
                  </a:lnTo>
                  <a:cubicBezTo>
                    <a:pt x="2249" y="8862"/>
                    <a:pt x="1325" y="9290"/>
                    <a:pt x="352" y="9358"/>
                  </a:cubicBezTo>
                  <a:cubicBezTo>
                    <a:pt x="421" y="8384"/>
                    <a:pt x="848" y="7461"/>
                    <a:pt x="1563" y="6745"/>
                  </a:cubicBezTo>
                  <a:lnTo>
                    <a:pt x="2001" y="6307"/>
                  </a:lnTo>
                  <a:lnTo>
                    <a:pt x="2212" y="6096"/>
                  </a:lnTo>
                  <a:lnTo>
                    <a:pt x="2510" y="6394"/>
                  </a:lnTo>
                  <a:lnTo>
                    <a:pt x="1630" y="7273"/>
                  </a:lnTo>
                  <a:cubicBezTo>
                    <a:pt x="1409" y="7495"/>
                    <a:pt x="1409" y="7857"/>
                    <a:pt x="1630" y="8080"/>
                  </a:cubicBezTo>
                  <a:cubicBezTo>
                    <a:pt x="1739" y="8187"/>
                    <a:pt x="1881" y="8245"/>
                    <a:pt x="2032" y="8245"/>
                  </a:cubicBezTo>
                  <a:cubicBezTo>
                    <a:pt x="2184" y="8245"/>
                    <a:pt x="2328" y="8186"/>
                    <a:pt x="2435" y="8080"/>
                  </a:cubicBezTo>
                  <a:lnTo>
                    <a:pt x="2702" y="7812"/>
                  </a:lnTo>
                  <a:cubicBezTo>
                    <a:pt x="2758" y="7757"/>
                    <a:pt x="2758" y="7667"/>
                    <a:pt x="2702" y="7611"/>
                  </a:cubicBezTo>
                  <a:cubicBezTo>
                    <a:pt x="2675" y="7584"/>
                    <a:pt x="2639" y="7570"/>
                    <a:pt x="2602" y="7570"/>
                  </a:cubicBezTo>
                  <a:cubicBezTo>
                    <a:pt x="2566" y="7570"/>
                    <a:pt x="2530" y="7584"/>
                    <a:pt x="2502" y="7611"/>
                  </a:cubicBezTo>
                  <a:lnTo>
                    <a:pt x="2234" y="7879"/>
                  </a:lnTo>
                  <a:cubicBezTo>
                    <a:pt x="2180" y="7933"/>
                    <a:pt x="2107" y="7963"/>
                    <a:pt x="2031" y="7963"/>
                  </a:cubicBezTo>
                  <a:cubicBezTo>
                    <a:pt x="1955" y="7963"/>
                    <a:pt x="1883" y="7933"/>
                    <a:pt x="1829" y="7879"/>
                  </a:cubicBezTo>
                  <a:cubicBezTo>
                    <a:pt x="1716" y="7767"/>
                    <a:pt x="1716" y="7585"/>
                    <a:pt x="1829" y="7474"/>
                  </a:cubicBezTo>
                  <a:lnTo>
                    <a:pt x="2807" y="6496"/>
                  </a:lnTo>
                  <a:lnTo>
                    <a:pt x="2808" y="6494"/>
                  </a:lnTo>
                  <a:lnTo>
                    <a:pt x="2810" y="6493"/>
                  </a:lnTo>
                  <a:lnTo>
                    <a:pt x="4959" y="4345"/>
                  </a:lnTo>
                  <a:cubicBezTo>
                    <a:pt x="5013" y="4290"/>
                    <a:pt x="5086" y="4260"/>
                    <a:pt x="5163" y="4260"/>
                  </a:cubicBezTo>
                  <a:close/>
                  <a:moveTo>
                    <a:pt x="6281" y="6064"/>
                  </a:moveTo>
                  <a:lnTo>
                    <a:pt x="6281" y="6064"/>
                  </a:lnTo>
                  <a:cubicBezTo>
                    <a:pt x="6234" y="6517"/>
                    <a:pt x="6033" y="6937"/>
                    <a:pt x="5707" y="7263"/>
                  </a:cubicBezTo>
                  <a:lnTo>
                    <a:pt x="3712" y="9258"/>
                  </a:lnTo>
                  <a:cubicBezTo>
                    <a:pt x="3642" y="9328"/>
                    <a:pt x="3551" y="9362"/>
                    <a:pt x="3459" y="9362"/>
                  </a:cubicBezTo>
                  <a:cubicBezTo>
                    <a:pt x="3368" y="9362"/>
                    <a:pt x="3277" y="9328"/>
                    <a:pt x="3208" y="9258"/>
                  </a:cubicBezTo>
                  <a:cubicBezTo>
                    <a:pt x="3099" y="9150"/>
                    <a:pt x="3072" y="8985"/>
                    <a:pt x="3140" y="8847"/>
                  </a:cubicBezTo>
                  <a:lnTo>
                    <a:pt x="3613" y="7901"/>
                  </a:lnTo>
                  <a:cubicBezTo>
                    <a:pt x="3614" y="7897"/>
                    <a:pt x="3615" y="7895"/>
                    <a:pt x="3618" y="7891"/>
                  </a:cubicBezTo>
                  <a:lnTo>
                    <a:pt x="3840" y="7669"/>
                  </a:lnTo>
                  <a:cubicBezTo>
                    <a:pt x="3869" y="7679"/>
                    <a:pt x="3901" y="7683"/>
                    <a:pt x="3935" y="7683"/>
                  </a:cubicBezTo>
                  <a:cubicBezTo>
                    <a:pt x="4022" y="7683"/>
                    <a:pt x="4106" y="7648"/>
                    <a:pt x="4168" y="7586"/>
                  </a:cubicBezTo>
                  <a:lnTo>
                    <a:pt x="4481" y="7272"/>
                  </a:lnTo>
                  <a:cubicBezTo>
                    <a:pt x="4566" y="7320"/>
                    <a:pt x="4663" y="7346"/>
                    <a:pt x="4763" y="7346"/>
                  </a:cubicBezTo>
                  <a:cubicBezTo>
                    <a:pt x="4916" y="7346"/>
                    <a:pt x="5058" y="7287"/>
                    <a:pt x="5166" y="7178"/>
                  </a:cubicBezTo>
                  <a:lnTo>
                    <a:pt x="6281" y="6064"/>
                  </a:lnTo>
                  <a:close/>
                  <a:moveTo>
                    <a:pt x="8373" y="0"/>
                  </a:moveTo>
                  <a:cubicBezTo>
                    <a:pt x="7557" y="0"/>
                    <a:pt x="6771" y="324"/>
                    <a:pt x="6189" y="905"/>
                  </a:cubicBezTo>
                  <a:lnTo>
                    <a:pt x="3968" y="3126"/>
                  </a:lnTo>
                  <a:lnTo>
                    <a:pt x="3858" y="3126"/>
                  </a:lnTo>
                  <a:cubicBezTo>
                    <a:pt x="3249" y="3126"/>
                    <a:pt x="2676" y="3363"/>
                    <a:pt x="2245" y="3795"/>
                  </a:cubicBezTo>
                  <a:lnTo>
                    <a:pt x="249" y="5790"/>
                  </a:lnTo>
                  <a:cubicBezTo>
                    <a:pt x="0" y="6039"/>
                    <a:pt x="0" y="6444"/>
                    <a:pt x="249" y="6693"/>
                  </a:cubicBezTo>
                  <a:cubicBezTo>
                    <a:pt x="373" y="6816"/>
                    <a:pt x="536" y="6881"/>
                    <a:pt x="702" y="6881"/>
                  </a:cubicBezTo>
                  <a:cubicBezTo>
                    <a:pt x="800" y="6881"/>
                    <a:pt x="897" y="6858"/>
                    <a:pt x="988" y="6813"/>
                  </a:cubicBezTo>
                  <a:lnTo>
                    <a:pt x="1204" y="6705"/>
                  </a:lnTo>
                  <a:lnTo>
                    <a:pt x="1204" y="6705"/>
                  </a:lnTo>
                  <a:cubicBezTo>
                    <a:pt x="881" y="7062"/>
                    <a:pt x="621" y="7464"/>
                    <a:pt x="427" y="7905"/>
                  </a:cubicBezTo>
                  <a:cubicBezTo>
                    <a:pt x="202" y="8414"/>
                    <a:pt x="78" y="8950"/>
                    <a:pt x="61" y="9494"/>
                  </a:cubicBezTo>
                  <a:cubicBezTo>
                    <a:pt x="61" y="9514"/>
                    <a:pt x="63" y="9532"/>
                    <a:pt x="70" y="9551"/>
                  </a:cubicBezTo>
                  <a:cubicBezTo>
                    <a:pt x="93" y="9609"/>
                    <a:pt x="146" y="9643"/>
                    <a:pt x="204" y="9643"/>
                  </a:cubicBezTo>
                  <a:lnTo>
                    <a:pt x="207" y="9643"/>
                  </a:lnTo>
                  <a:cubicBezTo>
                    <a:pt x="754" y="9626"/>
                    <a:pt x="1289" y="9502"/>
                    <a:pt x="1799" y="9278"/>
                  </a:cubicBezTo>
                  <a:cubicBezTo>
                    <a:pt x="2238" y="9084"/>
                    <a:pt x="2642" y="8823"/>
                    <a:pt x="3000" y="8499"/>
                  </a:cubicBezTo>
                  <a:lnTo>
                    <a:pt x="3000" y="8499"/>
                  </a:lnTo>
                  <a:lnTo>
                    <a:pt x="2896" y="8705"/>
                  </a:lnTo>
                  <a:cubicBezTo>
                    <a:pt x="2780" y="8939"/>
                    <a:pt x="2808" y="9222"/>
                    <a:pt x="2980" y="9419"/>
                  </a:cubicBezTo>
                  <a:cubicBezTo>
                    <a:pt x="3107" y="9567"/>
                    <a:pt x="3286" y="9641"/>
                    <a:pt x="3464" y="9641"/>
                  </a:cubicBezTo>
                  <a:cubicBezTo>
                    <a:pt x="3628" y="9641"/>
                    <a:pt x="3791" y="9579"/>
                    <a:pt x="3916" y="9453"/>
                  </a:cubicBezTo>
                  <a:lnTo>
                    <a:pt x="5912" y="7458"/>
                  </a:lnTo>
                  <a:cubicBezTo>
                    <a:pt x="6342" y="7027"/>
                    <a:pt x="6580" y="6455"/>
                    <a:pt x="6580" y="5845"/>
                  </a:cubicBezTo>
                  <a:lnTo>
                    <a:pt x="6580" y="5765"/>
                  </a:lnTo>
                  <a:lnTo>
                    <a:pt x="7318" y="5026"/>
                  </a:lnTo>
                  <a:cubicBezTo>
                    <a:pt x="7370" y="4974"/>
                    <a:pt x="7379" y="4893"/>
                    <a:pt x="7334" y="4836"/>
                  </a:cubicBezTo>
                  <a:cubicBezTo>
                    <a:pt x="7305" y="4800"/>
                    <a:pt x="7263" y="4781"/>
                    <a:pt x="7222" y="4781"/>
                  </a:cubicBezTo>
                  <a:cubicBezTo>
                    <a:pt x="7186" y="4781"/>
                    <a:pt x="7149" y="4795"/>
                    <a:pt x="7122" y="4823"/>
                  </a:cubicBezTo>
                  <a:lnTo>
                    <a:pt x="6339" y="5606"/>
                  </a:lnTo>
                  <a:lnTo>
                    <a:pt x="4975" y="6970"/>
                  </a:lnTo>
                  <a:cubicBezTo>
                    <a:pt x="4932" y="7014"/>
                    <a:pt x="4876" y="7046"/>
                    <a:pt x="4816" y="7054"/>
                  </a:cubicBezTo>
                  <a:cubicBezTo>
                    <a:pt x="4799" y="7057"/>
                    <a:pt x="4783" y="7058"/>
                    <a:pt x="4767" y="7058"/>
                  </a:cubicBezTo>
                  <a:cubicBezTo>
                    <a:pt x="4691" y="7058"/>
                    <a:pt x="4620" y="7029"/>
                    <a:pt x="4565" y="6974"/>
                  </a:cubicBezTo>
                  <a:lnTo>
                    <a:pt x="4052" y="6461"/>
                  </a:lnTo>
                  <a:lnTo>
                    <a:pt x="5569" y="4944"/>
                  </a:lnTo>
                  <a:cubicBezTo>
                    <a:pt x="5791" y="4722"/>
                    <a:pt x="5791" y="4361"/>
                    <a:pt x="5569" y="4139"/>
                  </a:cubicBezTo>
                  <a:cubicBezTo>
                    <a:pt x="5460" y="4030"/>
                    <a:pt x="5316" y="3972"/>
                    <a:pt x="5162" y="3972"/>
                  </a:cubicBezTo>
                  <a:cubicBezTo>
                    <a:pt x="5148" y="3972"/>
                    <a:pt x="5132" y="3972"/>
                    <a:pt x="5117" y="3973"/>
                  </a:cubicBezTo>
                  <a:cubicBezTo>
                    <a:pt x="4980" y="3984"/>
                    <a:pt x="4853" y="4049"/>
                    <a:pt x="4754" y="4146"/>
                  </a:cubicBezTo>
                  <a:lnTo>
                    <a:pt x="3246" y="5655"/>
                  </a:lnTo>
                  <a:lnTo>
                    <a:pt x="2749" y="5158"/>
                  </a:lnTo>
                  <a:cubicBezTo>
                    <a:pt x="2637" y="5046"/>
                    <a:pt x="2637" y="4865"/>
                    <a:pt x="2749" y="4753"/>
                  </a:cubicBezTo>
                  <a:lnTo>
                    <a:pt x="4132" y="3370"/>
                  </a:lnTo>
                  <a:lnTo>
                    <a:pt x="6394" y="1108"/>
                  </a:lnTo>
                  <a:cubicBezTo>
                    <a:pt x="6923" y="580"/>
                    <a:pt x="7639" y="285"/>
                    <a:pt x="8380" y="285"/>
                  </a:cubicBezTo>
                  <a:cubicBezTo>
                    <a:pt x="8442" y="285"/>
                    <a:pt x="8504" y="287"/>
                    <a:pt x="8566" y="291"/>
                  </a:cubicBezTo>
                  <a:cubicBezTo>
                    <a:pt x="9027" y="322"/>
                    <a:pt x="9400" y="694"/>
                    <a:pt x="9432" y="1156"/>
                  </a:cubicBezTo>
                  <a:cubicBezTo>
                    <a:pt x="9485" y="1965"/>
                    <a:pt x="9188" y="2757"/>
                    <a:pt x="8615" y="3329"/>
                  </a:cubicBezTo>
                  <a:lnTo>
                    <a:pt x="7500" y="4445"/>
                  </a:lnTo>
                  <a:cubicBezTo>
                    <a:pt x="7448" y="4495"/>
                    <a:pt x="7439" y="4578"/>
                    <a:pt x="7484" y="4635"/>
                  </a:cubicBezTo>
                  <a:cubicBezTo>
                    <a:pt x="7512" y="4671"/>
                    <a:pt x="7554" y="4689"/>
                    <a:pt x="7595" y="4689"/>
                  </a:cubicBezTo>
                  <a:cubicBezTo>
                    <a:pt x="7632" y="4689"/>
                    <a:pt x="7668" y="4675"/>
                    <a:pt x="7696" y="4647"/>
                  </a:cubicBezTo>
                  <a:lnTo>
                    <a:pt x="8815" y="3528"/>
                  </a:lnTo>
                  <a:cubicBezTo>
                    <a:pt x="9441" y="2896"/>
                    <a:pt x="9768" y="2024"/>
                    <a:pt x="9708" y="1134"/>
                  </a:cubicBezTo>
                  <a:cubicBezTo>
                    <a:pt x="9669" y="532"/>
                    <a:pt x="9184" y="46"/>
                    <a:pt x="8581" y="7"/>
                  </a:cubicBezTo>
                  <a:cubicBezTo>
                    <a:pt x="8511" y="2"/>
                    <a:pt x="8442" y="0"/>
                    <a:pt x="837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12" name="Google Shape;3412;p14"/>
          <p:cNvGrpSpPr/>
          <p:nvPr/>
        </p:nvGrpSpPr>
        <p:grpSpPr>
          <a:xfrm>
            <a:off x="2261626" y="4095621"/>
            <a:ext cx="1614846" cy="1495777"/>
            <a:chOff x="396852" y="3850761"/>
            <a:chExt cx="745337" cy="690380"/>
          </a:xfrm>
        </p:grpSpPr>
        <p:sp>
          <p:nvSpPr>
            <p:cNvPr id="3413" name="Google Shape;3413;p14"/>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4" name="Google Shape;3414;p14"/>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5" name="Google Shape;3415;p14"/>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6" name="Google Shape;3416;p14"/>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7" name="Google Shape;3417;p14"/>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8" name="Google Shape;3418;p14"/>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p14"/>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0" name="Google Shape;3420;p14"/>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1" name="Google Shape;3421;p14"/>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2" name="Google Shape;3422;p14"/>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3" name="Google Shape;3423;p14"/>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p14"/>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5" name="Google Shape;3425;p14"/>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6" name="Google Shape;3426;p14"/>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7" name="Google Shape;3427;p14"/>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8" name="Google Shape;3428;p14"/>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29" name="Google Shape;3429;p14"/>
          <p:cNvGrpSpPr/>
          <p:nvPr/>
        </p:nvGrpSpPr>
        <p:grpSpPr>
          <a:xfrm rot="-485124">
            <a:off x="6049210" y="-37815"/>
            <a:ext cx="2417450" cy="1283736"/>
            <a:chOff x="6050093" y="4510918"/>
            <a:chExt cx="871602" cy="462827"/>
          </a:xfrm>
        </p:grpSpPr>
        <p:sp>
          <p:nvSpPr>
            <p:cNvPr id="3430" name="Google Shape;3430;p14"/>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1" name="Google Shape;3431;p14"/>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2" name="Google Shape;3432;p14"/>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3" name="Google Shape;3433;p14"/>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4" name="Google Shape;3434;p14"/>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5" name="Google Shape;3435;p14"/>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6" name="Google Shape;3436;p14"/>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7" name="Google Shape;3437;p14"/>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8" name="Google Shape;3438;p14"/>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9" name="Google Shape;3439;p14"/>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0" name="Google Shape;3440;p14"/>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1" name="Google Shape;3441;p14"/>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2" name="Google Shape;3442;p14"/>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3" name="Google Shape;3443;p14"/>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4" name="Google Shape;3444;p14"/>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p14"/>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46" name="Google Shape;3446;p14"/>
          <p:cNvSpPr/>
          <p:nvPr/>
        </p:nvSpPr>
        <p:spPr>
          <a:xfrm>
            <a:off x="6509375" y="4162396"/>
            <a:ext cx="57349"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7" name="Google Shape;3447;p14"/>
          <p:cNvSpPr/>
          <p:nvPr/>
        </p:nvSpPr>
        <p:spPr>
          <a:xfrm>
            <a:off x="8209523" y="25788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8" name="Google Shape;3448;p14"/>
          <p:cNvSpPr/>
          <p:nvPr/>
        </p:nvSpPr>
        <p:spPr>
          <a:xfrm>
            <a:off x="6047113" y="2040362"/>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p14"/>
          <p:cNvSpPr/>
          <p:nvPr/>
        </p:nvSpPr>
        <p:spPr>
          <a:xfrm>
            <a:off x="4262961" y="416234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0" name="Google Shape;3450;p14"/>
          <p:cNvSpPr/>
          <p:nvPr/>
        </p:nvSpPr>
        <p:spPr>
          <a:xfrm>
            <a:off x="5493966" y="1409538"/>
            <a:ext cx="57349" cy="57458"/>
          </a:xfrm>
          <a:custGeom>
            <a:avLst/>
            <a:gdLst/>
            <a:ahLst/>
            <a:cxnLst/>
            <a:rect l="l" t="t" r="r" b="b"/>
            <a:pathLst>
              <a:path w="523" h="524" extrusionOk="0">
                <a:moveTo>
                  <a:pt x="253" y="0"/>
                </a:moveTo>
                <a:cubicBezTo>
                  <a:pt x="253" y="0"/>
                  <a:pt x="236" y="121"/>
                  <a:pt x="231" y="233"/>
                </a:cubicBezTo>
                <a:cubicBezTo>
                  <a:pt x="142" y="240"/>
                  <a:pt x="0" y="268"/>
                  <a:pt x="0" y="268"/>
                </a:cubicBezTo>
                <a:cubicBezTo>
                  <a:pt x="0" y="268"/>
                  <a:pt x="120" y="287"/>
                  <a:pt x="231" y="290"/>
                </a:cubicBezTo>
                <a:cubicBezTo>
                  <a:pt x="235" y="405"/>
                  <a:pt x="255" y="524"/>
                  <a:pt x="255" y="524"/>
                </a:cubicBezTo>
                <a:cubicBezTo>
                  <a:pt x="255" y="524"/>
                  <a:pt x="283" y="382"/>
                  <a:pt x="289" y="293"/>
                </a:cubicBezTo>
                <a:cubicBezTo>
                  <a:pt x="403" y="289"/>
                  <a:pt x="522" y="268"/>
                  <a:pt x="522" y="268"/>
                </a:cubicBezTo>
                <a:cubicBezTo>
                  <a:pt x="522" y="268"/>
                  <a:pt x="378" y="238"/>
                  <a:pt x="289" y="233"/>
                </a:cubicBezTo>
                <a:cubicBezTo>
                  <a:pt x="283" y="144"/>
                  <a:pt x="253" y="0"/>
                  <a:pt x="25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p14"/>
          <p:cNvSpPr/>
          <p:nvPr/>
        </p:nvSpPr>
        <p:spPr>
          <a:xfrm>
            <a:off x="3165189" y="226276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52" name="Google Shape;3452;p14" descr="Firebase là gì? Các đặt điểm của Firebase"/>
          <p:cNvPicPr preferRelativeResize="0"/>
          <p:nvPr/>
        </p:nvPicPr>
        <p:blipFill rotWithShape="1">
          <a:blip r:embed="rId3">
            <a:alphaModFix/>
          </a:blip>
          <a:srcRect/>
          <a:stretch/>
        </p:blipFill>
        <p:spPr>
          <a:xfrm>
            <a:off x="3776397" y="234753"/>
            <a:ext cx="1509364" cy="847969"/>
          </a:xfrm>
          <a:prstGeom prst="rect">
            <a:avLst/>
          </a:prstGeom>
          <a:noFill/>
          <a:ln>
            <a:noFill/>
          </a:ln>
        </p:spPr>
      </p:pic>
      <p:sp>
        <p:nvSpPr>
          <p:cNvPr id="3453" name="Google Shape;3453;p14"/>
          <p:cNvSpPr txBox="1"/>
          <p:nvPr/>
        </p:nvSpPr>
        <p:spPr>
          <a:xfrm>
            <a:off x="736125" y="1254125"/>
            <a:ext cx="7530600" cy="798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700" b="0" i="0" u="none" strike="noStrike" cap="none">
                <a:solidFill>
                  <a:schemeClr val="dk1"/>
                </a:solidFill>
                <a:latin typeface="Barlow"/>
                <a:ea typeface="Barlow"/>
                <a:cs typeface="Barlow"/>
                <a:sym typeface="Barlow"/>
              </a:rPr>
              <a:t>Là dịch vụ cơ sở dữ liệu hoạt động trên nền tảng đám mây – cloud. Kèm theo đó là hệ thống máy chủ cực kỳ mạnh mẽ của Google. Chức năng chính là giúp người dùng lập trình ứng dụng bằng cách đơn giản hóa các thao tác với cơ sở dữ liệu.</a:t>
            </a:r>
            <a:endParaRPr sz="1500"/>
          </a:p>
          <a:p>
            <a:pPr marL="0" marR="0" lvl="0" indent="0" algn="just" rtl="0">
              <a:lnSpc>
                <a:spcPct val="100000"/>
              </a:lnSpc>
              <a:spcBef>
                <a:spcPts val="0"/>
              </a:spcBef>
              <a:spcAft>
                <a:spcPts val="0"/>
              </a:spcAft>
              <a:buClr>
                <a:schemeClr val="dk1"/>
              </a:buClr>
              <a:buSzPts val="1400"/>
              <a:buFont typeface="Barlow"/>
              <a:buNone/>
            </a:pPr>
            <a:endParaRPr sz="1700" b="0" i="0" u="none" strike="noStrike" cap="none">
              <a:solidFill>
                <a:schemeClr val="dk1"/>
              </a:solidFill>
              <a:latin typeface="Barlow"/>
              <a:ea typeface="Barlow"/>
              <a:cs typeface="Barlow"/>
              <a:sym typeface="Barlow"/>
            </a:endParaRPr>
          </a:p>
        </p:txBody>
      </p:sp>
      <p:sp>
        <p:nvSpPr>
          <p:cNvPr id="3454" name="Google Shape;3454;p14"/>
          <p:cNvSpPr txBox="1"/>
          <p:nvPr/>
        </p:nvSpPr>
        <p:spPr>
          <a:xfrm>
            <a:off x="720000" y="3421300"/>
            <a:ext cx="7704000" cy="798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700" b="0" i="0" u="none" strike="noStrike" cap="none">
                <a:solidFill>
                  <a:schemeClr val="dk1"/>
                </a:solidFill>
                <a:latin typeface="Barlow"/>
                <a:ea typeface="Barlow"/>
                <a:cs typeface="Barlow"/>
                <a:sym typeface="Barlow"/>
              </a:rPr>
              <a:t>Là dịch vụ đa năng và bảo mật cực tốt. Firebase hỗ trợ cả hai nền tảng Android và IOS</a:t>
            </a:r>
            <a:endParaRPr sz="1500"/>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58"/>
        <p:cNvGrpSpPr/>
        <p:nvPr/>
      </p:nvGrpSpPr>
      <p:grpSpPr>
        <a:xfrm>
          <a:off x="0" y="0"/>
          <a:ext cx="0" cy="0"/>
          <a:chOff x="0" y="0"/>
          <a:chExt cx="0" cy="0"/>
        </a:xfrm>
      </p:grpSpPr>
      <p:grpSp>
        <p:nvGrpSpPr>
          <p:cNvPr id="3459" name="Google Shape;3459;p15"/>
          <p:cNvGrpSpPr/>
          <p:nvPr/>
        </p:nvGrpSpPr>
        <p:grpSpPr>
          <a:xfrm>
            <a:off x="1403128" y="2437787"/>
            <a:ext cx="994469" cy="994469"/>
            <a:chOff x="530505" y="2179769"/>
            <a:chExt cx="2442212" cy="2442212"/>
          </a:xfrm>
        </p:grpSpPr>
        <p:sp>
          <p:nvSpPr>
            <p:cNvPr id="3460" name="Google Shape;3460;p15"/>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1" name="Google Shape;3461;p15"/>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2" name="Google Shape;3462;p15"/>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3" name="Google Shape;3463;p15"/>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64" name="Google Shape;3464;p15"/>
          <p:cNvSpPr txBox="1">
            <a:spLocks noGrp="1"/>
          </p:cNvSpPr>
          <p:nvPr>
            <p:ph type="title"/>
          </p:nvPr>
        </p:nvSpPr>
        <p:spPr>
          <a:xfrm>
            <a:off x="3067404" y="1307109"/>
            <a:ext cx="3641784"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100"/>
              <a:buNone/>
            </a:pPr>
            <a:r>
              <a:rPr lang="vi-VN" sz="2000">
                <a:solidFill>
                  <a:schemeClr val="accent6"/>
                </a:solidFill>
              </a:rPr>
              <a:t>Firebase Realtime Database</a:t>
            </a:r>
            <a:endParaRPr/>
          </a:p>
        </p:txBody>
      </p:sp>
      <p:sp>
        <p:nvSpPr>
          <p:cNvPr id="3465" name="Google Shape;3465;p15"/>
          <p:cNvSpPr txBox="1">
            <a:spLocks noGrp="1"/>
          </p:cNvSpPr>
          <p:nvPr>
            <p:ph type="title"/>
          </p:nvPr>
        </p:nvSpPr>
        <p:spPr>
          <a:xfrm>
            <a:off x="1244971" y="2671164"/>
            <a:ext cx="1310700" cy="52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100"/>
              <a:buNone/>
            </a:pPr>
            <a:r>
              <a:rPr lang="vi-VN" sz="2000"/>
              <a:t>Firebase</a:t>
            </a:r>
            <a:endParaRPr sz="2000"/>
          </a:p>
        </p:txBody>
      </p:sp>
      <p:sp>
        <p:nvSpPr>
          <p:cNvPr id="3466" name="Google Shape;3466;p15"/>
          <p:cNvSpPr txBox="1">
            <a:spLocks noGrp="1"/>
          </p:cNvSpPr>
          <p:nvPr>
            <p:ph type="title"/>
          </p:nvPr>
        </p:nvSpPr>
        <p:spPr>
          <a:xfrm>
            <a:off x="3118949" y="3691952"/>
            <a:ext cx="2496248"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100"/>
              <a:buNone/>
            </a:pPr>
            <a:r>
              <a:rPr lang="vi-VN" sz="2000">
                <a:solidFill>
                  <a:schemeClr val="accent6"/>
                </a:solidFill>
              </a:rPr>
              <a:t>Firebase Hosting</a:t>
            </a:r>
            <a:endParaRPr sz="2000">
              <a:solidFill>
                <a:schemeClr val="accent6"/>
              </a:solidFill>
            </a:endParaRPr>
          </a:p>
        </p:txBody>
      </p:sp>
      <p:sp>
        <p:nvSpPr>
          <p:cNvPr id="3467" name="Google Shape;3467;p15"/>
          <p:cNvSpPr txBox="1">
            <a:spLocks noGrp="1"/>
          </p:cNvSpPr>
          <p:nvPr>
            <p:ph type="title"/>
          </p:nvPr>
        </p:nvSpPr>
        <p:spPr>
          <a:xfrm>
            <a:off x="3957582" y="2421298"/>
            <a:ext cx="3159906"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100"/>
              <a:buNone/>
            </a:pPr>
            <a:r>
              <a:rPr lang="vi-VN" sz="2000">
                <a:solidFill>
                  <a:schemeClr val="accent6"/>
                </a:solidFill>
              </a:rPr>
              <a:t>Firebase Authentication</a:t>
            </a:r>
            <a:endParaRPr sz="2000">
              <a:solidFill>
                <a:schemeClr val="accent6"/>
              </a:solidFill>
            </a:endParaRPr>
          </a:p>
        </p:txBody>
      </p:sp>
      <p:cxnSp>
        <p:nvCxnSpPr>
          <p:cNvPr id="3468" name="Google Shape;3468;p15"/>
          <p:cNvCxnSpPr>
            <a:stCxn id="3465" idx="3"/>
            <a:endCxn id="3464" idx="1"/>
          </p:cNvCxnSpPr>
          <p:nvPr/>
        </p:nvCxnSpPr>
        <p:spPr>
          <a:xfrm rot="10800000" flipH="1">
            <a:off x="2555671" y="1570914"/>
            <a:ext cx="511800" cy="1364100"/>
          </a:xfrm>
          <a:prstGeom prst="curvedConnector3">
            <a:avLst>
              <a:gd name="adj1" fmla="val 49993"/>
            </a:avLst>
          </a:prstGeom>
          <a:noFill/>
          <a:ln w="9525" cap="flat" cmpd="sng">
            <a:solidFill>
              <a:schemeClr val="dk2"/>
            </a:solidFill>
            <a:prstDash val="solid"/>
            <a:round/>
            <a:headEnd type="none" w="sm" len="sm"/>
            <a:tailEnd type="oval" w="med" len="med"/>
          </a:ln>
        </p:spPr>
      </p:cxnSp>
      <p:cxnSp>
        <p:nvCxnSpPr>
          <p:cNvPr id="3469" name="Google Shape;3469;p15"/>
          <p:cNvCxnSpPr>
            <a:stCxn id="3465" idx="3"/>
            <a:endCxn id="3466" idx="1"/>
          </p:cNvCxnSpPr>
          <p:nvPr/>
        </p:nvCxnSpPr>
        <p:spPr>
          <a:xfrm>
            <a:off x="2555671" y="2935014"/>
            <a:ext cx="563400" cy="1020900"/>
          </a:xfrm>
          <a:prstGeom prst="curvedConnector3">
            <a:avLst>
              <a:gd name="adj1" fmla="val 49989"/>
            </a:avLst>
          </a:prstGeom>
          <a:noFill/>
          <a:ln w="9525" cap="flat" cmpd="sng">
            <a:solidFill>
              <a:schemeClr val="dk2"/>
            </a:solidFill>
            <a:prstDash val="solid"/>
            <a:round/>
            <a:headEnd type="none" w="sm" len="sm"/>
            <a:tailEnd type="oval" w="med" len="med"/>
          </a:ln>
        </p:spPr>
      </p:cxnSp>
      <p:cxnSp>
        <p:nvCxnSpPr>
          <p:cNvPr id="3470" name="Google Shape;3470;p15"/>
          <p:cNvCxnSpPr>
            <a:stCxn id="3465" idx="3"/>
            <a:endCxn id="3467" idx="1"/>
          </p:cNvCxnSpPr>
          <p:nvPr/>
        </p:nvCxnSpPr>
        <p:spPr>
          <a:xfrm rot="10800000" flipH="1">
            <a:off x="2555671" y="2685114"/>
            <a:ext cx="1401900" cy="249900"/>
          </a:xfrm>
          <a:prstGeom prst="curvedConnector3">
            <a:avLst>
              <a:gd name="adj1" fmla="val 50000"/>
            </a:avLst>
          </a:prstGeom>
          <a:noFill/>
          <a:ln w="9525" cap="flat" cmpd="sng">
            <a:solidFill>
              <a:schemeClr val="dk2"/>
            </a:solidFill>
            <a:prstDash val="solid"/>
            <a:round/>
            <a:headEnd type="none" w="sm" len="sm"/>
            <a:tailEnd type="oval" w="med" len="med"/>
          </a:ln>
        </p:spPr>
      </p:cxnSp>
      <p:grpSp>
        <p:nvGrpSpPr>
          <p:cNvPr id="3471" name="Google Shape;3471;p15"/>
          <p:cNvGrpSpPr/>
          <p:nvPr/>
        </p:nvGrpSpPr>
        <p:grpSpPr>
          <a:xfrm rot="-854709">
            <a:off x="257631" y="1688303"/>
            <a:ext cx="1151985" cy="255645"/>
            <a:chOff x="4339891" y="1046343"/>
            <a:chExt cx="651057" cy="144473"/>
          </a:xfrm>
        </p:grpSpPr>
        <p:sp>
          <p:nvSpPr>
            <p:cNvPr id="3472" name="Google Shape;3472;p15"/>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3" name="Google Shape;3473;p15"/>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4" name="Google Shape;3474;p15"/>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5" name="Google Shape;3475;p15"/>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6" name="Google Shape;3476;p15"/>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7" name="Google Shape;3477;p15"/>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p15"/>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79" name="Google Shape;3479;p15"/>
          <p:cNvGrpSpPr/>
          <p:nvPr/>
        </p:nvGrpSpPr>
        <p:grpSpPr>
          <a:xfrm rot="-601941">
            <a:off x="5152387" y="4100428"/>
            <a:ext cx="775787" cy="948052"/>
            <a:chOff x="1562309" y="2509229"/>
            <a:chExt cx="347239" cy="424362"/>
          </a:xfrm>
        </p:grpSpPr>
        <p:sp>
          <p:nvSpPr>
            <p:cNvPr id="3480" name="Google Shape;3480;p15"/>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1" name="Google Shape;3481;p15"/>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p15"/>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3" name="Google Shape;3483;p15"/>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15"/>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5" name="Google Shape;3485;p15"/>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p15"/>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7" name="Google Shape;3487;p15"/>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8" name="Google Shape;3488;p15"/>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9" name="Google Shape;3489;p15"/>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0" name="Google Shape;3490;p15"/>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1" name="Google Shape;3491;p15"/>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2" name="Google Shape;3492;p15"/>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93" name="Google Shape;3493;p15"/>
          <p:cNvGrpSpPr/>
          <p:nvPr/>
        </p:nvGrpSpPr>
        <p:grpSpPr>
          <a:xfrm>
            <a:off x="7025192" y="348123"/>
            <a:ext cx="937786" cy="948052"/>
            <a:chOff x="2335197" y="4238611"/>
            <a:chExt cx="345142" cy="348908"/>
          </a:xfrm>
        </p:grpSpPr>
        <p:grpSp>
          <p:nvGrpSpPr>
            <p:cNvPr id="3494" name="Google Shape;3494;p15"/>
            <p:cNvGrpSpPr/>
            <p:nvPr/>
          </p:nvGrpSpPr>
          <p:grpSpPr>
            <a:xfrm>
              <a:off x="2335197" y="4238611"/>
              <a:ext cx="345142" cy="348908"/>
              <a:chOff x="2335197" y="4238611"/>
              <a:chExt cx="345142" cy="348908"/>
            </a:xfrm>
          </p:grpSpPr>
          <p:sp>
            <p:nvSpPr>
              <p:cNvPr id="3495" name="Google Shape;3495;p15"/>
              <p:cNvSpPr/>
              <p:nvPr/>
            </p:nvSpPr>
            <p:spPr>
              <a:xfrm>
                <a:off x="2449212" y="4250718"/>
                <a:ext cx="140040" cy="242615"/>
              </a:xfrm>
              <a:custGeom>
                <a:avLst/>
                <a:gdLst/>
                <a:ahLst/>
                <a:cxnLst/>
                <a:rect l="l" t="t" r="r" b="b"/>
                <a:pathLst>
                  <a:path w="2938" h="5090" extrusionOk="0">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6" name="Google Shape;3496;p15"/>
              <p:cNvSpPr/>
              <p:nvPr/>
            </p:nvSpPr>
            <p:spPr>
              <a:xfrm>
                <a:off x="2562845" y="4478366"/>
                <a:ext cx="107294" cy="12774"/>
              </a:xfrm>
              <a:custGeom>
                <a:avLst/>
                <a:gdLst/>
                <a:ahLst/>
                <a:cxnLst/>
                <a:rect l="l" t="t" r="r" b="b"/>
                <a:pathLst>
                  <a:path w="2251" h="268" extrusionOk="0">
                    <a:moveTo>
                      <a:pt x="5" y="1"/>
                    </a:moveTo>
                    <a:lnTo>
                      <a:pt x="1" y="46"/>
                    </a:lnTo>
                    <a:lnTo>
                      <a:pt x="2245" y="268"/>
                    </a:lnTo>
                    <a:lnTo>
                      <a:pt x="2250" y="22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7" name="Google Shape;3497;p15"/>
              <p:cNvSpPr/>
              <p:nvPr/>
            </p:nvSpPr>
            <p:spPr>
              <a:xfrm>
                <a:off x="2347399" y="4504486"/>
                <a:ext cx="149763" cy="82508"/>
              </a:xfrm>
              <a:custGeom>
                <a:avLst/>
                <a:gdLst/>
                <a:ahLst/>
                <a:cxnLst/>
                <a:rect l="l" t="t" r="r" b="b"/>
                <a:pathLst>
                  <a:path w="3142" h="1731" extrusionOk="0">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8" name="Google Shape;3498;p15"/>
              <p:cNvSpPr/>
              <p:nvPr/>
            </p:nvSpPr>
            <p:spPr>
              <a:xfrm>
                <a:off x="2577526" y="4355533"/>
                <a:ext cx="21163" cy="21116"/>
              </a:xfrm>
              <a:custGeom>
                <a:avLst/>
                <a:gdLst/>
                <a:ahLst/>
                <a:cxnLst/>
                <a:rect l="l" t="t" r="r" b="b"/>
                <a:pathLst>
                  <a:path w="444" h="443" extrusionOk="0">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9" name="Google Shape;3499;p15"/>
              <p:cNvSpPr/>
              <p:nvPr/>
            </p:nvSpPr>
            <p:spPr>
              <a:xfrm>
                <a:off x="2659271" y="4479558"/>
                <a:ext cx="21068" cy="21116"/>
              </a:xfrm>
              <a:custGeom>
                <a:avLst/>
                <a:gdLst/>
                <a:ahLst/>
                <a:cxnLst/>
                <a:rect l="l" t="t" r="r" b="b"/>
                <a:pathLst>
                  <a:path w="442" h="443" extrusionOk="0">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0" name="Google Shape;3500;p15"/>
              <p:cNvSpPr/>
              <p:nvPr/>
            </p:nvSpPr>
            <p:spPr>
              <a:xfrm>
                <a:off x="2509412" y="4238611"/>
                <a:ext cx="25119" cy="25167"/>
              </a:xfrm>
              <a:custGeom>
                <a:avLst/>
                <a:gdLst/>
                <a:ahLst/>
                <a:cxnLst/>
                <a:rect l="l" t="t" r="r" b="b"/>
                <a:pathLst>
                  <a:path w="527" h="528" extrusionOk="0">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1" name="Google Shape;3501;p15"/>
              <p:cNvSpPr/>
              <p:nvPr/>
            </p:nvSpPr>
            <p:spPr>
              <a:xfrm>
                <a:off x="2470708" y="4479558"/>
                <a:ext cx="25072" cy="25119"/>
              </a:xfrm>
              <a:custGeom>
                <a:avLst/>
                <a:gdLst/>
                <a:ahLst/>
                <a:cxnLst/>
                <a:rect l="l" t="t" r="r" b="b"/>
                <a:pathLst>
                  <a:path w="526" h="527" extrusionOk="0">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2" name="Google Shape;3502;p15"/>
              <p:cNvSpPr/>
              <p:nvPr/>
            </p:nvSpPr>
            <p:spPr>
              <a:xfrm>
                <a:off x="2335197" y="4516975"/>
                <a:ext cx="25167" cy="25119"/>
              </a:xfrm>
              <a:custGeom>
                <a:avLst/>
                <a:gdLst/>
                <a:ahLst/>
                <a:cxnLst/>
                <a:rect l="l" t="t" r="r" b="b"/>
                <a:pathLst>
                  <a:path w="528" h="527" extrusionOk="0">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3" name="Google Shape;3503;p15"/>
              <p:cNvSpPr/>
              <p:nvPr/>
            </p:nvSpPr>
            <p:spPr>
              <a:xfrm>
                <a:off x="2442014" y="4376649"/>
                <a:ext cx="12774" cy="12774"/>
              </a:xfrm>
              <a:custGeom>
                <a:avLst/>
                <a:gdLst/>
                <a:ahLst/>
                <a:cxnLst/>
                <a:rect l="l" t="t" r="r" b="b"/>
                <a:pathLst>
                  <a:path w="268" h="268" extrusionOk="0">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4" name="Google Shape;3504;p15"/>
              <p:cNvSpPr/>
              <p:nvPr/>
            </p:nvSpPr>
            <p:spPr>
              <a:xfrm>
                <a:off x="2487296" y="4574745"/>
                <a:ext cx="12774" cy="12774"/>
              </a:xfrm>
              <a:custGeom>
                <a:avLst/>
                <a:gdLst/>
                <a:ahLst/>
                <a:cxnLst/>
                <a:rect l="l" t="t" r="r" b="b"/>
                <a:pathLst>
                  <a:path w="268" h="268" extrusionOk="0">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05" name="Google Shape;3505;p15"/>
            <p:cNvSpPr/>
            <p:nvPr/>
          </p:nvSpPr>
          <p:spPr>
            <a:xfrm>
              <a:off x="2550214" y="4467022"/>
              <a:ext cx="25119" cy="25072"/>
            </a:xfrm>
            <a:custGeom>
              <a:avLst/>
              <a:gdLst/>
              <a:ahLst/>
              <a:cxnLst/>
              <a:rect l="l" t="t" r="r" b="b"/>
              <a:pathLst>
                <a:path w="527" h="526" extrusionOk="0">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06" name="Google Shape;3506;p15"/>
          <p:cNvGrpSpPr/>
          <p:nvPr/>
        </p:nvGrpSpPr>
        <p:grpSpPr>
          <a:xfrm flipH="1">
            <a:off x="5441437" y="187785"/>
            <a:ext cx="563393" cy="511284"/>
            <a:chOff x="3227772" y="-134367"/>
            <a:chExt cx="166828" cy="151384"/>
          </a:xfrm>
        </p:grpSpPr>
        <p:sp>
          <p:nvSpPr>
            <p:cNvPr id="3507" name="Google Shape;3507;p15"/>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8" name="Google Shape;3508;p15"/>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9" name="Google Shape;3509;p15"/>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0" name="Google Shape;3510;p15"/>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1" name="Google Shape;3511;p15"/>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2" name="Google Shape;3512;p15"/>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3" name="Google Shape;3513;p15"/>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4" name="Google Shape;3514;p15"/>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15" name="Google Shape;3515;p15"/>
          <p:cNvSpPr/>
          <p:nvPr/>
        </p:nvSpPr>
        <p:spPr>
          <a:xfrm>
            <a:off x="4695230" y="3692918"/>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6" name="Google Shape;3516;p15"/>
          <p:cNvSpPr/>
          <p:nvPr/>
        </p:nvSpPr>
        <p:spPr>
          <a:xfrm>
            <a:off x="5871638" y="2430887"/>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7" name="Google Shape;3517;p15"/>
          <p:cNvSpPr/>
          <p:nvPr/>
        </p:nvSpPr>
        <p:spPr>
          <a:xfrm>
            <a:off x="6812849" y="518962"/>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8" name="Google Shape;3518;p15"/>
          <p:cNvSpPr/>
          <p:nvPr/>
        </p:nvSpPr>
        <p:spPr>
          <a:xfrm>
            <a:off x="5075752" y="114471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9" name="Google Shape;3519;p15"/>
          <p:cNvSpPr/>
          <p:nvPr/>
        </p:nvSpPr>
        <p:spPr>
          <a:xfrm>
            <a:off x="7886602" y="14280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0" name="Google Shape;3520;p15"/>
          <p:cNvSpPr/>
          <p:nvPr/>
        </p:nvSpPr>
        <p:spPr>
          <a:xfrm>
            <a:off x="1733564" y="42563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1" name="Google Shape;3521;p15"/>
          <p:cNvSpPr/>
          <p:nvPr/>
        </p:nvSpPr>
        <p:spPr>
          <a:xfrm>
            <a:off x="1790093" y="1881668"/>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2" name="Google Shape;3522;p15"/>
          <p:cNvSpPr/>
          <p:nvPr/>
        </p:nvSpPr>
        <p:spPr>
          <a:xfrm>
            <a:off x="801166" y="313539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3" name="Google Shape;3523;p15"/>
          <p:cNvSpPr txBox="1"/>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4"/>
              </a:buClr>
              <a:buSzPts val="3100"/>
              <a:buFont typeface="Exo Medium"/>
              <a:buNone/>
            </a:pPr>
            <a:r>
              <a:rPr lang="vi-VN" sz="3100" b="0" i="0" u="none" strike="noStrike" cap="none">
                <a:solidFill>
                  <a:schemeClr val="accent4"/>
                </a:solidFill>
                <a:latin typeface="Exo Medium"/>
                <a:ea typeface="Exo Medium"/>
                <a:cs typeface="Exo Medium"/>
                <a:sym typeface="Exo Medium"/>
              </a:rPr>
              <a:t>Các hoạt động của Firebase</a:t>
            </a:r>
            <a:endParaRPr sz="3100" b="0" i="0" u="none" strike="noStrike" cap="none">
              <a:solidFill>
                <a:schemeClr val="accent4"/>
              </a:solidFill>
              <a:latin typeface="Exo Medium"/>
              <a:ea typeface="Exo Medium"/>
              <a:cs typeface="Exo Medium"/>
              <a:sym typeface="Exo Medium"/>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7"/>
        <p:cNvGrpSpPr/>
        <p:nvPr/>
      </p:nvGrpSpPr>
      <p:grpSpPr>
        <a:xfrm>
          <a:off x="0" y="0"/>
          <a:ext cx="0" cy="0"/>
          <a:chOff x="0" y="0"/>
          <a:chExt cx="0" cy="0"/>
        </a:xfrm>
      </p:grpSpPr>
      <p:grpSp>
        <p:nvGrpSpPr>
          <p:cNvPr id="3528" name="Google Shape;3528;p16"/>
          <p:cNvGrpSpPr/>
          <p:nvPr/>
        </p:nvGrpSpPr>
        <p:grpSpPr>
          <a:xfrm>
            <a:off x="1403128" y="2437787"/>
            <a:ext cx="994469" cy="994469"/>
            <a:chOff x="530505" y="2179769"/>
            <a:chExt cx="2442212" cy="2442212"/>
          </a:xfrm>
        </p:grpSpPr>
        <p:sp>
          <p:nvSpPr>
            <p:cNvPr id="3529" name="Google Shape;3529;p16"/>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0" name="Google Shape;3530;p16"/>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1" name="Google Shape;3531;p16"/>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2" name="Google Shape;3532;p16"/>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33" name="Google Shape;3533;p16"/>
          <p:cNvGrpSpPr/>
          <p:nvPr/>
        </p:nvGrpSpPr>
        <p:grpSpPr>
          <a:xfrm rot="-854709">
            <a:off x="257631" y="1688303"/>
            <a:ext cx="1151985" cy="255645"/>
            <a:chOff x="4339891" y="1046343"/>
            <a:chExt cx="651057" cy="144473"/>
          </a:xfrm>
        </p:grpSpPr>
        <p:sp>
          <p:nvSpPr>
            <p:cNvPr id="3534" name="Google Shape;3534;p16"/>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5" name="Google Shape;3535;p16"/>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6" name="Google Shape;3536;p16"/>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7" name="Google Shape;3537;p16"/>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8" name="Google Shape;3538;p16"/>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9" name="Google Shape;3539;p16"/>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0" name="Google Shape;3540;p16"/>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41" name="Google Shape;3541;p16"/>
          <p:cNvGrpSpPr/>
          <p:nvPr/>
        </p:nvGrpSpPr>
        <p:grpSpPr>
          <a:xfrm rot="-601941">
            <a:off x="5160538" y="4171473"/>
            <a:ext cx="775787" cy="948052"/>
            <a:chOff x="1562309" y="2509229"/>
            <a:chExt cx="347239" cy="424362"/>
          </a:xfrm>
        </p:grpSpPr>
        <p:sp>
          <p:nvSpPr>
            <p:cNvPr id="3542" name="Google Shape;3542;p16"/>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3" name="Google Shape;3543;p16"/>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4" name="Google Shape;3544;p16"/>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5" name="Google Shape;3545;p16"/>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6" name="Google Shape;3546;p16"/>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7" name="Google Shape;3547;p16"/>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8" name="Google Shape;3548;p16"/>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9" name="Google Shape;3549;p16"/>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0" name="Google Shape;3550;p16"/>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1" name="Google Shape;3551;p16"/>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2" name="Google Shape;3552;p16"/>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3" name="Google Shape;3553;p16"/>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4" name="Google Shape;3554;p16"/>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55" name="Google Shape;3555;p16"/>
          <p:cNvGrpSpPr/>
          <p:nvPr/>
        </p:nvGrpSpPr>
        <p:grpSpPr>
          <a:xfrm>
            <a:off x="7025192" y="348123"/>
            <a:ext cx="937786" cy="948052"/>
            <a:chOff x="2335197" y="4238611"/>
            <a:chExt cx="345142" cy="348908"/>
          </a:xfrm>
        </p:grpSpPr>
        <p:grpSp>
          <p:nvGrpSpPr>
            <p:cNvPr id="3556" name="Google Shape;3556;p16"/>
            <p:cNvGrpSpPr/>
            <p:nvPr/>
          </p:nvGrpSpPr>
          <p:grpSpPr>
            <a:xfrm>
              <a:off x="2335197" y="4238611"/>
              <a:ext cx="345142" cy="348908"/>
              <a:chOff x="2335197" y="4238611"/>
              <a:chExt cx="345142" cy="348908"/>
            </a:xfrm>
          </p:grpSpPr>
          <p:sp>
            <p:nvSpPr>
              <p:cNvPr id="3557" name="Google Shape;3557;p16"/>
              <p:cNvSpPr/>
              <p:nvPr/>
            </p:nvSpPr>
            <p:spPr>
              <a:xfrm>
                <a:off x="2449212" y="4250718"/>
                <a:ext cx="140040" cy="242615"/>
              </a:xfrm>
              <a:custGeom>
                <a:avLst/>
                <a:gdLst/>
                <a:ahLst/>
                <a:cxnLst/>
                <a:rect l="l" t="t" r="r" b="b"/>
                <a:pathLst>
                  <a:path w="2938" h="5090" extrusionOk="0">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8" name="Google Shape;3558;p16"/>
              <p:cNvSpPr/>
              <p:nvPr/>
            </p:nvSpPr>
            <p:spPr>
              <a:xfrm>
                <a:off x="2562845" y="4478366"/>
                <a:ext cx="107294" cy="12774"/>
              </a:xfrm>
              <a:custGeom>
                <a:avLst/>
                <a:gdLst/>
                <a:ahLst/>
                <a:cxnLst/>
                <a:rect l="l" t="t" r="r" b="b"/>
                <a:pathLst>
                  <a:path w="2251" h="268" extrusionOk="0">
                    <a:moveTo>
                      <a:pt x="5" y="1"/>
                    </a:moveTo>
                    <a:lnTo>
                      <a:pt x="1" y="46"/>
                    </a:lnTo>
                    <a:lnTo>
                      <a:pt x="2245" y="268"/>
                    </a:lnTo>
                    <a:lnTo>
                      <a:pt x="2250" y="22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9" name="Google Shape;3559;p16"/>
              <p:cNvSpPr/>
              <p:nvPr/>
            </p:nvSpPr>
            <p:spPr>
              <a:xfrm>
                <a:off x="2347399" y="4504486"/>
                <a:ext cx="149763" cy="82508"/>
              </a:xfrm>
              <a:custGeom>
                <a:avLst/>
                <a:gdLst/>
                <a:ahLst/>
                <a:cxnLst/>
                <a:rect l="l" t="t" r="r" b="b"/>
                <a:pathLst>
                  <a:path w="3142" h="1731" extrusionOk="0">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0" name="Google Shape;3560;p16"/>
              <p:cNvSpPr/>
              <p:nvPr/>
            </p:nvSpPr>
            <p:spPr>
              <a:xfrm>
                <a:off x="2577526" y="4355533"/>
                <a:ext cx="21163" cy="21116"/>
              </a:xfrm>
              <a:custGeom>
                <a:avLst/>
                <a:gdLst/>
                <a:ahLst/>
                <a:cxnLst/>
                <a:rect l="l" t="t" r="r" b="b"/>
                <a:pathLst>
                  <a:path w="444" h="443" extrusionOk="0">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1" name="Google Shape;3561;p16"/>
              <p:cNvSpPr/>
              <p:nvPr/>
            </p:nvSpPr>
            <p:spPr>
              <a:xfrm>
                <a:off x="2659271" y="4479558"/>
                <a:ext cx="21068" cy="21116"/>
              </a:xfrm>
              <a:custGeom>
                <a:avLst/>
                <a:gdLst/>
                <a:ahLst/>
                <a:cxnLst/>
                <a:rect l="l" t="t" r="r" b="b"/>
                <a:pathLst>
                  <a:path w="442" h="443" extrusionOk="0">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2" name="Google Shape;3562;p16"/>
              <p:cNvSpPr/>
              <p:nvPr/>
            </p:nvSpPr>
            <p:spPr>
              <a:xfrm>
                <a:off x="2509412" y="4238611"/>
                <a:ext cx="25119" cy="25167"/>
              </a:xfrm>
              <a:custGeom>
                <a:avLst/>
                <a:gdLst/>
                <a:ahLst/>
                <a:cxnLst/>
                <a:rect l="l" t="t" r="r" b="b"/>
                <a:pathLst>
                  <a:path w="527" h="528" extrusionOk="0">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3" name="Google Shape;3563;p16"/>
              <p:cNvSpPr/>
              <p:nvPr/>
            </p:nvSpPr>
            <p:spPr>
              <a:xfrm>
                <a:off x="2470708" y="4479558"/>
                <a:ext cx="25072" cy="25119"/>
              </a:xfrm>
              <a:custGeom>
                <a:avLst/>
                <a:gdLst/>
                <a:ahLst/>
                <a:cxnLst/>
                <a:rect l="l" t="t" r="r" b="b"/>
                <a:pathLst>
                  <a:path w="526" h="527" extrusionOk="0">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4" name="Google Shape;3564;p16"/>
              <p:cNvSpPr/>
              <p:nvPr/>
            </p:nvSpPr>
            <p:spPr>
              <a:xfrm>
                <a:off x="2335197" y="4516975"/>
                <a:ext cx="25167" cy="25119"/>
              </a:xfrm>
              <a:custGeom>
                <a:avLst/>
                <a:gdLst/>
                <a:ahLst/>
                <a:cxnLst/>
                <a:rect l="l" t="t" r="r" b="b"/>
                <a:pathLst>
                  <a:path w="528" h="527" extrusionOk="0">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5" name="Google Shape;3565;p16"/>
              <p:cNvSpPr/>
              <p:nvPr/>
            </p:nvSpPr>
            <p:spPr>
              <a:xfrm>
                <a:off x="2442014" y="4376649"/>
                <a:ext cx="12774" cy="12774"/>
              </a:xfrm>
              <a:custGeom>
                <a:avLst/>
                <a:gdLst/>
                <a:ahLst/>
                <a:cxnLst/>
                <a:rect l="l" t="t" r="r" b="b"/>
                <a:pathLst>
                  <a:path w="268" h="268" extrusionOk="0">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6" name="Google Shape;3566;p16"/>
              <p:cNvSpPr/>
              <p:nvPr/>
            </p:nvSpPr>
            <p:spPr>
              <a:xfrm>
                <a:off x="2487296" y="4574745"/>
                <a:ext cx="12774" cy="12774"/>
              </a:xfrm>
              <a:custGeom>
                <a:avLst/>
                <a:gdLst/>
                <a:ahLst/>
                <a:cxnLst/>
                <a:rect l="l" t="t" r="r" b="b"/>
                <a:pathLst>
                  <a:path w="268" h="268" extrusionOk="0">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67" name="Google Shape;3567;p16"/>
            <p:cNvSpPr/>
            <p:nvPr/>
          </p:nvSpPr>
          <p:spPr>
            <a:xfrm>
              <a:off x="2550214" y="4467022"/>
              <a:ext cx="25119" cy="25072"/>
            </a:xfrm>
            <a:custGeom>
              <a:avLst/>
              <a:gdLst/>
              <a:ahLst/>
              <a:cxnLst/>
              <a:rect l="l" t="t" r="r" b="b"/>
              <a:pathLst>
                <a:path w="527" h="526" extrusionOk="0">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68" name="Google Shape;3568;p16"/>
          <p:cNvGrpSpPr/>
          <p:nvPr/>
        </p:nvGrpSpPr>
        <p:grpSpPr>
          <a:xfrm flipH="1">
            <a:off x="267043" y="408471"/>
            <a:ext cx="563393" cy="511284"/>
            <a:chOff x="3227772" y="-134367"/>
            <a:chExt cx="166828" cy="151384"/>
          </a:xfrm>
        </p:grpSpPr>
        <p:sp>
          <p:nvSpPr>
            <p:cNvPr id="3569" name="Google Shape;3569;p16"/>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0" name="Google Shape;3570;p16"/>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1" name="Google Shape;3571;p16"/>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2" name="Google Shape;3572;p16"/>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3" name="Google Shape;3573;p16"/>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4" name="Google Shape;3574;p16"/>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5" name="Google Shape;3575;p16"/>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6" name="Google Shape;3576;p16"/>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77" name="Google Shape;3577;p16"/>
          <p:cNvSpPr/>
          <p:nvPr/>
        </p:nvSpPr>
        <p:spPr>
          <a:xfrm>
            <a:off x="4695230" y="3692918"/>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8" name="Google Shape;3578;p16"/>
          <p:cNvSpPr/>
          <p:nvPr/>
        </p:nvSpPr>
        <p:spPr>
          <a:xfrm>
            <a:off x="5871638" y="2430887"/>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9" name="Google Shape;3579;p16"/>
          <p:cNvSpPr/>
          <p:nvPr/>
        </p:nvSpPr>
        <p:spPr>
          <a:xfrm>
            <a:off x="6812849" y="518962"/>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0" name="Google Shape;3580;p16"/>
          <p:cNvSpPr/>
          <p:nvPr/>
        </p:nvSpPr>
        <p:spPr>
          <a:xfrm>
            <a:off x="5075752" y="114471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1" name="Google Shape;3581;p16"/>
          <p:cNvSpPr/>
          <p:nvPr/>
        </p:nvSpPr>
        <p:spPr>
          <a:xfrm>
            <a:off x="7886602" y="14280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2" name="Google Shape;3582;p16"/>
          <p:cNvSpPr/>
          <p:nvPr/>
        </p:nvSpPr>
        <p:spPr>
          <a:xfrm>
            <a:off x="1733564" y="42563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3" name="Google Shape;3583;p16"/>
          <p:cNvSpPr/>
          <p:nvPr/>
        </p:nvSpPr>
        <p:spPr>
          <a:xfrm>
            <a:off x="1790093" y="1881668"/>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4" name="Google Shape;3584;p16"/>
          <p:cNvSpPr/>
          <p:nvPr/>
        </p:nvSpPr>
        <p:spPr>
          <a:xfrm>
            <a:off x="801166" y="313539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5" name="Google Shape;3585;p16"/>
          <p:cNvSpPr txBox="1"/>
          <p:nvPr/>
        </p:nvSpPr>
        <p:spPr>
          <a:xfrm>
            <a:off x="665726" y="514451"/>
            <a:ext cx="7704000" cy="564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4"/>
              </a:buClr>
              <a:buSzPts val="3100"/>
              <a:buFont typeface="Exo Medium"/>
              <a:buNone/>
            </a:pPr>
            <a:r>
              <a:rPr lang="vi-VN" sz="3100" b="0" i="0" u="none" strike="noStrike" cap="none">
                <a:solidFill>
                  <a:schemeClr val="accent4"/>
                </a:solidFill>
                <a:latin typeface="Exo Medium"/>
                <a:ea typeface="Exo Medium"/>
                <a:cs typeface="Exo Medium"/>
                <a:sym typeface="Exo Medium"/>
              </a:rPr>
              <a:t>Firebase Realtime Database</a:t>
            </a:r>
            <a:endParaRPr sz="3100" b="0" i="0" u="none" strike="noStrike" cap="none">
              <a:solidFill>
                <a:schemeClr val="accent4"/>
              </a:solidFill>
              <a:latin typeface="Exo Medium"/>
              <a:ea typeface="Exo Medium"/>
              <a:cs typeface="Exo Medium"/>
              <a:sym typeface="Exo Medium"/>
            </a:endParaRPr>
          </a:p>
        </p:txBody>
      </p:sp>
      <p:pic>
        <p:nvPicPr>
          <p:cNvPr id="3586" name="Google Shape;3586;p16" descr="Save and Retrieve data from Firebase in Android (Firebase Tutorial #3 ..."/>
          <p:cNvPicPr preferRelativeResize="0"/>
          <p:nvPr/>
        </p:nvPicPr>
        <p:blipFill rotWithShape="1">
          <a:blip r:embed="rId3">
            <a:alphaModFix/>
          </a:blip>
          <a:srcRect/>
          <a:stretch/>
        </p:blipFill>
        <p:spPr>
          <a:xfrm>
            <a:off x="710156" y="1237804"/>
            <a:ext cx="3757693" cy="2113702"/>
          </a:xfrm>
          <a:prstGeom prst="rect">
            <a:avLst/>
          </a:prstGeom>
          <a:noFill/>
          <a:ln>
            <a:noFill/>
          </a:ln>
        </p:spPr>
      </p:pic>
      <p:sp>
        <p:nvSpPr>
          <p:cNvPr id="3587" name="Google Shape;3587;p16"/>
          <p:cNvSpPr txBox="1"/>
          <p:nvPr/>
        </p:nvSpPr>
        <p:spPr>
          <a:xfrm>
            <a:off x="4707976" y="1086799"/>
            <a:ext cx="4124378" cy="3349217"/>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    Là một dịch vụ cơ sở dữ liệu thời gian thực được cung cấp bởi </a:t>
            </a:r>
            <a:r>
              <a:rPr lang="vi-VN" sz="1600" b="1" i="0" u="none" strike="noStrike" cap="none">
                <a:solidFill>
                  <a:schemeClr val="dk1"/>
                </a:solidFill>
                <a:latin typeface="Barlow"/>
                <a:ea typeface="Barlow"/>
                <a:cs typeface="Barlow"/>
                <a:sym typeface="Barlow"/>
              </a:rPr>
              <a:t>Firebase</a:t>
            </a:r>
            <a:r>
              <a:rPr lang="vi-VN" sz="1600" b="0" i="0" u="none" strike="noStrike" cap="none">
                <a:solidFill>
                  <a:schemeClr val="dk1"/>
                </a:solidFill>
                <a:latin typeface="Barlow"/>
                <a:ea typeface="Barlow"/>
                <a:cs typeface="Barlow"/>
                <a:sym typeface="Barlow"/>
              </a:rPr>
              <a:t>. Cho phép bạn lưu trữ và đồng bộ dữ liệu trên </a:t>
            </a:r>
            <a:r>
              <a:rPr lang="vi-VN" sz="1600" b="1" i="0" u="none" strike="noStrike" cap="none">
                <a:solidFill>
                  <a:schemeClr val="dk1"/>
                </a:solidFill>
                <a:latin typeface="Barlow"/>
                <a:ea typeface="Barlow"/>
                <a:cs typeface="Barlow"/>
                <a:sym typeface="Barlow"/>
              </a:rPr>
              <a:t>Cloud</a:t>
            </a:r>
            <a:r>
              <a:rPr lang="vi-VN" sz="1600" b="0" i="0" u="none" strike="noStrike" cap="none">
                <a:solidFill>
                  <a:schemeClr val="dk1"/>
                </a:solidFill>
                <a:latin typeface="Barlow"/>
                <a:ea typeface="Barlow"/>
                <a:cs typeface="Barlow"/>
                <a:sym typeface="Barlow"/>
              </a:rPr>
              <a:t>.</a:t>
            </a:r>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   Dữ liệu nhận được dưới dạng </a:t>
            </a:r>
            <a:r>
              <a:rPr lang="vi-VN" sz="1600" b="1" i="0" u="none" strike="noStrike" cap="none">
                <a:solidFill>
                  <a:schemeClr val="dk1"/>
                </a:solidFill>
                <a:latin typeface="Barlow"/>
                <a:ea typeface="Barlow"/>
                <a:cs typeface="Barlow"/>
                <a:sym typeface="Barlow"/>
              </a:rPr>
              <a:t>JSON</a:t>
            </a:r>
            <a:r>
              <a:rPr lang="vi-VN" sz="1600" b="0" i="0" u="none" strike="noStrike" cap="none">
                <a:solidFill>
                  <a:schemeClr val="dk1"/>
                </a:solidFill>
                <a:latin typeface="Barlow"/>
                <a:ea typeface="Barlow"/>
                <a:cs typeface="Barlow"/>
                <a:sym typeface="Barlow"/>
              </a:rPr>
              <a:t>. Đồng thời luôn được đồng bộ thời gian thực đến mọi kết nối </a:t>
            </a:r>
            <a:r>
              <a:rPr lang="vi-VN" sz="1600" b="1" i="0" u="none" strike="noStrike" cap="none">
                <a:solidFill>
                  <a:schemeClr val="dk1"/>
                </a:solidFill>
                <a:latin typeface="Barlow"/>
                <a:ea typeface="Barlow"/>
                <a:cs typeface="Barlow"/>
                <a:sym typeface="Barlow"/>
              </a:rPr>
              <a:t>Client</a:t>
            </a:r>
            <a:r>
              <a:rPr lang="vi-VN" sz="1600" b="0" i="0" u="none" strike="noStrike" cap="none">
                <a:solidFill>
                  <a:schemeClr val="dk1"/>
                </a:solidFill>
                <a:latin typeface="Barlow"/>
                <a:ea typeface="Barlow"/>
                <a:cs typeface="Barlow"/>
                <a:sym typeface="Barlow"/>
              </a:rPr>
              <a:t>. Dữ liệu này được truyền qua kết nối an toàn </a:t>
            </a:r>
            <a:r>
              <a:rPr lang="vi-VN" sz="1600" b="1" i="0" u="none" strike="noStrike" cap="none">
                <a:solidFill>
                  <a:schemeClr val="dk1"/>
                </a:solidFill>
                <a:latin typeface="Barlow"/>
                <a:ea typeface="Barlow"/>
                <a:cs typeface="Barlow"/>
                <a:sym typeface="Barlow"/>
              </a:rPr>
              <a:t>SSL</a:t>
            </a:r>
            <a:r>
              <a:rPr lang="vi-VN" sz="1600" b="0" i="0" u="none" strike="noStrike" cap="none">
                <a:solidFill>
                  <a:schemeClr val="dk1"/>
                </a:solidFill>
                <a:latin typeface="Barlow"/>
                <a:ea typeface="Barlow"/>
                <a:cs typeface="Barlow"/>
                <a:sym typeface="Barlow"/>
              </a:rPr>
              <a:t> có bảo mật với chứng nhận </a:t>
            </a:r>
            <a:r>
              <a:rPr lang="vi-VN" sz="1600" b="1" i="0" u="none" strike="noStrike" cap="none">
                <a:solidFill>
                  <a:schemeClr val="dk1"/>
                </a:solidFill>
                <a:latin typeface="Barlow"/>
                <a:ea typeface="Barlow"/>
                <a:cs typeface="Barlow"/>
                <a:sym typeface="Barlow"/>
              </a:rPr>
              <a:t>2048 bit.</a:t>
            </a:r>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    Trường hợp bị mất mạng, dữ liệu được lưu lại ở </a:t>
            </a:r>
            <a:r>
              <a:rPr lang="vi-VN" sz="1600" b="1" i="0" u="none" strike="noStrike" cap="none">
                <a:solidFill>
                  <a:schemeClr val="dk1"/>
                </a:solidFill>
                <a:latin typeface="Barlow"/>
                <a:ea typeface="Barlow"/>
                <a:cs typeface="Barlow"/>
                <a:sym typeface="Barlow"/>
              </a:rPr>
              <a:t>local</a:t>
            </a:r>
            <a:r>
              <a:rPr lang="vi-VN" sz="1600" b="0" i="0" u="none" strike="noStrike" cap="none">
                <a:solidFill>
                  <a:schemeClr val="dk1"/>
                </a:solidFill>
                <a:latin typeface="Barlow"/>
                <a:ea typeface="Barlow"/>
                <a:cs typeface="Barlow"/>
                <a:sym typeface="Barlow"/>
              </a:rPr>
              <a:t>. Vì thế khi có mọi sự thay đổi nào đều được tự động cập nhật lên Server của </a:t>
            </a:r>
            <a:r>
              <a:rPr lang="vi-VN" sz="1600" b="1" i="0" u="none" strike="noStrike" cap="none">
                <a:solidFill>
                  <a:schemeClr val="dk1"/>
                </a:solidFill>
                <a:latin typeface="Barlow"/>
                <a:ea typeface="Barlow"/>
                <a:cs typeface="Barlow"/>
                <a:sym typeface="Barlow"/>
              </a:rPr>
              <a:t>Firebase</a:t>
            </a:r>
            <a:r>
              <a:rPr lang="vi-VN" sz="1600" b="0" i="0" u="none" strike="noStrike" cap="none">
                <a:solidFill>
                  <a:schemeClr val="dk1"/>
                </a:solidFill>
                <a:latin typeface="Barlow"/>
                <a:ea typeface="Barlow"/>
                <a:cs typeface="Barlow"/>
                <a:sym typeface="Barlow"/>
              </a:rPr>
              <a:t>.</a:t>
            </a: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grpSp>
        <p:nvGrpSpPr>
          <p:cNvPr id="1967" name="Google Shape;1967;p3"/>
          <p:cNvGrpSpPr/>
          <p:nvPr/>
        </p:nvGrpSpPr>
        <p:grpSpPr>
          <a:xfrm>
            <a:off x="1171973" y="1674879"/>
            <a:ext cx="1550072" cy="1550072"/>
            <a:chOff x="530505" y="2179769"/>
            <a:chExt cx="2442212" cy="2442212"/>
          </a:xfrm>
        </p:grpSpPr>
        <p:sp>
          <p:nvSpPr>
            <p:cNvPr id="1968" name="Google Shape;1968;p3"/>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3"/>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3"/>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3"/>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2" name="Google Shape;1972;p3"/>
          <p:cNvGrpSpPr/>
          <p:nvPr/>
        </p:nvGrpSpPr>
        <p:grpSpPr>
          <a:xfrm>
            <a:off x="310809" y="-109565"/>
            <a:ext cx="1127479" cy="1509825"/>
            <a:chOff x="343086" y="2700509"/>
            <a:chExt cx="453294" cy="607014"/>
          </a:xfrm>
        </p:grpSpPr>
        <p:sp>
          <p:nvSpPr>
            <p:cNvPr id="1973" name="Google Shape;1973;p3"/>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3"/>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3"/>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3"/>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3"/>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3"/>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3"/>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3"/>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3"/>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3"/>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3"/>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3"/>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3"/>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3"/>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3"/>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8" name="Google Shape;1988;p3"/>
          <p:cNvGrpSpPr/>
          <p:nvPr/>
        </p:nvGrpSpPr>
        <p:grpSpPr>
          <a:xfrm rot="-626566">
            <a:off x="7127970" y="872902"/>
            <a:ext cx="779334" cy="952470"/>
            <a:chOff x="1562309" y="2509229"/>
            <a:chExt cx="347239" cy="424362"/>
          </a:xfrm>
        </p:grpSpPr>
        <p:sp>
          <p:nvSpPr>
            <p:cNvPr id="1989" name="Google Shape;1989;p3"/>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3"/>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3"/>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3"/>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3"/>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3"/>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3"/>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3"/>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3"/>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3"/>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3"/>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3"/>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3"/>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02" name="Google Shape;2002;p3"/>
          <p:cNvGrpSpPr/>
          <p:nvPr/>
        </p:nvGrpSpPr>
        <p:grpSpPr>
          <a:xfrm rot="1560014">
            <a:off x="2980198" y="3603712"/>
            <a:ext cx="1121187" cy="1132994"/>
            <a:chOff x="4040460" y="135322"/>
            <a:chExt cx="330843" cy="334322"/>
          </a:xfrm>
        </p:grpSpPr>
        <p:sp>
          <p:nvSpPr>
            <p:cNvPr id="2003" name="Google Shape;2003;p3"/>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3"/>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3"/>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3"/>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3"/>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3"/>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3"/>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3"/>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3"/>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3"/>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3"/>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4" name="Google Shape;2014;p3"/>
          <p:cNvGrpSpPr/>
          <p:nvPr/>
        </p:nvGrpSpPr>
        <p:grpSpPr>
          <a:xfrm>
            <a:off x="2303209" y="1360160"/>
            <a:ext cx="446750" cy="307147"/>
            <a:chOff x="5807116" y="-753678"/>
            <a:chExt cx="145806" cy="100240"/>
          </a:xfrm>
        </p:grpSpPr>
        <p:sp>
          <p:nvSpPr>
            <p:cNvPr id="2015" name="Google Shape;2015;p3"/>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3"/>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3"/>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3"/>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9" name="Google Shape;2019;p3"/>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3"/>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3"/>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3"/>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3"/>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3"/>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3"/>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3"/>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3"/>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3"/>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3"/>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3"/>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3"/>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3"/>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3"/>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3"/>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3"/>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3"/>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37" name="Google Shape;2037;p3"/>
          <p:cNvGrpSpPr/>
          <p:nvPr/>
        </p:nvGrpSpPr>
        <p:grpSpPr>
          <a:xfrm>
            <a:off x="110558" y="3271539"/>
            <a:ext cx="1994483" cy="1491696"/>
            <a:chOff x="574023" y="2653178"/>
            <a:chExt cx="667453" cy="499196"/>
          </a:xfrm>
        </p:grpSpPr>
        <p:sp>
          <p:nvSpPr>
            <p:cNvPr id="2038" name="Google Shape;2038;p3"/>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3"/>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3"/>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3"/>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3"/>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3"/>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3"/>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3"/>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3"/>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3"/>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3"/>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3"/>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3"/>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3"/>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3"/>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3"/>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3"/>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3"/>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3"/>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3"/>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3"/>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59" name="Google Shape;2059;p3"/>
          <p:cNvGrpSpPr/>
          <p:nvPr/>
        </p:nvGrpSpPr>
        <p:grpSpPr>
          <a:xfrm>
            <a:off x="7814766" y="3097673"/>
            <a:ext cx="1147327" cy="1049407"/>
            <a:chOff x="7078965" y="5331432"/>
            <a:chExt cx="404915" cy="370357"/>
          </a:xfrm>
        </p:grpSpPr>
        <p:sp>
          <p:nvSpPr>
            <p:cNvPr id="2060" name="Google Shape;2060;p3"/>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3"/>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3"/>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3"/>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3"/>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3"/>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3"/>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3"/>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3"/>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3"/>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3"/>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3"/>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3"/>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3"/>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3"/>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75" name="Google Shape;2075;p3"/>
          <p:cNvGrpSpPr/>
          <p:nvPr/>
        </p:nvGrpSpPr>
        <p:grpSpPr>
          <a:xfrm>
            <a:off x="2891619" y="397125"/>
            <a:ext cx="581028" cy="581052"/>
            <a:chOff x="2787299" y="187324"/>
            <a:chExt cx="1165552" cy="1165600"/>
          </a:xfrm>
        </p:grpSpPr>
        <p:sp>
          <p:nvSpPr>
            <p:cNvPr id="2076" name="Google Shape;2076;p3"/>
            <p:cNvSpPr/>
            <p:nvPr/>
          </p:nvSpPr>
          <p:spPr>
            <a:xfrm>
              <a:off x="2787299" y="187324"/>
              <a:ext cx="1165552" cy="1165600"/>
            </a:xfrm>
            <a:custGeom>
              <a:avLst/>
              <a:gdLst/>
              <a:ahLst/>
              <a:cxnLst/>
              <a:rect l="l" t="t" r="r" b="b"/>
              <a:pathLst>
                <a:path w="24453" h="24454" extrusionOk="0">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3"/>
            <p:cNvSpPr/>
            <p:nvPr/>
          </p:nvSpPr>
          <p:spPr>
            <a:xfrm>
              <a:off x="3426916" y="190089"/>
              <a:ext cx="398575" cy="216971"/>
            </a:xfrm>
            <a:custGeom>
              <a:avLst/>
              <a:gdLst/>
              <a:ahLst/>
              <a:cxnLst/>
              <a:rect l="l" t="t" r="r" b="b"/>
              <a:pathLst>
                <a:path w="8362" h="4552" extrusionOk="0">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3"/>
            <p:cNvSpPr/>
            <p:nvPr/>
          </p:nvSpPr>
          <p:spPr>
            <a:xfrm>
              <a:off x="3177771" y="196476"/>
              <a:ext cx="739570" cy="373837"/>
            </a:xfrm>
            <a:custGeom>
              <a:avLst/>
              <a:gdLst/>
              <a:ahLst/>
              <a:cxnLst/>
              <a:rect l="l" t="t" r="r" b="b"/>
              <a:pathLst>
                <a:path w="15516" h="7843" extrusionOk="0">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3"/>
            <p:cNvSpPr/>
            <p:nvPr/>
          </p:nvSpPr>
          <p:spPr>
            <a:xfrm>
              <a:off x="2938254" y="302340"/>
              <a:ext cx="1014502" cy="504200"/>
            </a:xfrm>
            <a:custGeom>
              <a:avLst/>
              <a:gdLst/>
              <a:ahLst/>
              <a:cxnLst/>
              <a:rect l="l" t="t" r="r" b="b"/>
              <a:pathLst>
                <a:path w="21284" h="10578" extrusionOk="0">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3"/>
            <p:cNvSpPr/>
            <p:nvPr/>
          </p:nvSpPr>
          <p:spPr>
            <a:xfrm>
              <a:off x="2852553" y="470454"/>
              <a:ext cx="1079803" cy="509301"/>
            </a:xfrm>
            <a:custGeom>
              <a:avLst/>
              <a:gdLst/>
              <a:ahLst/>
              <a:cxnLst/>
              <a:rect l="l" t="t" r="r" b="b"/>
              <a:pathLst>
                <a:path w="22654" h="10685" extrusionOk="0">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3"/>
            <p:cNvSpPr/>
            <p:nvPr/>
          </p:nvSpPr>
          <p:spPr>
            <a:xfrm>
              <a:off x="2790970" y="661925"/>
              <a:ext cx="1029421" cy="585994"/>
            </a:xfrm>
            <a:custGeom>
              <a:avLst/>
              <a:gdLst/>
              <a:ahLst/>
              <a:cxnLst/>
              <a:rect l="l" t="t" r="r" b="b"/>
              <a:pathLst>
                <a:path w="21597" h="12294" extrusionOk="0">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3"/>
            <p:cNvSpPr/>
            <p:nvPr/>
          </p:nvSpPr>
          <p:spPr>
            <a:xfrm>
              <a:off x="2831676" y="993339"/>
              <a:ext cx="686710" cy="359442"/>
            </a:xfrm>
            <a:custGeom>
              <a:avLst/>
              <a:gdLst/>
              <a:ahLst/>
              <a:cxnLst/>
              <a:rect l="l" t="t" r="r" b="b"/>
              <a:pathLst>
                <a:path w="14407" h="7541" extrusionOk="0">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3"/>
            <p:cNvSpPr/>
            <p:nvPr/>
          </p:nvSpPr>
          <p:spPr>
            <a:xfrm>
              <a:off x="3351033" y="438519"/>
              <a:ext cx="61726" cy="54147"/>
            </a:xfrm>
            <a:custGeom>
              <a:avLst/>
              <a:gdLst/>
              <a:ahLst/>
              <a:cxnLst/>
              <a:rect l="l" t="t" r="r" b="b"/>
              <a:pathLst>
                <a:path w="1295" h="1136" extrusionOk="0">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3"/>
            <p:cNvSpPr/>
            <p:nvPr/>
          </p:nvSpPr>
          <p:spPr>
            <a:xfrm>
              <a:off x="3333683" y="524077"/>
              <a:ext cx="104529" cy="91660"/>
            </a:xfrm>
            <a:custGeom>
              <a:avLst/>
              <a:gdLst/>
              <a:ahLst/>
              <a:cxnLst/>
              <a:rect l="l" t="t" r="r" b="b"/>
              <a:pathLst>
                <a:path w="2193" h="1923" extrusionOk="0">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3"/>
            <p:cNvSpPr/>
            <p:nvPr/>
          </p:nvSpPr>
          <p:spPr>
            <a:xfrm>
              <a:off x="3516002" y="358918"/>
              <a:ext cx="61726" cy="54147"/>
            </a:xfrm>
            <a:custGeom>
              <a:avLst/>
              <a:gdLst/>
              <a:ahLst/>
              <a:cxnLst/>
              <a:rect l="l" t="t" r="r" b="b"/>
              <a:pathLst>
                <a:path w="1295" h="1136" extrusionOk="0">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3"/>
            <p:cNvSpPr/>
            <p:nvPr/>
          </p:nvSpPr>
          <p:spPr>
            <a:xfrm>
              <a:off x="3573677" y="408347"/>
              <a:ext cx="104482" cy="91660"/>
            </a:xfrm>
            <a:custGeom>
              <a:avLst/>
              <a:gdLst/>
              <a:ahLst/>
              <a:cxnLst/>
              <a:rect l="l" t="t" r="r" b="b"/>
              <a:pathLst>
                <a:path w="2192" h="1923" extrusionOk="0">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3"/>
            <p:cNvSpPr/>
            <p:nvPr/>
          </p:nvSpPr>
          <p:spPr>
            <a:xfrm>
              <a:off x="3443456" y="428271"/>
              <a:ext cx="98333" cy="77122"/>
            </a:xfrm>
            <a:custGeom>
              <a:avLst/>
              <a:gdLst/>
              <a:ahLst/>
              <a:cxnLst/>
              <a:rect l="l" t="t" r="r" b="b"/>
              <a:pathLst>
                <a:path w="2063" h="1618" extrusionOk="0">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88" name="Google Shape;2088;p3"/>
          <p:cNvGrpSpPr/>
          <p:nvPr/>
        </p:nvGrpSpPr>
        <p:grpSpPr>
          <a:xfrm rot="1114777">
            <a:off x="6433852" y="945717"/>
            <a:ext cx="950675" cy="903588"/>
            <a:chOff x="5626143" y="-593747"/>
            <a:chExt cx="318949" cy="303152"/>
          </a:xfrm>
        </p:grpSpPr>
        <p:sp>
          <p:nvSpPr>
            <p:cNvPr id="2089" name="Google Shape;2089;p3"/>
            <p:cNvSpPr/>
            <p:nvPr/>
          </p:nvSpPr>
          <p:spPr>
            <a:xfrm>
              <a:off x="5626143" y="-593747"/>
              <a:ext cx="318949" cy="302337"/>
            </a:xfrm>
            <a:custGeom>
              <a:avLst/>
              <a:gdLst/>
              <a:ahLst/>
              <a:cxnLst/>
              <a:rect l="l" t="t" r="r" b="b"/>
              <a:pathLst>
                <a:path w="5472" h="5187" extrusionOk="0">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3"/>
            <p:cNvSpPr/>
            <p:nvPr/>
          </p:nvSpPr>
          <p:spPr>
            <a:xfrm>
              <a:off x="5736367" y="-464700"/>
              <a:ext cx="159475" cy="174105"/>
            </a:xfrm>
            <a:custGeom>
              <a:avLst/>
              <a:gdLst/>
              <a:ahLst/>
              <a:cxnLst/>
              <a:rect l="l" t="t" r="r" b="b"/>
              <a:pathLst>
                <a:path w="2736" h="2987" extrusionOk="0">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3"/>
            <p:cNvSpPr/>
            <p:nvPr/>
          </p:nvSpPr>
          <p:spPr>
            <a:xfrm>
              <a:off x="5699645" y="-423258"/>
              <a:ext cx="110338" cy="109872"/>
            </a:xfrm>
            <a:custGeom>
              <a:avLst/>
              <a:gdLst/>
              <a:ahLst/>
              <a:cxnLst/>
              <a:rect l="l" t="t" r="r" b="b"/>
              <a:pathLst>
                <a:path w="1893" h="1885" extrusionOk="0">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3"/>
            <p:cNvSpPr/>
            <p:nvPr/>
          </p:nvSpPr>
          <p:spPr>
            <a:xfrm>
              <a:off x="5692592" y="-389219"/>
              <a:ext cx="25064" cy="36488"/>
            </a:xfrm>
            <a:custGeom>
              <a:avLst/>
              <a:gdLst/>
              <a:ahLst/>
              <a:cxnLst/>
              <a:rect l="l" t="t" r="r" b="b"/>
              <a:pathLst>
                <a:path w="430" h="626" extrusionOk="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3"/>
            <p:cNvSpPr/>
            <p:nvPr/>
          </p:nvSpPr>
          <p:spPr>
            <a:xfrm>
              <a:off x="5772098" y="-421743"/>
              <a:ext cx="34623" cy="34681"/>
            </a:xfrm>
            <a:custGeom>
              <a:avLst/>
              <a:gdLst/>
              <a:ahLst/>
              <a:cxnLst/>
              <a:rect l="l" t="t" r="r" b="b"/>
              <a:pathLst>
                <a:path w="594" h="595" extrusionOk="0">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3"/>
            <p:cNvSpPr/>
            <p:nvPr/>
          </p:nvSpPr>
          <p:spPr>
            <a:xfrm>
              <a:off x="5696789" y="-383157"/>
              <a:ext cx="16729" cy="24306"/>
            </a:xfrm>
            <a:custGeom>
              <a:avLst/>
              <a:gdLst/>
              <a:ahLst/>
              <a:cxnLst/>
              <a:rect l="l" t="t" r="r" b="b"/>
              <a:pathLst>
                <a:path w="287" h="417" extrusionOk="0">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3"/>
            <p:cNvSpPr/>
            <p:nvPr/>
          </p:nvSpPr>
          <p:spPr>
            <a:xfrm>
              <a:off x="5777111" y="-416672"/>
              <a:ext cx="24656" cy="24539"/>
            </a:xfrm>
            <a:custGeom>
              <a:avLst/>
              <a:gdLst/>
              <a:ahLst/>
              <a:cxnLst/>
              <a:rect l="l" t="t" r="r" b="b"/>
              <a:pathLst>
                <a:path w="423" h="421" extrusionOk="0">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3"/>
            <p:cNvSpPr/>
            <p:nvPr/>
          </p:nvSpPr>
          <p:spPr>
            <a:xfrm>
              <a:off x="5752630" y="-358502"/>
              <a:ext cx="41209" cy="29435"/>
            </a:xfrm>
            <a:custGeom>
              <a:avLst/>
              <a:gdLst/>
              <a:ahLst/>
              <a:cxnLst/>
              <a:rect l="l" t="t" r="r" b="b"/>
              <a:pathLst>
                <a:path w="707" h="505" extrusionOk="0">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3"/>
            <p:cNvSpPr/>
            <p:nvPr/>
          </p:nvSpPr>
          <p:spPr>
            <a:xfrm>
              <a:off x="5687813" y="-387004"/>
              <a:ext cx="28444" cy="57005"/>
            </a:xfrm>
            <a:custGeom>
              <a:avLst/>
              <a:gdLst/>
              <a:ahLst/>
              <a:cxnLst/>
              <a:rect l="l" t="t" r="r" b="b"/>
              <a:pathLst>
                <a:path w="488" h="978" extrusionOk="0">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3"/>
            <p:cNvSpPr/>
            <p:nvPr/>
          </p:nvSpPr>
          <p:spPr>
            <a:xfrm>
              <a:off x="5696090" y="-383040"/>
              <a:ext cx="15621" cy="16670"/>
            </a:xfrm>
            <a:custGeom>
              <a:avLst/>
              <a:gdLst/>
              <a:ahLst/>
              <a:cxnLst/>
              <a:rect l="l" t="t" r="r" b="b"/>
              <a:pathLst>
                <a:path w="268" h="286" extrusionOk="0">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3"/>
            <p:cNvSpPr/>
            <p:nvPr/>
          </p:nvSpPr>
          <p:spPr>
            <a:xfrm>
              <a:off x="5744702" y="-343405"/>
              <a:ext cx="12240" cy="20692"/>
            </a:xfrm>
            <a:custGeom>
              <a:avLst/>
              <a:gdLst/>
              <a:ahLst/>
              <a:cxnLst/>
              <a:rect l="l" t="t" r="r" b="b"/>
              <a:pathLst>
                <a:path w="210" h="355" extrusionOk="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3"/>
            <p:cNvSpPr/>
            <p:nvPr/>
          </p:nvSpPr>
          <p:spPr>
            <a:xfrm>
              <a:off x="5788594" y="-369401"/>
              <a:ext cx="11541" cy="22557"/>
            </a:xfrm>
            <a:custGeom>
              <a:avLst/>
              <a:gdLst/>
              <a:ahLst/>
              <a:cxnLst/>
              <a:rect l="l" t="t" r="r" b="b"/>
              <a:pathLst>
                <a:path w="198" h="387" extrusionOk="0">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3"/>
            <p:cNvSpPr/>
            <p:nvPr/>
          </p:nvSpPr>
          <p:spPr>
            <a:xfrm>
              <a:off x="5772506" y="-423958"/>
              <a:ext cx="38411" cy="38819"/>
            </a:xfrm>
            <a:custGeom>
              <a:avLst/>
              <a:gdLst/>
              <a:ahLst/>
              <a:cxnLst/>
              <a:rect l="l" t="t" r="r" b="b"/>
              <a:pathLst>
                <a:path w="659" h="666" extrusionOk="0">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3"/>
            <p:cNvSpPr/>
            <p:nvPr/>
          </p:nvSpPr>
          <p:spPr>
            <a:xfrm>
              <a:off x="5773905" y="-416730"/>
              <a:ext cx="12182" cy="17661"/>
            </a:xfrm>
            <a:custGeom>
              <a:avLst/>
              <a:gdLst/>
              <a:ahLst/>
              <a:cxnLst/>
              <a:rect l="l" t="t" r="r" b="b"/>
              <a:pathLst>
                <a:path w="209" h="303" extrusionOk="0">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3"/>
            <p:cNvSpPr/>
            <p:nvPr/>
          </p:nvSpPr>
          <p:spPr>
            <a:xfrm>
              <a:off x="5756535" y="-424249"/>
              <a:ext cx="19235" cy="5829"/>
            </a:xfrm>
            <a:custGeom>
              <a:avLst/>
              <a:gdLst/>
              <a:ahLst/>
              <a:cxnLst/>
              <a:rect l="l" t="t" r="r" b="b"/>
              <a:pathLst>
                <a:path w="330" h="100" extrusionOk="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04" name="Google Shape;2104;p3"/>
          <p:cNvSpPr txBox="1">
            <a:spLocks noGrp="1"/>
          </p:cNvSpPr>
          <p:nvPr>
            <p:ph type="title"/>
          </p:nvPr>
        </p:nvSpPr>
        <p:spPr>
          <a:xfrm>
            <a:off x="1103837" y="1100322"/>
            <a:ext cx="6667500" cy="2952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vi-VN" sz="8000">
                <a:solidFill>
                  <a:srgbClr val="FAD6DC"/>
                </a:solidFill>
              </a:rPr>
              <a:t>WEB SERVICE</a:t>
            </a:r>
            <a:endParaRPr sz="8000">
              <a:solidFill>
                <a:srgbClr val="FAD6DC"/>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1"/>
        <p:cNvGrpSpPr/>
        <p:nvPr/>
      </p:nvGrpSpPr>
      <p:grpSpPr>
        <a:xfrm>
          <a:off x="0" y="0"/>
          <a:ext cx="0" cy="0"/>
          <a:chOff x="0" y="0"/>
          <a:chExt cx="0" cy="0"/>
        </a:xfrm>
      </p:grpSpPr>
      <p:grpSp>
        <p:nvGrpSpPr>
          <p:cNvPr id="3592" name="Google Shape;3592;p17"/>
          <p:cNvGrpSpPr/>
          <p:nvPr/>
        </p:nvGrpSpPr>
        <p:grpSpPr>
          <a:xfrm>
            <a:off x="1403128" y="2437787"/>
            <a:ext cx="994469" cy="994469"/>
            <a:chOff x="530505" y="2179769"/>
            <a:chExt cx="2442212" cy="2442212"/>
          </a:xfrm>
        </p:grpSpPr>
        <p:sp>
          <p:nvSpPr>
            <p:cNvPr id="3593" name="Google Shape;3593;p17"/>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4" name="Google Shape;3594;p17"/>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5" name="Google Shape;3595;p17"/>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6" name="Google Shape;3596;p17"/>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97" name="Google Shape;3597;p17"/>
          <p:cNvSpPr txBox="1">
            <a:spLocks noGrp="1"/>
          </p:cNvSpPr>
          <p:nvPr>
            <p:ph type="title"/>
          </p:nvPr>
        </p:nvSpPr>
        <p:spPr>
          <a:xfrm>
            <a:off x="3067404" y="1307109"/>
            <a:ext cx="3641784"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100"/>
              <a:buNone/>
            </a:pPr>
            <a:r>
              <a:rPr lang="vi-VN" sz="2000">
                <a:solidFill>
                  <a:schemeClr val="accent6"/>
                </a:solidFill>
              </a:rPr>
              <a:t>Firebase Realtime Database</a:t>
            </a:r>
            <a:endParaRPr/>
          </a:p>
        </p:txBody>
      </p:sp>
      <p:sp>
        <p:nvSpPr>
          <p:cNvPr id="3598" name="Google Shape;3598;p17"/>
          <p:cNvSpPr txBox="1">
            <a:spLocks noGrp="1"/>
          </p:cNvSpPr>
          <p:nvPr>
            <p:ph type="title"/>
          </p:nvPr>
        </p:nvSpPr>
        <p:spPr>
          <a:xfrm>
            <a:off x="1244971" y="2671164"/>
            <a:ext cx="1310700" cy="52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100"/>
              <a:buNone/>
            </a:pPr>
            <a:r>
              <a:rPr lang="vi-VN" sz="2000"/>
              <a:t>Firebase</a:t>
            </a:r>
            <a:endParaRPr sz="2000"/>
          </a:p>
        </p:txBody>
      </p:sp>
      <p:sp>
        <p:nvSpPr>
          <p:cNvPr id="3599" name="Google Shape;3599;p17"/>
          <p:cNvSpPr txBox="1">
            <a:spLocks noGrp="1"/>
          </p:cNvSpPr>
          <p:nvPr>
            <p:ph type="title"/>
          </p:nvPr>
        </p:nvSpPr>
        <p:spPr>
          <a:xfrm>
            <a:off x="3118949" y="3691952"/>
            <a:ext cx="2496248"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100"/>
              <a:buNone/>
            </a:pPr>
            <a:r>
              <a:rPr lang="vi-VN" sz="2000">
                <a:solidFill>
                  <a:schemeClr val="accent6"/>
                </a:solidFill>
              </a:rPr>
              <a:t>Firebase Hosting</a:t>
            </a:r>
            <a:endParaRPr sz="2000">
              <a:solidFill>
                <a:schemeClr val="accent6"/>
              </a:solidFill>
            </a:endParaRPr>
          </a:p>
        </p:txBody>
      </p:sp>
      <p:sp>
        <p:nvSpPr>
          <p:cNvPr id="3600" name="Google Shape;3600;p17"/>
          <p:cNvSpPr txBox="1">
            <a:spLocks noGrp="1"/>
          </p:cNvSpPr>
          <p:nvPr>
            <p:ph type="title"/>
          </p:nvPr>
        </p:nvSpPr>
        <p:spPr>
          <a:xfrm>
            <a:off x="3957582" y="2421298"/>
            <a:ext cx="3159906"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100"/>
              <a:buNone/>
            </a:pPr>
            <a:r>
              <a:rPr lang="vi-VN" sz="2000">
                <a:solidFill>
                  <a:schemeClr val="accent6"/>
                </a:solidFill>
              </a:rPr>
              <a:t>Firebase Authentication</a:t>
            </a:r>
            <a:endParaRPr sz="2000">
              <a:solidFill>
                <a:schemeClr val="accent6"/>
              </a:solidFill>
            </a:endParaRPr>
          </a:p>
        </p:txBody>
      </p:sp>
      <p:cxnSp>
        <p:nvCxnSpPr>
          <p:cNvPr id="3601" name="Google Shape;3601;p17"/>
          <p:cNvCxnSpPr>
            <a:stCxn id="3598" idx="3"/>
            <a:endCxn id="3597" idx="1"/>
          </p:cNvCxnSpPr>
          <p:nvPr/>
        </p:nvCxnSpPr>
        <p:spPr>
          <a:xfrm rot="10800000" flipH="1">
            <a:off x="2555671" y="1570914"/>
            <a:ext cx="511800" cy="1364100"/>
          </a:xfrm>
          <a:prstGeom prst="curvedConnector3">
            <a:avLst>
              <a:gd name="adj1" fmla="val 49993"/>
            </a:avLst>
          </a:prstGeom>
          <a:noFill/>
          <a:ln w="9525" cap="flat" cmpd="sng">
            <a:solidFill>
              <a:schemeClr val="dk2"/>
            </a:solidFill>
            <a:prstDash val="solid"/>
            <a:round/>
            <a:headEnd type="none" w="sm" len="sm"/>
            <a:tailEnd type="oval" w="med" len="med"/>
          </a:ln>
        </p:spPr>
      </p:cxnSp>
      <p:cxnSp>
        <p:nvCxnSpPr>
          <p:cNvPr id="3602" name="Google Shape;3602;p17"/>
          <p:cNvCxnSpPr>
            <a:stCxn id="3598" idx="3"/>
            <a:endCxn id="3599" idx="1"/>
          </p:cNvCxnSpPr>
          <p:nvPr/>
        </p:nvCxnSpPr>
        <p:spPr>
          <a:xfrm>
            <a:off x="2555671" y="2935014"/>
            <a:ext cx="563400" cy="1020900"/>
          </a:xfrm>
          <a:prstGeom prst="curvedConnector3">
            <a:avLst>
              <a:gd name="adj1" fmla="val 49989"/>
            </a:avLst>
          </a:prstGeom>
          <a:noFill/>
          <a:ln w="9525" cap="flat" cmpd="sng">
            <a:solidFill>
              <a:schemeClr val="dk2"/>
            </a:solidFill>
            <a:prstDash val="solid"/>
            <a:round/>
            <a:headEnd type="none" w="sm" len="sm"/>
            <a:tailEnd type="oval" w="med" len="med"/>
          </a:ln>
        </p:spPr>
      </p:cxnSp>
      <p:cxnSp>
        <p:nvCxnSpPr>
          <p:cNvPr id="3603" name="Google Shape;3603;p17"/>
          <p:cNvCxnSpPr>
            <a:stCxn id="3598" idx="3"/>
            <a:endCxn id="3600" idx="1"/>
          </p:cNvCxnSpPr>
          <p:nvPr/>
        </p:nvCxnSpPr>
        <p:spPr>
          <a:xfrm rot="10800000" flipH="1">
            <a:off x="2555671" y="2685114"/>
            <a:ext cx="1401900" cy="249900"/>
          </a:xfrm>
          <a:prstGeom prst="curvedConnector3">
            <a:avLst>
              <a:gd name="adj1" fmla="val 50000"/>
            </a:avLst>
          </a:prstGeom>
          <a:noFill/>
          <a:ln w="9525" cap="flat" cmpd="sng">
            <a:solidFill>
              <a:schemeClr val="dk2"/>
            </a:solidFill>
            <a:prstDash val="solid"/>
            <a:round/>
            <a:headEnd type="none" w="sm" len="sm"/>
            <a:tailEnd type="oval" w="med" len="med"/>
          </a:ln>
        </p:spPr>
      </p:cxnSp>
      <p:grpSp>
        <p:nvGrpSpPr>
          <p:cNvPr id="3604" name="Google Shape;3604;p17"/>
          <p:cNvGrpSpPr/>
          <p:nvPr/>
        </p:nvGrpSpPr>
        <p:grpSpPr>
          <a:xfrm rot="-854709">
            <a:off x="257631" y="1688303"/>
            <a:ext cx="1151985" cy="255645"/>
            <a:chOff x="4339891" y="1046343"/>
            <a:chExt cx="651057" cy="144473"/>
          </a:xfrm>
        </p:grpSpPr>
        <p:sp>
          <p:nvSpPr>
            <p:cNvPr id="3605" name="Google Shape;3605;p17"/>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6" name="Google Shape;3606;p17"/>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7" name="Google Shape;3607;p17"/>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8" name="Google Shape;3608;p17"/>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9" name="Google Shape;3609;p17"/>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0" name="Google Shape;3610;p17"/>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1" name="Google Shape;3611;p17"/>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12" name="Google Shape;3612;p17"/>
          <p:cNvGrpSpPr/>
          <p:nvPr/>
        </p:nvGrpSpPr>
        <p:grpSpPr>
          <a:xfrm rot="-601941">
            <a:off x="5152387" y="4100428"/>
            <a:ext cx="775787" cy="948052"/>
            <a:chOff x="1562309" y="2509229"/>
            <a:chExt cx="347239" cy="424362"/>
          </a:xfrm>
        </p:grpSpPr>
        <p:sp>
          <p:nvSpPr>
            <p:cNvPr id="3613" name="Google Shape;3613;p17"/>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4" name="Google Shape;3614;p17"/>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5" name="Google Shape;3615;p17"/>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6" name="Google Shape;3616;p17"/>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7" name="Google Shape;3617;p17"/>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8" name="Google Shape;3618;p17"/>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9" name="Google Shape;3619;p17"/>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0" name="Google Shape;3620;p17"/>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1" name="Google Shape;3621;p17"/>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2" name="Google Shape;3622;p17"/>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3" name="Google Shape;3623;p17"/>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4" name="Google Shape;3624;p17"/>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5" name="Google Shape;3625;p17"/>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26" name="Google Shape;3626;p17"/>
          <p:cNvGrpSpPr/>
          <p:nvPr/>
        </p:nvGrpSpPr>
        <p:grpSpPr>
          <a:xfrm>
            <a:off x="7025192" y="348123"/>
            <a:ext cx="937786" cy="948052"/>
            <a:chOff x="2335197" y="4238611"/>
            <a:chExt cx="345142" cy="348908"/>
          </a:xfrm>
        </p:grpSpPr>
        <p:grpSp>
          <p:nvGrpSpPr>
            <p:cNvPr id="3627" name="Google Shape;3627;p17"/>
            <p:cNvGrpSpPr/>
            <p:nvPr/>
          </p:nvGrpSpPr>
          <p:grpSpPr>
            <a:xfrm>
              <a:off x="2335197" y="4238611"/>
              <a:ext cx="345142" cy="348908"/>
              <a:chOff x="2335197" y="4238611"/>
              <a:chExt cx="345142" cy="348908"/>
            </a:xfrm>
          </p:grpSpPr>
          <p:sp>
            <p:nvSpPr>
              <p:cNvPr id="3628" name="Google Shape;3628;p17"/>
              <p:cNvSpPr/>
              <p:nvPr/>
            </p:nvSpPr>
            <p:spPr>
              <a:xfrm>
                <a:off x="2449212" y="4250718"/>
                <a:ext cx="140040" cy="242615"/>
              </a:xfrm>
              <a:custGeom>
                <a:avLst/>
                <a:gdLst/>
                <a:ahLst/>
                <a:cxnLst/>
                <a:rect l="l" t="t" r="r" b="b"/>
                <a:pathLst>
                  <a:path w="2938" h="5090" extrusionOk="0">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9" name="Google Shape;3629;p17"/>
              <p:cNvSpPr/>
              <p:nvPr/>
            </p:nvSpPr>
            <p:spPr>
              <a:xfrm>
                <a:off x="2562845" y="4478366"/>
                <a:ext cx="107294" cy="12774"/>
              </a:xfrm>
              <a:custGeom>
                <a:avLst/>
                <a:gdLst/>
                <a:ahLst/>
                <a:cxnLst/>
                <a:rect l="l" t="t" r="r" b="b"/>
                <a:pathLst>
                  <a:path w="2251" h="268" extrusionOk="0">
                    <a:moveTo>
                      <a:pt x="5" y="1"/>
                    </a:moveTo>
                    <a:lnTo>
                      <a:pt x="1" y="46"/>
                    </a:lnTo>
                    <a:lnTo>
                      <a:pt x="2245" y="268"/>
                    </a:lnTo>
                    <a:lnTo>
                      <a:pt x="2250" y="22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0" name="Google Shape;3630;p17"/>
              <p:cNvSpPr/>
              <p:nvPr/>
            </p:nvSpPr>
            <p:spPr>
              <a:xfrm>
                <a:off x="2347399" y="4504486"/>
                <a:ext cx="149763" cy="82508"/>
              </a:xfrm>
              <a:custGeom>
                <a:avLst/>
                <a:gdLst/>
                <a:ahLst/>
                <a:cxnLst/>
                <a:rect l="l" t="t" r="r" b="b"/>
                <a:pathLst>
                  <a:path w="3142" h="1731" extrusionOk="0">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1" name="Google Shape;3631;p17"/>
              <p:cNvSpPr/>
              <p:nvPr/>
            </p:nvSpPr>
            <p:spPr>
              <a:xfrm>
                <a:off x="2577526" y="4355533"/>
                <a:ext cx="21163" cy="21116"/>
              </a:xfrm>
              <a:custGeom>
                <a:avLst/>
                <a:gdLst/>
                <a:ahLst/>
                <a:cxnLst/>
                <a:rect l="l" t="t" r="r" b="b"/>
                <a:pathLst>
                  <a:path w="444" h="443" extrusionOk="0">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2" name="Google Shape;3632;p17"/>
              <p:cNvSpPr/>
              <p:nvPr/>
            </p:nvSpPr>
            <p:spPr>
              <a:xfrm>
                <a:off x="2659271" y="4479558"/>
                <a:ext cx="21068" cy="21116"/>
              </a:xfrm>
              <a:custGeom>
                <a:avLst/>
                <a:gdLst/>
                <a:ahLst/>
                <a:cxnLst/>
                <a:rect l="l" t="t" r="r" b="b"/>
                <a:pathLst>
                  <a:path w="442" h="443" extrusionOk="0">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3" name="Google Shape;3633;p17"/>
              <p:cNvSpPr/>
              <p:nvPr/>
            </p:nvSpPr>
            <p:spPr>
              <a:xfrm>
                <a:off x="2509412" y="4238611"/>
                <a:ext cx="25119" cy="25167"/>
              </a:xfrm>
              <a:custGeom>
                <a:avLst/>
                <a:gdLst/>
                <a:ahLst/>
                <a:cxnLst/>
                <a:rect l="l" t="t" r="r" b="b"/>
                <a:pathLst>
                  <a:path w="527" h="528" extrusionOk="0">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4" name="Google Shape;3634;p17"/>
              <p:cNvSpPr/>
              <p:nvPr/>
            </p:nvSpPr>
            <p:spPr>
              <a:xfrm>
                <a:off x="2470708" y="4479558"/>
                <a:ext cx="25072" cy="25119"/>
              </a:xfrm>
              <a:custGeom>
                <a:avLst/>
                <a:gdLst/>
                <a:ahLst/>
                <a:cxnLst/>
                <a:rect l="l" t="t" r="r" b="b"/>
                <a:pathLst>
                  <a:path w="526" h="527" extrusionOk="0">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5" name="Google Shape;3635;p17"/>
              <p:cNvSpPr/>
              <p:nvPr/>
            </p:nvSpPr>
            <p:spPr>
              <a:xfrm>
                <a:off x="2335197" y="4516975"/>
                <a:ext cx="25167" cy="25119"/>
              </a:xfrm>
              <a:custGeom>
                <a:avLst/>
                <a:gdLst/>
                <a:ahLst/>
                <a:cxnLst/>
                <a:rect l="l" t="t" r="r" b="b"/>
                <a:pathLst>
                  <a:path w="528" h="527" extrusionOk="0">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6" name="Google Shape;3636;p17"/>
              <p:cNvSpPr/>
              <p:nvPr/>
            </p:nvSpPr>
            <p:spPr>
              <a:xfrm>
                <a:off x="2442014" y="4376649"/>
                <a:ext cx="12774" cy="12774"/>
              </a:xfrm>
              <a:custGeom>
                <a:avLst/>
                <a:gdLst/>
                <a:ahLst/>
                <a:cxnLst/>
                <a:rect l="l" t="t" r="r" b="b"/>
                <a:pathLst>
                  <a:path w="268" h="268" extrusionOk="0">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7" name="Google Shape;3637;p17"/>
              <p:cNvSpPr/>
              <p:nvPr/>
            </p:nvSpPr>
            <p:spPr>
              <a:xfrm>
                <a:off x="2487296" y="4574745"/>
                <a:ext cx="12774" cy="12774"/>
              </a:xfrm>
              <a:custGeom>
                <a:avLst/>
                <a:gdLst/>
                <a:ahLst/>
                <a:cxnLst/>
                <a:rect l="l" t="t" r="r" b="b"/>
                <a:pathLst>
                  <a:path w="268" h="268" extrusionOk="0">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38" name="Google Shape;3638;p17"/>
            <p:cNvSpPr/>
            <p:nvPr/>
          </p:nvSpPr>
          <p:spPr>
            <a:xfrm>
              <a:off x="2550214" y="4467022"/>
              <a:ext cx="25119" cy="25072"/>
            </a:xfrm>
            <a:custGeom>
              <a:avLst/>
              <a:gdLst/>
              <a:ahLst/>
              <a:cxnLst/>
              <a:rect l="l" t="t" r="r" b="b"/>
              <a:pathLst>
                <a:path w="527" h="526" extrusionOk="0">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39" name="Google Shape;3639;p17"/>
          <p:cNvSpPr/>
          <p:nvPr/>
        </p:nvSpPr>
        <p:spPr>
          <a:xfrm>
            <a:off x="4695230" y="3692918"/>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0" name="Google Shape;3640;p17"/>
          <p:cNvSpPr/>
          <p:nvPr/>
        </p:nvSpPr>
        <p:spPr>
          <a:xfrm>
            <a:off x="5871638" y="2430887"/>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p17"/>
          <p:cNvSpPr/>
          <p:nvPr/>
        </p:nvSpPr>
        <p:spPr>
          <a:xfrm>
            <a:off x="6812849" y="518962"/>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2" name="Google Shape;3642;p17"/>
          <p:cNvSpPr/>
          <p:nvPr/>
        </p:nvSpPr>
        <p:spPr>
          <a:xfrm>
            <a:off x="5075752" y="114471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3" name="Google Shape;3643;p17"/>
          <p:cNvSpPr/>
          <p:nvPr/>
        </p:nvSpPr>
        <p:spPr>
          <a:xfrm>
            <a:off x="7886602" y="14280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p17"/>
          <p:cNvSpPr/>
          <p:nvPr/>
        </p:nvSpPr>
        <p:spPr>
          <a:xfrm>
            <a:off x="1733564" y="42563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5" name="Google Shape;3645;p17"/>
          <p:cNvSpPr/>
          <p:nvPr/>
        </p:nvSpPr>
        <p:spPr>
          <a:xfrm>
            <a:off x="1790093" y="1881668"/>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6" name="Google Shape;3646;p17"/>
          <p:cNvSpPr/>
          <p:nvPr/>
        </p:nvSpPr>
        <p:spPr>
          <a:xfrm>
            <a:off x="801166" y="313539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7" name="Google Shape;3647;p17"/>
          <p:cNvSpPr txBox="1"/>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4"/>
              </a:buClr>
              <a:buSzPts val="3100"/>
              <a:buFont typeface="Exo Medium"/>
              <a:buNone/>
            </a:pPr>
            <a:r>
              <a:rPr lang="vi-VN" sz="3100" b="0" i="0" u="none" strike="noStrike" cap="none">
                <a:solidFill>
                  <a:schemeClr val="accent4"/>
                </a:solidFill>
                <a:latin typeface="Exo Medium"/>
                <a:ea typeface="Exo Medium"/>
                <a:cs typeface="Exo Medium"/>
                <a:sym typeface="Exo Medium"/>
              </a:rPr>
              <a:t>Các hoạt động của Firebase</a:t>
            </a:r>
            <a:endParaRPr sz="3100" b="0" i="0" u="none" strike="noStrike" cap="none">
              <a:solidFill>
                <a:schemeClr val="accent4"/>
              </a:solidFill>
              <a:latin typeface="Exo Medium"/>
              <a:ea typeface="Exo Medium"/>
              <a:cs typeface="Exo Medium"/>
              <a:sym typeface="Exo Medium"/>
            </a:endParaRPr>
          </a:p>
        </p:txBody>
      </p:sp>
      <p:grpSp>
        <p:nvGrpSpPr>
          <p:cNvPr id="3648" name="Google Shape;3648;p17"/>
          <p:cNvGrpSpPr/>
          <p:nvPr/>
        </p:nvGrpSpPr>
        <p:grpSpPr>
          <a:xfrm flipH="1">
            <a:off x="5441437" y="187785"/>
            <a:ext cx="563393" cy="511284"/>
            <a:chOff x="3227772" y="-134367"/>
            <a:chExt cx="166828" cy="151384"/>
          </a:xfrm>
        </p:grpSpPr>
        <p:sp>
          <p:nvSpPr>
            <p:cNvPr id="3649" name="Google Shape;3649;p17"/>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0" name="Google Shape;3650;p17"/>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1" name="Google Shape;3651;p17"/>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2" name="Google Shape;3652;p17"/>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3" name="Google Shape;3653;p17"/>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4" name="Google Shape;3654;p17"/>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5" name="Google Shape;3655;p17"/>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6" name="Google Shape;3656;p17"/>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0"/>
        <p:cNvGrpSpPr/>
        <p:nvPr/>
      </p:nvGrpSpPr>
      <p:grpSpPr>
        <a:xfrm>
          <a:off x="0" y="0"/>
          <a:ext cx="0" cy="0"/>
          <a:chOff x="0" y="0"/>
          <a:chExt cx="0" cy="0"/>
        </a:xfrm>
      </p:grpSpPr>
      <p:grpSp>
        <p:nvGrpSpPr>
          <p:cNvPr id="3661" name="Google Shape;3661;p18"/>
          <p:cNvGrpSpPr/>
          <p:nvPr/>
        </p:nvGrpSpPr>
        <p:grpSpPr>
          <a:xfrm>
            <a:off x="1403128" y="2437787"/>
            <a:ext cx="994469" cy="994469"/>
            <a:chOff x="530505" y="2179769"/>
            <a:chExt cx="2442212" cy="2442212"/>
          </a:xfrm>
        </p:grpSpPr>
        <p:sp>
          <p:nvSpPr>
            <p:cNvPr id="3662" name="Google Shape;3662;p18"/>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3" name="Google Shape;3663;p18"/>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4" name="Google Shape;3664;p18"/>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p18"/>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66" name="Google Shape;3666;p18"/>
          <p:cNvGrpSpPr/>
          <p:nvPr/>
        </p:nvGrpSpPr>
        <p:grpSpPr>
          <a:xfrm rot="-854709">
            <a:off x="257631" y="1688303"/>
            <a:ext cx="1151985" cy="255645"/>
            <a:chOff x="4339891" y="1046343"/>
            <a:chExt cx="651057" cy="144473"/>
          </a:xfrm>
        </p:grpSpPr>
        <p:sp>
          <p:nvSpPr>
            <p:cNvPr id="3667" name="Google Shape;3667;p18"/>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p18"/>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9" name="Google Shape;3669;p18"/>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0" name="Google Shape;3670;p18"/>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p18"/>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2" name="Google Shape;3672;p18"/>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3" name="Google Shape;3673;p18"/>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74" name="Google Shape;3674;p18"/>
          <p:cNvGrpSpPr/>
          <p:nvPr/>
        </p:nvGrpSpPr>
        <p:grpSpPr>
          <a:xfrm rot="-601941">
            <a:off x="5160538" y="4171473"/>
            <a:ext cx="775787" cy="948052"/>
            <a:chOff x="1562309" y="2509229"/>
            <a:chExt cx="347239" cy="424362"/>
          </a:xfrm>
        </p:grpSpPr>
        <p:sp>
          <p:nvSpPr>
            <p:cNvPr id="3675" name="Google Shape;3675;p18"/>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6" name="Google Shape;3676;p18"/>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7" name="Google Shape;3677;p18"/>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8" name="Google Shape;3678;p18"/>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9" name="Google Shape;3679;p18"/>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0" name="Google Shape;3680;p18"/>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1" name="Google Shape;3681;p18"/>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2" name="Google Shape;3682;p18"/>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3" name="Google Shape;3683;p18"/>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4" name="Google Shape;3684;p18"/>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5" name="Google Shape;3685;p18"/>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6" name="Google Shape;3686;p18"/>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7" name="Google Shape;3687;p18"/>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88" name="Google Shape;3688;p18"/>
          <p:cNvGrpSpPr/>
          <p:nvPr/>
        </p:nvGrpSpPr>
        <p:grpSpPr>
          <a:xfrm>
            <a:off x="7025192" y="348123"/>
            <a:ext cx="937786" cy="948052"/>
            <a:chOff x="2335197" y="4238611"/>
            <a:chExt cx="345142" cy="348908"/>
          </a:xfrm>
        </p:grpSpPr>
        <p:grpSp>
          <p:nvGrpSpPr>
            <p:cNvPr id="3689" name="Google Shape;3689;p18"/>
            <p:cNvGrpSpPr/>
            <p:nvPr/>
          </p:nvGrpSpPr>
          <p:grpSpPr>
            <a:xfrm>
              <a:off x="2335197" y="4238611"/>
              <a:ext cx="345142" cy="348908"/>
              <a:chOff x="2335197" y="4238611"/>
              <a:chExt cx="345142" cy="348908"/>
            </a:xfrm>
          </p:grpSpPr>
          <p:sp>
            <p:nvSpPr>
              <p:cNvPr id="3690" name="Google Shape;3690;p18"/>
              <p:cNvSpPr/>
              <p:nvPr/>
            </p:nvSpPr>
            <p:spPr>
              <a:xfrm>
                <a:off x="2449212" y="4250718"/>
                <a:ext cx="140040" cy="242615"/>
              </a:xfrm>
              <a:custGeom>
                <a:avLst/>
                <a:gdLst/>
                <a:ahLst/>
                <a:cxnLst/>
                <a:rect l="l" t="t" r="r" b="b"/>
                <a:pathLst>
                  <a:path w="2938" h="5090" extrusionOk="0">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1" name="Google Shape;3691;p18"/>
              <p:cNvSpPr/>
              <p:nvPr/>
            </p:nvSpPr>
            <p:spPr>
              <a:xfrm>
                <a:off x="2562845" y="4478366"/>
                <a:ext cx="107294" cy="12774"/>
              </a:xfrm>
              <a:custGeom>
                <a:avLst/>
                <a:gdLst/>
                <a:ahLst/>
                <a:cxnLst/>
                <a:rect l="l" t="t" r="r" b="b"/>
                <a:pathLst>
                  <a:path w="2251" h="268" extrusionOk="0">
                    <a:moveTo>
                      <a:pt x="5" y="1"/>
                    </a:moveTo>
                    <a:lnTo>
                      <a:pt x="1" y="46"/>
                    </a:lnTo>
                    <a:lnTo>
                      <a:pt x="2245" y="268"/>
                    </a:lnTo>
                    <a:lnTo>
                      <a:pt x="2250" y="22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p18"/>
              <p:cNvSpPr/>
              <p:nvPr/>
            </p:nvSpPr>
            <p:spPr>
              <a:xfrm>
                <a:off x="2347399" y="4504486"/>
                <a:ext cx="149763" cy="82508"/>
              </a:xfrm>
              <a:custGeom>
                <a:avLst/>
                <a:gdLst/>
                <a:ahLst/>
                <a:cxnLst/>
                <a:rect l="l" t="t" r="r" b="b"/>
                <a:pathLst>
                  <a:path w="3142" h="1731" extrusionOk="0">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p18"/>
              <p:cNvSpPr/>
              <p:nvPr/>
            </p:nvSpPr>
            <p:spPr>
              <a:xfrm>
                <a:off x="2577526" y="4355533"/>
                <a:ext cx="21163" cy="21116"/>
              </a:xfrm>
              <a:custGeom>
                <a:avLst/>
                <a:gdLst/>
                <a:ahLst/>
                <a:cxnLst/>
                <a:rect l="l" t="t" r="r" b="b"/>
                <a:pathLst>
                  <a:path w="444" h="443" extrusionOk="0">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4" name="Google Shape;3694;p18"/>
              <p:cNvSpPr/>
              <p:nvPr/>
            </p:nvSpPr>
            <p:spPr>
              <a:xfrm>
                <a:off x="2659271" y="4479558"/>
                <a:ext cx="21068" cy="21116"/>
              </a:xfrm>
              <a:custGeom>
                <a:avLst/>
                <a:gdLst/>
                <a:ahLst/>
                <a:cxnLst/>
                <a:rect l="l" t="t" r="r" b="b"/>
                <a:pathLst>
                  <a:path w="442" h="443" extrusionOk="0">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5" name="Google Shape;3695;p18"/>
              <p:cNvSpPr/>
              <p:nvPr/>
            </p:nvSpPr>
            <p:spPr>
              <a:xfrm>
                <a:off x="2509412" y="4238611"/>
                <a:ext cx="25119" cy="25167"/>
              </a:xfrm>
              <a:custGeom>
                <a:avLst/>
                <a:gdLst/>
                <a:ahLst/>
                <a:cxnLst/>
                <a:rect l="l" t="t" r="r" b="b"/>
                <a:pathLst>
                  <a:path w="527" h="528" extrusionOk="0">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6" name="Google Shape;3696;p18"/>
              <p:cNvSpPr/>
              <p:nvPr/>
            </p:nvSpPr>
            <p:spPr>
              <a:xfrm>
                <a:off x="2470708" y="4479558"/>
                <a:ext cx="25072" cy="25119"/>
              </a:xfrm>
              <a:custGeom>
                <a:avLst/>
                <a:gdLst/>
                <a:ahLst/>
                <a:cxnLst/>
                <a:rect l="l" t="t" r="r" b="b"/>
                <a:pathLst>
                  <a:path w="526" h="527" extrusionOk="0">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7" name="Google Shape;3697;p18"/>
              <p:cNvSpPr/>
              <p:nvPr/>
            </p:nvSpPr>
            <p:spPr>
              <a:xfrm>
                <a:off x="2335197" y="4516975"/>
                <a:ext cx="25167" cy="25119"/>
              </a:xfrm>
              <a:custGeom>
                <a:avLst/>
                <a:gdLst/>
                <a:ahLst/>
                <a:cxnLst/>
                <a:rect l="l" t="t" r="r" b="b"/>
                <a:pathLst>
                  <a:path w="528" h="527" extrusionOk="0">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8" name="Google Shape;3698;p18"/>
              <p:cNvSpPr/>
              <p:nvPr/>
            </p:nvSpPr>
            <p:spPr>
              <a:xfrm>
                <a:off x="2442014" y="4376649"/>
                <a:ext cx="12774" cy="12774"/>
              </a:xfrm>
              <a:custGeom>
                <a:avLst/>
                <a:gdLst/>
                <a:ahLst/>
                <a:cxnLst/>
                <a:rect l="l" t="t" r="r" b="b"/>
                <a:pathLst>
                  <a:path w="268" h="268" extrusionOk="0">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9" name="Google Shape;3699;p18"/>
              <p:cNvSpPr/>
              <p:nvPr/>
            </p:nvSpPr>
            <p:spPr>
              <a:xfrm>
                <a:off x="2487296" y="4574745"/>
                <a:ext cx="12774" cy="12774"/>
              </a:xfrm>
              <a:custGeom>
                <a:avLst/>
                <a:gdLst/>
                <a:ahLst/>
                <a:cxnLst/>
                <a:rect l="l" t="t" r="r" b="b"/>
                <a:pathLst>
                  <a:path w="268" h="268" extrusionOk="0">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00" name="Google Shape;3700;p18"/>
            <p:cNvSpPr/>
            <p:nvPr/>
          </p:nvSpPr>
          <p:spPr>
            <a:xfrm>
              <a:off x="2550214" y="4467022"/>
              <a:ext cx="25119" cy="25072"/>
            </a:xfrm>
            <a:custGeom>
              <a:avLst/>
              <a:gdLst/>
              <a:ahLst/>
              <a:cxnLst/>
              <a:rect l="l" t="t" r="r" b="b"/>
              <a:pathLst>
                <a:path w="527" h="526" extrusionOk="0">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01" name="Google Shape;3701;p18"/>
          <p:cNvGrpSpPr/>
          <p:nvPr/>
        </p:nvGrpSpPr>
        <p:grpSpPr>
          <a:xfrm flipH="1">
            <a:off x="237865" y="488624"/>
            <a:ext cx="563393" cy="511284"/>
            <a:chOff x="3227772" y="-134367"/>
            <a:chExt cx="166828" cy="151384"/>
          </a:xfrm>
        </p:grpSpPr>
        <p:sp>
          <p:nvSpPr>
            <p:cNvPr id="3702" name="Google Shape;3702;p18"/>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3" name="Google Shape;3703;p18"/>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4" name="Google Shape;3704;p18"/>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5" name="Google Shape;3705;p18"/>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6" name="Google Shape;3706;p18"/>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7" name="Google Shape;3707;p18"/>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8" name="Google Shape;3708;p18"/>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9" name="Google Shape;3709;p18"/>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10" name="Google Shape;3710;p18"/>
          <p:cNvSpPr/>
          <p:nvPr/>
        </p:nvSpPr>
        <p:spPr>
          <a:xfrm>
            <a:off x="4695230" y="3692918"/>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1" name="Google Shape;3711;p18"/>
          <p:cNvSpPr/>
          <p:nvPr/>
        </p:nvSpPr>
        <p:spPr>
          <a:xfrm>
            <a:off x="5871638" y="2430887"/>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2" name="Google Shape;3712;p18"/>
          <p:cNvSpPr/>
          <p:nvPr/>
        </p:nvSpPr>
        <p:spPr>
          <a:xfrm>
            <a:off x="6812849" y="518962"/>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3" name="Google Shape;3713;p18"/>
          <p:cNvSpPr/>
          <p:nvPr/>
        </p:nvSpPr>
        <p:spPr>
          <a:xfrm>
            <a:off x="5075752" y="114471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4" name="Google Shape;3714;p18"/>
          <p:cNvSpPr/>
          <p:nvPr/>
        </p:nvSpPr>
        <p:spPr>
          <a:xfrm>
            <a:off x="7886602" y="14280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5" name="Google Shape;3715;p18"/>
          <p:cNvSpPr/>
          <p:nvPr/>
        </p:nvSpPr>
        <p:spPr>
          <a:xfrm>
            <a:off x="1733564" y="42563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6" name="Google Shape;3716;p18"/>
          <p:cNvSpPr/>
          <p:nvPr/>
        </p:nvSpPr>
        <p:spPr>
          <a:xfrm>
            <a:off x="1790093" y="1881668"/>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7" name="Google Shape;3717;p18"/>
          <p:cNvSpPr/>
          <p:nvPr/>
        </p:nvSpPr>
        <p:spPr>
          <a:xfrm>
            <a:off x="801166" y="313539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8" name="Google Shape;3718;p18"/>
          <p:cNvSpPr txBox="1"/>
          <p:nvPr/>
        </p:nvSpPr>
        <p:spPr>
          <a:xfrm>
            <a:off x="615414" y="513338"/>
            <a:ext cx="7704000" cy="564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4"/>
              </a:buClr>
              <a:buSzPts val="3100"/>
              <a:buFont typeface="Exo Medium"/>
              <a:buNone/>
            </a:pPr>
            <a:r>
              <a:rPr lang="vi-VN" sz="3100" b="0" i="0" u="none" strike="noStrike" cap="none">
                <a:solidFill>
                  <a:schemeClr val="accent4"/>
                </a:solidFill>
                <a:latin typeface="Exo Medium"/>
                <a:ea typeface="Exo Medium"/>
                <a:cs typeface="Exo Medium"/>
                <a:sym typeface="Exo Medium"/>
              </a:rPr>
              <a:t>Firebase Authentication</a:t>
            </a:r>
            <a:endParaRPr sz="3100" b="0" i="0" u="none" strike="noStrike" cap="none">
              <a:solidFill>
                <a:schemeClr val="accent4"/>
              </a:solidFill>
              <a:latin typeface="Exo Medium"/>
              <a:ea typeface="Exo Medium"/>
              <a:cs typeface="Exo Medium"/>
              <a:sym typeface="Exo Medium"/>
            </a:endParaRPr>
          </a:p>
        </p:txBody>
      </p:sp>
      <p:sp>
        <p:nvSpPr>
          <p:cNvPr id="3719" name="Google Shape;3719;p18"/>
          <p:cNvSpPr txBox="1"/>
          <p:nvPr/>
        </p:nvSpPr>
        <p:spPr>
          <a:xfrm>
            <a:off x="4676153" y="1199825"/>
            <a:ext cx="4124378" cy="3349217"/>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Hoạt động nổi bật của Firebase là </a:t>
            </a:r>
            <a:r>
              <a:rPr lang="vi-VN" sz="1600" b="1" i="0" u="none" strike="noStrike" cap="none">
                <a:solidFill>
                  <a:schemeClr val="dk1"/>
                </a:solidFill>
                <a:latin typeface="Barlow"/>
                <a:ea typeface="Barlow"/>
                <a:cs typeface="Barlow"/>
                <a:sym typeface="Barlow"/>
              </a:rPr>
              <a:t>xây dựng các bước xác thực người dùng </a:t>
            </a:r>
            <a:r>
              <a:rPr lang="vi-VN" sz="1600" b="0" i="0" u="none" strike="noStrike" cap="none">
                <a:solidFill>
                  <a:schemeClr val="dk1"/>
                </a:solidFill>
                <a:latin typeface="Barlow"/>
                <a:ea typeface="Barlow"/>
                <a:cs typeface="Barlow"/>
                <a:sym typeface="Barlow"/>
              </a:rPr>
              <a:t>bằng Email, Facebook, Twitter, GitHub, Google. Đồng thời cũng </a:t>
            </a:r>
            <a:r>
              <a:rPr lang="vi-VN" sz="1600" b="1" i="0" u="none" strike="noStrike" cap="none">
                <a:solidFill>
                  <a:schemeClr val="dk1"/>
                </a:solidFill>
                <a:latin typeface="Barlow"/>
                <a:ea typeface="Barlow"/>
                <a:cs typeface="Barlow"/>
                <a:sym typeface="Barlow"/>
              </a:rPr>
              <a:t>xác thực nặc da</a:t>
            </a:r>
            <a:r>
              <a:rPr lang="vi-VN" sz="1600" b="0" i="0" u="none" strike="noStrike" cap="none">
                <a:solidFill>
                  <a:schemeClr val="dk1"/>
                </a:solidFill>
                <a:latin typeface="Barlow"/>
                <a:ea typeface="Barlow"/>
                <a:cs typeface="Barlow"/>
                <a:sym typeface="Barlow"/>
              </a:rPr>
              <a:t>nh cho các ứng dụng. Hoạt động xác thực có thể giúp thông tin cá nhân của người sử dụng được an toàn và đảm bảo không bị đánh cắp tài khoản. </a:t>
            </a:r>
            <a:endParaRPr/>
          </a:p>
        </p:txBody>
      </p:sp>
      <p:pic>
        <p:nvPicPr>
          <p:cNvPr id="3720" name="Google Shape;3720;p18" descr="Firebase Authentication in iOS - InnovationM Blog"/>
          <p:cNvPicPr preferRelativeResize="0"/>
          <p:nvPr/>
        </p:nvPicPr>
        <p:blipFill rotWithShape="1">
          <a:blip r:embed="rId3">
            <a:alphaModFix/>
          </a:blip>
          <a:srcRect/>
          <a:stretch/>
        </p:blipFill>
        <p:spPr>
          <a:xfrm>
            <a:off x="658388" y="1144710"/>
            <a:ext cx="3809026" cy="211227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4"/>
        <p:cNvGrpSpPr/>
        <p:nvPr/>
      </p:nvGrpSpPr>
      <p:grpSpPr>
        <a:xfrm>
          <a:off x="0" y="0"/>
          <a:ext cx="0" cy="0"/>
          <a:chOff x="0" y="0"/>
          <a:chExt cx="0" cy="0"/>
        </a:xfrm>
      </p:grpSpPr>
      <p:grpSp>
        <p:nvGrpSpPr>
          <p:cNvPr id="3725" name="Google Shape;3725;p19"/>
          <p:cNvGrpSpPr/>
          <p:nvPr/>
        </p:nvGrpSpPr>
        <p:grpSpPr>
          <a:xfrm>
            <a:off x="1403128" y="2437787"/>
            <a:ext cx="994469" cy="994469"/>
            <a:chOff x="530505" y="2179769"/>
            <a:chExt cx="2442212" cy="2442212"/>
          </a:xfrm>
        </p:grpSpPr>
        <p:sp>
          <p:nvSpPr>
            <p:cNvPr id="3726" name="Google Shape;3726;p19"/>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7" name="Google Shape;3727;p19"/>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8" name="Google Shape;3728;p19"/>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9" name="Google Shape;3729;p19"/>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30" name="Google Shape;3730;p19"/>
          <p:cNvSpPr txBox="1">
            <a:spLocks noGrp="1"/>
          </p:cNvSpPr>
          <p:nvPr>
            <p:ph type="title"/>
          </p:nvPr>
        </p:nvSpPr>
        <p:spPr>
          <a:xfrm>
            <a:off x="3067404" y="1307109"/>
            <a:ext cx="3641784"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100"/>
              <a:buNone/>
            </a:pPr>
            <a:r>
              <a:rPr lang="vi-VN" sz="2000">
                <a:solidFill>
                  <a:schemeClr val="accent6"/>
                </a:solidFill>
              </a:rPr>
              <a:t>Firebase Realtime Database</a:t>
            </a:r>
            <a:endParaRPr/>
          </a:p>
        </p:txBody>
      </p:sp>
      <p:sp>
        <p:nvSpPr>
          <p:cNvPr id="3731" name="Google Shape;3731;p19"/>
          <p:cNvSpPr txBox="1">
            <a:spLocks noGrp="1"/>
          </p:cNvSpPr>
          <p:nvPr>
            <p:ph type="title"/>
          </p:nvPr>
        </p:nvSpPr>
        <p:spPr>
          <a:xfrm>
            <a:off x="1244971" y="2671164"/>
            <a:ext cx="1310700" cy="52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100"/>
              <a:buNone/>
            </a:pPr>
            <a:r>
              <a:rPr lang="vi-VN" sz="2000"/>
              <a:t>Firebase</a:t>
            </a:r>
            <a:endParaRPr sz="2000"/>
          </a:p>
        </p:txBody>
      </p:sp>
      <p:sp>
        <p:nvSpPr>
          <p:cNvPr id="3732" name="Google Shape;3732;p19"/>
          <p:cNvSpPr txBox="1">
            <a:spLocks noGrp="1"/>
          </p:cNvSpPr>
          <p:nvPr>
            <p:ph type="title"/>
          </p:nvPr>
        </p:nvSpPr>
        <p:spPr>
          <a:xfrm>
            <a:off x="3118949" y="3691952"/>
            <a:ext cx="2496248"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100"/>
              <a:buNone/>
            </a:pPr>
            <a:r>
              <a:rPr lang="vi-VN" sz="2000">
                <a:solidFill>
                  <a:schemeClr val="accent6"/>
                </a:solidFill>
              </a:rPr>
              <a:t>Firebase Hosting</a:t>
            </a:r>
            <a:endParaRPr sz="2000">
              <a:solidFill>
                <a:schemeClr val="accent6"/>
              </a:solidFill>
            </a:endParaRPr>
          </a:p>
        </p:txBody>
      </p:sp>
      <p:sp>
        <p:nvSpPr>
          <p:cNvPr id="3733" name="Google Shape;3733;p19"/>
          <p:cNvSpPr txBox="1">
            <a:spLocks noGrp="1"/>
          </p:cNvSpPr>
          <p:nvPr>
            <p:ph type="title"/>
          </p:nvPr>
        </p:nvSpPr>
        <p:spPr>
          <a:xfrm>
            <a:off x="3957582" y="2421298"/>
            <a:ext cx="3159906"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100"/>
              <a:buNone/>
            </a:pPr>
            <a:r>
              <a:rPr lang="vi-VN" sz="2000">
                <a:solidFill>
                  <a:schemeClr val="accent6"/>
                </a:solidFill>
              </a:rPr>
              <a:t>Firebase Authentication</a:t>
            </a:r>
            <a:endParaRPr sz="2000">
              <a:solidFill>
                <a:schemeClr val="accent6"/>
              </a:solidFill>
            </a:endParaRPr>
          </a:p>
        </p:txBody>
      </p:sp>
      <p:cxnSp>
        <p:nvCxnSpPr>
          <p:cNvPr id="3734" name="Google Shape;3734;p19"/>
          <p:cNvCxnSpPr>
            <a:stCxn id="3731" idx="3"/>
            <a:endCxn id="3730" idx="1"/>
          </p:cNvCxnSpPr>
          <p:nvPr/>
        </p:nvCxnSpPr>
        <p:spPr>
          <a:xfrm rot="10800000" flipH="1">
            <a:off x="2555671" y="1570914"/>
            <a:ext cx="511800" cy="1364100"/>
          </a:xfrm>
          <a:prstGeom prst="curvedConnector3">
            <a:avLst>
              <a:gd name="adj1" fmla="val 49993"/>
            </a:avLst>
          </a:prstGeom>
          <a:noFill/>
          <a:ln w="9525" cap="flat" cmpd="sng">
            <a:solidFill>
              <a:schemeClr val="dk2"/>
            </a:solidFill>
            <a:prstDash val="solid"/>
            <a:round/>
            <a:headEnd type="none" w="sm" len="sm"/>
            <a:tailEnd type="oval" w="med" len="med"/>
          </a:ln>
        </p:spPr>
      </p:cxnSp>
      <p:cxnSp>
        <p:nvCxnSpPr>
          <p:cNvPr id="3735" name="Google Shape;3735;p19"/>
          <p:cNvCxnSpPr>
            <a:stCxn id="3731" idx="3"/>
            <a:endCxn id="3732" idx="1"/>
          </p:cNvCxnSpPr>
          <p:nvPr/>
        </p:nvCxnSpPr>
        <p:spPr>
          <a:xfrm>
            <a:off x="2555671" y="2935014"/>
            <a:ext cx="563400" cy="1020900"/>
          </a:xfrm>
          <a:prstGeom prst="curvedConnector3">
            <a:avLst>
              <a:gd name="adj1" fmla="val 49989"/>
            </a:avLst>
          </a:prstGeom>
          <a:noFill/>
          <a:ln w="9525" cap="flat" cmpd="sng">
            <a:solidFill>
              <a:schemeClr val="dk2"/>
            </a:solidFill>
            <a:prstDash val="solid"/>
            <a:round/>
            <a:headEnd type="none" w="sm" len="sm"/>
            <a:tailEnd type="oval" w="med" len="med"/>
          </a:ln>
        </p:spPr>
      </p:cxnSp>
      <p:cxnSp>
        <p:nvCxnSpPr>
          <p:cNvPr id="3736" name="Google Shape;3736;p19"/>
          <p:cNvCxnSpPr>
            <a:stCxn id="3731" idx="3"/>
            <a:endCxn id="3733" idx="1"/>
          </p:cNvCxnSpPr>
          <p:nvPr/>
        </p:nvCxnSpPr>
        <p:spPr>
          <a:xfrm rot="10800000" flipH="1">
            <a:off x="2555671" y="2685114"/>
            <a:ext cx="1401900" cy="249900"/>
          </a:xfrm>
          <a:prstGeom prst="curvedConnector3">
            <a:avLst>
              <a:gd name="adj1" fmla="val 50000"/>
            </a:avLst>
          </a:prstGeom>
          <a:noFill/>
          <a:ln w="9525" cap="flat" cmpd="sng">
            <a:solidFill>
              <a:schemeClr val="dk2"/>
            </a:solidFill>
            <a:prstDash val="solid"/>
            <a:round/>
            <a:headEnd type="none" w="sm" len="sm"/>
            <a:tailEnd type="oval" w="med" len="med"/>
          </a:ln>
        </p:spPr>
      </p:cxnSp>
      <p:grpSp>
        <p:nvGrpSpPr>
          <p:cNvPr id="3737" name="Google Shape;3737;p19"/>
          <p:cNvGrpSpPr/>
          <p:nvPr/>
        </p:nvGrpSpPr>
        <p:grpSpPr>
          <a:xfrm rot="-854709">
            <a:off x="257631" y="1688303"/>
            <a:ext cx="1151985" cy="255645"/>
            <a:chOff x="4339891" y="1046343"/>
            <a:chExt cx="651057" cy="144473"/>
          </a:xfrm>
        </p:grpSpPr>
        <p:sp>
          <p:nvSpPr>
            <p:cNvPr id="3738" name="Google Shape;3738;p19"/>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9" name="Google Shape;3739;p19"/>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0" name="Google Shape;3740;p19"/>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1" name="Google Shape;3741;p19"/>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2" name="Google Shape;3742;p19"/>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p19"/>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4" name="Google Shape;3744;p19"/>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45" name="Google Shape;3745;p19"/>
          <p:cNvGrpSpPr/>
          <p:nvPr/>
        </p:nvGrpSpPr>
        <p:grpSpPr>
          <a:xfrm rot="-601941">
            <a:off x="5152387" y="4100428"/>
            <a:ext cx="775787" cy="948052"/>
            <a:chOff x="1562309" y="2509229"/>
            <a:chExt cx="347239" cy="424362"/>
          </a:xfrm>
        </p:grpSpPr>
        <p:sp>
          <p:nvSpPr>
            <p:cNvPr id="3746" name="Google Shape;3746;p19"/>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7" name="Google Shape;3747;p19"/>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8" name="Google Shape;3748;p19"/>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9" name="Google Shape;3749;p19"/>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0" name="Google Shape;3750;p19"/>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1" name="Google Shape;3751;p19"/>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2" name="Google Shape;3752;p19"/>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3" name="Google Shape;3753;p19"/>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4" name="Google Shape;3754;p19"/>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5" name="Google Shape;3755;p19"/>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6" name="Google Shape;3756;p19"/>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7" name="Google Shape;3757;p19"/>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8" name="Google Shape;3758;p19"/>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59" name="Google Shape;3759;p19"/>
          <p:cNvGrpSpPr/>
          <p:nvPr/>
        </p:nvGrpSpPr>
        <p:grpSpPr>
          <a:xfrm>
            <a:off x="7025192" y="348123"/>
            <a:ext cx="937786" cy="948052"/>
            <a:chOff x="2335197" y="4238611"/>
            <a:chExt cx="345142" cy="348908"/>
          </a:xfrm>
        </p:grpSpPr>
        <p:grpSp>
          <p:nvGrpSpPr>
            <p:cNvPr id="3760" name="Google Shape;3760;p19"/>
            <p:cNvGrpSpPr/>
            <p:nvPr/>
          </p:nvGrpSpPr>
          <p:grpSpPr>
            <a:xfrm>
              <a:off x="2335197" y="4238611"/>
              <a:ext cx="345142" cy="348908"/>
              <a:chOff x="2335197" y="4238611"/>
              <a:chExt cx="345142" cy="348908"/>
            </a:xfrm>
          </p:grpSpPr>
          <p:sp>
            <p:nvSpPr>
              <p:cNvPr id="3761" name="Google Shape;3761;p19"/>
              <p:cNvSpPr/>
              <p:nvPr/>
            </p:nvSpPr>
            <p:spPr>
              <a:xfrm>
                <a:off x="2449212" y="4250718"/>
                <a:ext cx="140040" cy="242615"/>
              </a:xfrm>
              <a:custGeom>
                <a:avLst/>
                <a:gdLst/>
                <a:ahLst/>
                <a:cxnLst/>
                <a:rect l="l" t="t" r="r" b="b"/>
                <a:pathLst>
                  <a:path w="2938" h="5090" extrusionOk="0">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2" name="Google Shape;3762;p19"/>
              <p:cNvSpPr/>
              <p:nvPr/>
            </p:nvSpPr>
            <p:spPr>
              <a:xfrm>
                <a:off x="2562845" y="4478366"/>
                <a:ext cx="107294" cy="12774"/>
              </a:xfrm>
              <a:custGeom>
                <a:avLst/>
                <a:gdLst/>
                <a:ahLst/>
                <a:cxnLst/>
                <a:rect l="l" t="t" r="r" b="b"/>
                <a:pathLst>
                  <a:path w="2251" h="268" extrusionOk="0">
                    <a:moveTo>
                      <a:pt x="5" y="1"/>
                    </a:moveTo>
                    <a:lnTo>
                      <a:pt x="1" y="46"/>
                    </a:lnTo>
                    <a:lnTo>
                      <a:pt x="2245" y="268"/>
                    </a:lnTo>
                    <a:lnTo>
                      <a:pt x="2250" y="22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3" name="Google Shape;3763;p19"/>
              <p:cNvSpPr/>
              <p:nvPr/>
            </p:nvSpPr>
            <p:spPr>
              <a:xfrm>
                <a:off x="2347399" y="4504486"/>
                <a:ext cx="149763" cy="82508"/>
              </a:xfrm>
              <a:custGeom>
                <a:avLst/>
                <a:gdLst/>
                <a:ahLst/>
                <a:cxnLst/>
                <a:rect l="l" t="t" r="r" b="b"/>
                <a:pathLst>
                  <a:path w="3142" h="1731" extrusionOk="0">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4" name="Google Shape;3764;p19"/>
              <p:cNvSpPr/>
              <p:nvPr/>
            </p:nvSpPr>
            <p:spPr>
              <a:xfrm>
                <a:off x="2577526" y="4355533"/>
                <a:ext cx="21163" cy="21116"/>
              </a:xfrm>
              <a:custGeom>
                <a:avLst/>
                <a:gdLst/>
                <a:ahLst/>
                <a:cxnLst/>
                <a:rect l="l" t="t" r="r" b="b"/>
                <a:pathLst>
                  <a:path w="444" h="443" extrusionOk="0">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5" name="Google Shape;3765;p19"/>
              <p:cNvSpPr/>
              <p:nvPr/>
            </p:nvSpPr>
            <p:spPr>
              <a:xfrm>
                <a:off x="2659271" y="4479558"/>
                <a:ext cx="21068" cy="21116"/>
              </a:xfrm>
              <a:custGeom>
                <a:avLst/>
                <a:gdLst/>
                <a:ahLst/>
                <a:cxnLst/>
                <a:rect l="l" t="t" r="r" b="b"/>
                <a:pathLst>
                  <a:path w="442" h="443" extrusionOk="0">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6" name="Google Shape;3766;p19"/>
              <p:cNvSpPr/>
              <p:nvPr/>
            </p:nvSpPr>
            <p:spPr>
              <a:xfrm>
                <a:off x="2509412" y="4238611"/>
                <a:ext cx="25119" cy="25167"/>
              </a:xfrm>
              <a:custGeom>
                <a:avLst/>
                <a:gdLst/>
                <a:ahLst/>
                <a:cxnLst/>
                <a:rect l="l" t="t" r="r" b="b"/>
                <a:pathLst>
                  <a:path w="527" h="528" extrusionOk="0">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7" name="Google Shape;3767;p19"/>
              <p:cNvSpPr/>
              <p:nvPr/>
            </p:nvSpPr>
            <p:spPr>
              <a:xfrm>
                <a:off x="2470708" y="4479558"/>
                <a:ext cx="25072" cy="25119"/>
              </a:xfrm>
              <a:custGeom>
                <a:avLst/>
                <a:gdLst/>
                <a:ahLst/>
                <a:cxnLst/>
                <a:rect l="l" t="t" r="r" b="b"/>
                <a:pathLst>
                  <a:path w="526" h="527" extrusionOk="0">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8" name="Google Shape;3768;p19"/>
              <p:cNvSpPr/>
              <p:nvPr/>
            </p:nvSpPr>
            <p:spPr>
              <a:xfrm>
                <a:off x="2335197" y="4516975"/>
                <a:ext cx="25167" cy="25119"/>
              </a:xfrm>
              <a:custGeom>
                <a:avLst/>
                <a:gdLst/>
                <a:ahLst/>
                <a:cxnLst/>
                <a:rect l="l" t="t" r="r" b="b"/>
                <a:pathLst>
                  <a:path w="528" h="527" extrusionOk="0">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9" name="Google Shape;3769;p19"/>
              <p:cNvSpPr/>
              <p:nvPr/>
            </p:nvSpPr>
            <p:spPr>
              <a:xfrm>
                <a:off x="2442014" y="4376649"/>
                <a:ext cx="12774" cy="12774"/>
              </a:xfrm>
              <a:custGeom>
                <a:avLst/>
                <a:gdLst/>
                <a:ahLst/>
                <a:cxnLst/>
                <a:rect l="l" t="t" r="r" b="b"/>
                <a:pathLst>
                  <a:path w="268" h="268" extrusionOk="0">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0" name="Google Shape;3770;p19"/>
              <p:cNvSpPr/>
              <p:nvPr/>
            </p:nvSpPr>
            <p:spPr>
              <a:xfrm>
                <a:off x="2487296" y="4574745"/>
                <a:ext cx="12774" cy="12774"/>
              </a:xfrm>
              <a:custGeom>
                <a:avLst/>
                <a:gdLst/>
                <a:ahLst/>
                <a:cxnLst/>
                <a:rect l="l" t="t" r="r" b="b"/>
                <a:pathLst>
                  <a:path w="268" h="268" extrusionOk="0">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71" name="Google Shape;3771;p19"/>
            <p:cNvSpPr/>
            <p:nvPr/>
          </p:nvSpPr>
          <p:spPr>
            <a:xfrm>
              <a:off x="2550214" y="4467022"/>
              <a:ext cx="25119" cy="25072"/>
            </a:xfrm>
            <a:custGeom>
              <a:avLst/>
              <a:gdLst/>
              <a:ahLst/>
              <a:cxnLst/>
              <a:rect l="l" t="t" r="r" b="b"/>
              <a:pathLst>
                <a:path w="527" h="526" extrusionOk="0">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72" name="Google Shape;3772;p19"/>
          <p:cNvSpPr/>
          <p:nvPr/>
        </p:nvSpPr>
        <p:spPr>
          <a:xfrm>
            <a:off x="4695230" y="3692918"/>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3" name="Google Shape;3773;p19"/>
          <p:cNvSpPr/>
          <p:nvPr/>
        </p:nvSpPr>
        <p:spPr>
          <a:xfrm>
            <a:off x="5871638" y="2430887"/>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4" name="Google Shape;3774;p19"/>
          <p:cNvSpPr/>
          <p:nvPr/>
        </p:nvSpPr>
        <p:spPr>
          <a:xfrm>
            <a:off x="6812849" y="518962"/>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5" name="Google Shape;3775;p19"/>
          <p:cNvSpPr/>
          <p:nvPr/>
        </p:nvSpPr>
        <p:spPr>
          <a:xfrm>
            <a:off x="5075752" y="114471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6" name="Google Shape;3776;p19"/>
          <p:cNvSpPr/>
          <p:nvPr/>
        </p:nvSpPr>
        <p:spPr>
          <a:xfrm>
            <a:off x="7886602" y="14280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7" name="Google Shape;3777;p19"/>
          <p:cNvSpPr/>
          <p:nvPr/>
        </p:nvSpPr>
        <p:spPr>
          <a:xfrm>
            <a:off x="1733564" y="42563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8" name="Google Shape;3778;p19"/>
          <p:cNvSpPr/>
          <p:nvPr/>
        </p:nvSpPr>
        <p:spPr>
          <a:xfrm>
            <a:off x="1790093" y="1881668"/>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9" name="Google Shape;3779;p19"/>
          <p:cNvSpPr/>
          <p:nvPr/>
        </p:nvSpPr>
        <p:spPr>
          <a:xfrm>
            <a:off x="801166" y="313539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0" name="Google Shape;3780;p19"/>
          <p:cNvSpPr txBox="1"/>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4"/>
              </a:buClr>
              <a:buSzPts val="3100"/>
              <a:buFont typeface="Exo Medium"/>
              <a:buNone/>
            </a:pPr>
            <a:r>
              <a:rPr lang="vi-VN" sz="3100" b="0" i="0" u="none" strike="noStrike" cap="none">
                <a:solidFill>
                  <a:schemeClr val="accent4"/>
                </a:solidFill>
                <a:latin typeface="Exo Medium"/>
                <a:ea typeface="Exo Medium"/>
                <a:cs typeface="Exo Medium"/>
                <a:sym typeface="Exo Medium"/>
              </a:rPr>
              <a:t>Các hoạt động của Firebase</a:t>
            </a:r>
            <a:endParaRPr sz="3100" b="0" i="0" u="none" strike="noStrike" cap="none">
              <a:solidFill>
                <a:schemeClr val="accent4"/>
              </a:solidFill>
              <a:latin typeface="Exo Medium"/>
              <a:ea typeface="Exo Medium"/>
              <a:cs typeface="Exo Medium"/>
              <a:sym typeface="Exo Medium"/>
            </a:endParaRPr>
          </a:p>
        </p:txBody>
      </p:sp>
      <p:grpSp>
        <p:nvGrpSpPr>
          <p:cNvPr id="3781" name="Google Shape;3781;p19"/>
          <p:cNvGrpSpPr/>
          <p:nvPr/>
        </p:nvGrpSpPr>
        <p:grpSpPr>
          <a:xfrm flipH="1">
            <a:off x="5441437" y="187785"/>
            <a:ext cx="563393" cy="511284"/>
            <a:chOff x="3227772" y="-134367"/>
            <a:chExt cx="166828" cy="151384"/>
          </a:xfrm>
        </p:grpSpPr>
        <p:sp>
          <p:nvSpPr>
            <p:cNvPr id="3782" name="Google Shape;3782;p19"/>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3" name="Google Shape;3783;p19"/>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4" name="Google Shape;3784;p19"/>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5" name="Google Shape;3785;p19"/>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6" name="Google Shape;3786;p19"/>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7" name="Google Shape;3787;p19"/>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8" name="Google Shape;3788;p19"/>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9" name="Google Shape;3789;p19"/>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93"/>
        <p:cNvGrpSpPr/>
        <p:nvPr/>
      </p:nvGrpSpPr>
      <p:grpSpPr>
        <a:xfrm>
          <a:off x="0" y="0"/>
          <a:ext cx="0" cy="0"/>
          <a:chOff x="0" y="0"/>
          <a:chExt cx="0" cy="0"/>
        </a:xfrm>
      </p:grpSpPr>
      <p:grpSp>
        <p:nvGrpSpPr>
          <p:cNvPr id="3794" name="Google Shape;3794;p20"/>
          <p:cNvGrpSpPr/>
          <p:nvPr/>
        </p:nvGrpSpPr>
        <p:grpSpPr>
          <a:xfrm>
            <a:off x="1403128" y="2437787"/>
            <a:ext cx="994469" cy="994469"/>
            <a:chOff x="530505" y="2179769"/>
            <a:chExt cx="2442212" cy="2442212"/>
          </a:xfrm>
        </p:grpSpPr>
        <p:sp>
          <p:nvSpPr>
            <p:cNvPr id="3795" name="Google Shape;3795;p20"/>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6" name="Google Shape;3796;p20"/>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7" name="Google Shape;3797;p20"/>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8" name="Google Shape;3798;p20"/>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99" name="Google Shape;3799;p20"/>
          <p:cNvGrpSpPr/>
          <p:nvPr/>
        </p:nvGrpSpPr>
        <p:grpSpPr>
          <a:xfrm rot="-854709">
            <a:off x="257631" y="1688303"/>
            <a:ext cx="1151985" cy="255645"/>
            <a:chOff x="4339891" y="1046343"/>
            <a:chExt cx="651057" cy="144473"/>
          </a:xfrm>
        </p:grpSpPr>
        <p:sp>
          <p:nvSpPr>
            <p:cNvPr id="3800" name="Google Shape;3800;p20"/>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1" name="Google Shape;3801;p20"/>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2" name="Google Shape;3802;p20"/>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3" name="Google Shape;3803;p20"/>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4" name="Google Shape;3804;p20"/>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5" name="Google Shape;3805;p20"/>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6" name="Google Shape;3806;p20"/>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07" name="Google Shape;3807;p20"/>
          <p:cNvGrpSpPr/>
          <p:nvPr/>
        </p:nvGrpSpPr>
        <p:grpSpPr>
          <a:xfrm rot="-601941">
            <a:off x="5160538" y="4171473"/>
            <a:ext cx="775787" cy="948052"/>
            <a:chOff x="1562309" y="2509229"/>
            <a:chExt cx="347239" cy="424362"/>
          </a:xfrm>
        </p:grpSpPr>
        <p:sp>
          <p:nvSpPr>
            <p:cNvPr id="3808" name="Google Shape;3808;p20"/>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9" name="Google Shape;3809;p20"/>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0" name="Google Shape;3810;p20"/>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1" name="Google Shape;3811;p20"/>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2" name="Google Shape;3812;p20"/>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3" name="Google Shape;3813;p20"/>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4" name="Google Shape;3814;p20"/>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5" name="Google Shape;3815;p20"/>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6" name="Google Shape;3816;p20"/>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7" name="Google Shape;3817;p20"/>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8" name="Google Shape;3818;p20"/>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9" name="Google Shape;3819;p20"/>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0" name="Google Shape;3820;p20"/>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21" name="Google Shape;3821;p20"/>
          <p:cNvGrpSpPr/>
          <p:nvPr/>
        </p:nvGrpSpPr>
        <p:grpSpPr>
          <a:xfrm>
            <a:off x="7025192" y="348123"/>
            <a:ext cx="937786" cy="948052"/>
            <a:chOff x="2335197" y="4238611"/>
            <a:chExt cx="345142" cy="348908"/>
          </a:xfrm>
        </p:grpSpPr>
        <p:grpSp>
          <p:nvGrpSpPr>
            <p:cNvPr id="3822" name="Google Shape;3822;p20"/>
            <p:cNvGrpSpPr/>
            <p:nvPr/>
          </p:nvGrpSpPr>
          <p:grpSpPr>
            <a:xfrm>
              <a:off x="2335197" y="4238611"/>
              <a:ext cx="345142" cy="348908"/>
              <a:chOff x="2335197" y="4238611"/>
              <a:chExt cx="345142" cy="348908"/>
            </a:xfrm>
          </p:grpSpPr>
          <p:sp>
            <p:nvSpPr>
              <p:cNvPr id="3823" name="Google Shape;3823;p20"/>
              <p:cNvSpPr/>
              <p:nvPr/>
            </p:nvSpPr>
            <p:spPr>
              <a:xfrm>
                <a:off x="2449212" y="4250718"/>
                <a:ext cx="140040" cy="242615"/>
              </a:xfrm>
              <a:custGeom>
                <a:avLst/>
                <a:gdLst/>
                <a:ahLst/>
                <a:cxnLst/>
                <a:rect l="l" t="t" r="r" b="b"/>
                <a:pathLst>
                  <a:path w="2938" h="5090" extrusionOk="0">
                    <a:moveTo>
                      <a:pt x="1546" y="0"/>
                    </a:moveTo>
                    <a:lnTo>
                      <a:pt x="1507" y="22"/>
                    </a:lnTo>
                    <a:lnTo>
                      <a:pt x="2889" y="2424"/>
                    </a:lnTo>
                    <a:lnTo>
                      <a:pt x="2365" y="4781"/>
                    </a:lnTo>
                    <a:lnTo>
                      <a:pt x="732" y="5040"/>
                    </a:lnTo>
                    <a:lnTo>
                      <a:pt x="49" y="2777"/>
                    </a:lnTo>
                    <a:lnTo>
                      <a:pt x="1546" y="285"/>
                    </a:lnTo>
                    <a:lnTo>
                      <a:pt x="1507" y="263"/>
                    </a:lnTo>
                    <a:lnTo>
                      <a:pt x="1" y="2773"/>
                    </a:lnTo>
                    <a:lnTo>
                      <a:pt x="698" y="5090"/>
                    </a:lnTo>
                    <a:lnTo>
                      <a:pt x="2402" y="4822"/>
                    </a:lnTo>
                    <a:lnTo>
                      <a:pt x="2936" y="2425"/>
                    </a:lnTo>
                    <a:lnTo>
                      <a:pt x="2937" y="2417"/>
                    </a:lnTo>
                    <a:lnTo>
                      <a:pt x="15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4" name="Google Shape;3824;p20"/>
              <p:cNvSpPr/>
              <p:nvPr/>
            </p:nvSpPr>
            <p:spPr>
              <a:xfrm>
                <a:off x="2562845" y="4478366"/>
                <a:ext cx="107294" cy="12774"/>
              </a:xfrm>
              <a:custGeom>
                <a:avLst/>
                <a:gdLst/>
                <a:ahLst/>
                <a:cxnLst/>
                <a:rect l="l" t="t" r="r" b="b"/>
                <a:pathLst>
                  <a:path w="2251" h="268" extrusionOk="0">
                    <a:moveTo>
                      <a:pt x="5" y="1"/>
                    </a:moveTo>
                    <a:lnTo>
                      <a:pt x="1" y="46"/>
                    </a:lnTo>
                    <a:lnTo>
                      <a:pt x="2245" y="268"/>
                    </a:lnTo>
                    <a:lnTo>
                      <a:pt x="2250" y="22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5" name="Google Shape;3825;p20"/>
              <p:cNvSpPr/>
              <p:nvPr/>
            </p:nvSpPr>
            <p:spPr>
              <a:xfrm>
                <a:off x="2347399" y="4504486"/>
                <a:ext cx="149763" cy="82508"/>
              </a:xfrm>
              <a:custGeom>
                <a:avLst/>
                <a:gdLst/>
                <a:ahLst/>
                <a:cxnLst/>
                <a:rect l="l" t="t" r="r" b="b"/>
                <a:pathLst>
                  <a:path w="3142" h="1731" extrusionOk="0">
                    <a:moveTo>
                      <a:pt x="2874" y="0"/>
                    </a:moveTo>
                    <a:lnTo>
                      <a:pt x="2828" y="7"/>
                    </a:lnTo>
                    <a:lnTo>
                      <a:pt x="3085" y="1660"/>
                    </a:lnTo>
                    <a:lnTo>
                      <a:pt x="3085" y="1660"/>
                    </a:lnTo>
                    <a:lnTo>
                      <a:pt x="16" y="503"/>
                    </a:lnTo>
                    <a:lnTo>
                      <a:pt x="0" y="546"/>
                    </a:lnTo>
                    <a:lnTo>
                      <a:pt x="3142" y="1731"/>
                    </a:lnTo>
                    <a:lnTo>
                      <a:pt x="3142" y="1731"/>
                    </a:lnTo>
                    <a:lnTo>
                      <a:pt x="287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6" name="Google Shape;3826;p20"/>
              <p:cNvSpPr/>
              <p:nvPr/>
            </p:nvSpPr>
            <p:spPr>
              <a:xfrm>
                <a:off x="2577526" y="4355533"/>
                <a:ext cx="21163" cy="21116"/>
              </a:xfrm>
              <a:custGeom>
                <a:avLst/>
                <a:gdLst/>
                <a:ahLst/>
                <a:cxnLst/>
                <a:rect l="l" t="t" r="r" b="b"/>
                <a:pathLst>
                  <a:path w="444" h="443" extrusionOk="0">
                    <a:moveTo>
                      <a:pt x="222" y="1"/>
                    </a:moveTo>
                    <a:cubicBezTo>
                      <a:pt x="100" y="1"/>
                      <a:pt x="0" y="100"/>
                      <a:pt x="0" y="222"/>
                    </a:cubicBezTo>
                    <a:cubicBezTo>
                      <a:pt x="0" y="344"/>
                      <a:pt x="100" y="442"/>
                      <a:pt x="222" y="442"/>
                    </a:cubicBezTo>
                    <a:cubicBezTo>
                      <a:pt x="344" y="442"/>
                      <a:pt x="443" y="344"/>
                      <a:pt x="443" y="222"/>
                    </a:cubicBezTo>
                    <a:cubicBezTo>
                      <a:pt x="443" y="100"/>
                      <a:pt x="344" y="1"/>
                      <a:pt x="22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7" name="Google Shape;3827;p20"/>
              <p:cNvSpPr/>
              <p:nvPr/>
            </p:nvSpPr>
            <p:spPr>
              <a:xfrm>
                <a:off x="2659271" y="4479558"/>
                <a:ext cx="21068" cy="21116"/>
              </a:xfrm>
              <a:custGeom>
                <a:avLst/>
                <a:gdLst/>
                <a:ahLst/>
                <a:cxnLst/>
                <a:rect l="l" t="t" r="r" b="b"/>
                <a:pathLst>
                  <a:path w="442" h="443" extrusionOk="0">
                    <a:moveTo>
                      <a:pt x="221" y="0"/>
                    </a:moveTo>
                    <a:cubicBezTo>
                      <a:pt x="100" y="0"/>
                      <a:pt x="0" y="100"/>
                      <a:pt x="0" y="221"/>
                    </a:cubicBezTo>
                    <a:cubicBezTo>
                      <a:pt x="0" y="342"/>
                      <a:pt x="100" y="443"/>
                      <a:pt x="221" y="443"/>
                    </a:cubicBezTo>
                    <a:cubicBezTo>
                      <a:pt x="342" y="443"/>
                      <a:pt x="442" y="344"/>
                      <a:pt x="442" y="221"/>
                    </a:cubicBezTo>
                    <a:cubicBezTo>
                      <a:pt x="442" y="100"/>
                      <a:pt x="342"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8" name="Google Shape;3828;p20"/>
              <p:cNvSpPr/>
              <p:nvPr/>
            </p:nvSpPr>
            <p:spPr>
              <a:xfrm>
                <a:off x="2509412" y="4238611"/>
                <a:ext cx="25119" cy="25167"/>
              </a:xfrm>
              <a:custGeom>
                <a:avLst/>
                <a:gdLst/>
                <a:ahLst/>
                <a:cxnLst/>
                <a:rect l="l" t="t" r="r" b="b"/>
                <a:pathLst>
                  <a:path w="527" h="528" extrusionOk="0">
                    <a:moveTo>
                      <a:pt x="264" y="1"/>
                    </a:moveTo>
                    <a:cubicBezTo>
                      <a:pt x="119" y="1"/>
                      <a:pt x="0" y="119"/>
                      <a:pt x="0" y="265"/>
                    </a:cubicBezTo>
                    <a:cubicBezTo>
                      <a:pt x="0" y="410"/>
                      <a:pt x="119" y="527"/>
                      <a:pt x="264" y="527"/>
                    </a:cubicBezTo>
                    <a:cubicBezTo>
                      <a:pt x="409" y="527"/>
                      <a:pt x="527" y="410"/>
                      <a:pt x="527" y="265"/>
                    </a:cubicBezTo>
                    <a:cubicBezTo>
                      <a:pt x="527" y="119"/>
                      <a:pt x="409" y="1"/>
                      <a:pt x="26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9" name="Google Shape;3829;p20"/>
              <p:cNvSpPr/>
              <p:nvPr/>
            </p:nvSpPr>
            <p:spPr>
              <a:xfrm>
                <a:off x="2470708" y="4479558"/>
                <a:ext cx="25072" cy="25119"/>
              </a:xfrm>
              <a:custGeom>
                <a:avLst/>
                <a:gdLst/>
                <a:ahLst/>
                <a:cxnLst/>
                <a:rect l="l" t="t" r="r" b="b"/>
                <a:pathLst>
                  <a:path w="526" h="527" extrusionOk="0">
                    <a:moveTo>
                      <a:pt x="263" y="0"/>
                    </a:moveTo>
                    <a:cubicBezTo>
                      <a:pt x="117" y="0"/>
                      <a:pt x="0" y="117"/>
                      <a:pt x="0" y="263"/>
                    </a:cubicBezTo>
                    <a:cubicBezTo>
                      <a:pt x="0" y="408"/>
                      <a:pt x="117" y="527"/>
                      <a:pt x="263" y="527"/>
                    </a:cubicBezTo>
                    <a:cubicBezTo>
                      <a:pt x="408" y="527"/>
                      <a:pt x="526" y="408"/>
                      <a:pt x="526" y="263"/>
                    </a:cubicBezTo>
                    <a:cubicBezTo>
                      <a:pt x="526" y="117"/>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0" name="Google Shape;3830;p20"/>
              <p:cNvSpPr/>
              <p:nvPr/>
            </p:nvSpPr>
            <p:spPr>
              <a:xfrm>
                <a:off x="2335197" y="4516975"/>
                <a:ext cx="25167" cy="25119"/>
              </a:xfrm>
              <a:custGeom>
                <a:avLst/>
                <a:gdLst/>
                <a:ahLst/>
                <a:cxnLst/>
                <a:rect l="l" t="t" r="r" b="b"/>
                <a:pathLst>
                  <a:path w="528" h="527" extrusionOk="0">
                    <a:moveTo>
                      <a:pt x="264" y="0"/>
                    </a:moveTo>
                    <a:cubicBezTo>
                      <a:pt x="118" y="0"/>
                      <a:pt x="1" y="117"/>
                      <a:pt x="1" y="263"/>
                    </a:cubicBezTo>
                    <a:cubicBezTo>
                      <a:pt x="1" y="408"/>
                      <a:pt x="118" y="527"/>
                      <a:pt x="264" y="527"/>
                    </a:cubicBezTo>
                    <a:cubicBezTo>
                      <a:pt x="409" y="527"/>
                      <a:pt x="527" y="408"/>
                      <a:pt x="527" y="263"/>
                    </a:cubicBezTo>
                    <a:cubicBezTo>
                      <a:pt x="527" y="117"/>
                      <a:pt x="409" y="0"/>
                      <a:pt x="26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1" name="Google Shape;3831;p20"/>
              <p:cNvSpPr/>
              <p:nvPr/>
            </p:nvSpPr>
            <p:spPr>
              <a:xfrm>
                <a:off x="2442014" y="4376649"/>
                <a:ext cx="12774" cy="12774"/>
              </a:xfrm>
              <a:custGeom>
                <a:avLst/>
                <a:gdLst/>
                <a:ahLst/>
                <a:cxnLst/>
                <a:rect l="l" t="t" r="r" b="b"/>
                <a:pathLst>
                  <a:path w="268" h="268" extrusionOk="0">
                    <a:moveTo>
                      <a:pt x="134" y="0"/>
                    </a:moveTo>
                    <a:cubicBezTo>
                      <a:pt x="59" y="0"/>
                      <a:pt x="0" y="60"/>
                      <a:pt x="0" y="133"/>
                    </a:cubicBezTo>
                    <a:cubicBezTo>
                      <a:pt x="0" y="208"/>
                      <a:pt x="61" y="267"/>
                      <a:pt x="134" y="267"/>
                    </a:cubicBezTo>
                    <a:cubicBezTo>
                      <a:pt x="207" y="266"/>
                      <a:pt x="267" y="208"/>
                      <a:pt x="267" y="133"/>
                    </a:cubicBezTo>
                    <a:cubicBezTo>
                      <a:pt x="267" y="59"/>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2" name="Google Shape;3832;p20"/>
              <p:cNvSpPr/>
              <p:nvPr/>
            </p:nvSpPr>
            <p:spPr>
              <a:xfrm>
                <a:off x="2487296" y="4574745"/>
                <a:ext cx="12774" cy="12774"/>
              </a:xfrm>
              <a:custGeom>
                <a:avLst/>
                <a:gdLst/>
                <a:ahLst/>
                <a:cxnLst/>
                <a:rect l="l" t="t" r="r" b="b"/>
                <a:pathLst>
                  <a:path w="268" h="268" extrusionOk="0">
                    <a:moveTo>
                      <a:pt x="134" y="0"/>
                    </a:moveTo>
                    <a:cubicBezTo>
                      <a:pt x="60" y="0"/>
                      <a:pt x="1" y="60"/>
                      <a:pt x="1" y="133"/>
                    </a:cubicBezTo>
                    <a:cubicBezTo>
                      <a:pt x="1" y="207"/>
                      <a:pt x="60" y="267"/>
                      <a:pt x="134" y="267"/>
                    </a:cubicBezTo>
                    <a:cubicBezTo>
                      <a:pt x="207" y="267"/>
                      <a:pt x="268" y="207"/>
                      <a:pt x="268" y="133"/>
                    </a:cubicBezTo>
                    <a:cubicBezTo>
                      <a:pt x="268" y="60"/>
                      <a:pt x="207"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33" name="Google Shape;3833;p20"/>
            <p:cNvSpPr/>
            <p:nvPr/>
          </p:nvSpPr>
          <p:spPr>
            <a:xfrm>
              <a:off x="2550214" y="4467022"/>
              <a:ext cx="25119" cy="25072"/>
            </a:xfrm>
            <a:custGeom>
              <a:avLst/>
              <a:gdLst/>
              <a:ahLst/>
              <a:cxnLst/>
              <a:rect l="l" t="t" r="r" b="b"/>
              <a:pathLst>
                <a:path w="527" h="526" extrusionOk="0">
                  <a:moveTo>
                    <a:pt x="263" y="0"/>
                  </a:moveTo>
                  <a:cubicBezTo>
                    <a:pt x="118" y="0"/>
                    <a:pt x="1" y="118"/>
                    <a:pt x="1" y="263"/>
                  </a:cubicBezTo>
                  <a:cubicBezTo>
                    <a:pt x="1" y="409"/>
                    <a:pt x="118" y="526"/>
                    <a:pt x="263" y="526"/>
                  </a:cubicBezTo>
                  <a:cubicBezTo>
                    <a:pt x="409" y="526"/>
                    <a:pt x="526" y="409"/>
                    <a:pt x="526" y="263"/>
                  </a:cubicBezTo>
                  <a:cubicBezTo>
                    <a:pt x="526" y="118"/>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34" name="Google Shape;3834;p20"/>
          <p:cNvGrpSpPr/>
          <p:nvPr/>
        </p:nvGrpSpPr>
        <p:grpSpPr>
          <a:xfrm flipH="1">
            <a:off x="270230" y="410181"/>
            <a:ext cx="563393" cy="511284"/>
            <a:chOff x="3227772" y="-134367"/>
            <a:chExt cx="166828" cy="151384"/>
          </a:xfrm>
        </p:grpSpPr>
        <p:sp>
          <p:nvSpPr>
            <p:cNvPr id="3835" name="Google Shape;3835;p20"/>
            <p:cNvSpPr/>
            <p:nvPr/>
          </p:nvSpPr>
          <p:spPr>
            <a:xfrm>
              <a:off x="3227772" y="-134367"/>
              <a:ext cx="166828" cy="151384"/>
            </a:xfrm>
            <a:custGeom>
              <a:avLst/>
              <a:gdLst/>
              <a:ahLst/>
              <a:cxnLst/>
              <a:rect l="l" t="t" r="r" b="b"/>
              <a:pathLst>
                <a:path w="3500" h="3176" extrusionOk="0">
                  <a:moveTo>
                    <a:pt x="1" y="1"/>
                  </a:moveTo>
                  <a:lnTo>
                    <a:pt x="1" y="1"/>
                  </a:lnTo>
                  <a:cubicBezTo>
                    <a:pt x="761" y="368"/>
                    <a:pt x="1137" y="1374"/>
                    <a:pt x="1137" y="1374"/>
                  </a:cubicBezTo>
                  <a:cubicBezTo>
                    <a:pt x="1137" y="1374"/>
                    <a:pt x="1137" y="1374"/>
                    <a:pt x="1137" y="1374"/>
                  </a:cubicBezTo>
                  <a:lnTo>
                    <a:pt x="808" y="1374"/>
                  </a:lnTo>
                  <a:cubicBezTo>
                    <a:pt x="808" y="1374"/>
                    <a:pt x="1399" y="2696"/>
                    <a:pt x="1929" y="3030"/>
                  </a:cubicBezTo>
                  <a:cubicBezTo>
                    <a:pt x="2086" y="3128"/>
                    <a:pt x="2267" y="3175"/>
                    <a:pt x="2444" y="3175"/>
                  </a:cubicBezTo>
                  <a:cubicBezTo>
                    <a:pt x="2989" y="3175"/>
                    <a:pt x="3500" y="2728"/>
                    <a:pt x="3158" y="1944"/>
                  </a:cubicBezTo>
                  <a:cubicBezTo>
                    <a:pt x="2705" y="905"/>
                    <a:pt x="1894" y="656"/>
                    <a:pt x="1894" y="656"/>
                  </a:cubicBezTo>
                  <a:lnTo>
                    <a:pt x="1894" y="656"/>
                  </a:lnTo>
                  <a:lnTo>
                    <a:pt x="1953" y="1008"/>
                  </a:lnTo>
                  <a:cubicBezTo>
                    <a:pt x="1953" y="1008"/>
                    <a:pt x="1661" y="638"/>
                    <a:pt x="1202" y="393"/>
                  </a:cubicBezTo>
                  <a:cubicBezTo>
                    <a:pt x="838" y="201"/>
                    <a:pt x="1" y="1"/>
                    <a:pt x="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6" name="Google Shape;3836;p20"/>
            <p:cNvSpPr/>
            <p:nvPr/>
          </p:nvSpPr>
          <p:spPr>
            <a:xfrm>
              <a:off x="3293740" y="-79933"/>
              <a:ext cx="86417" cy="93090"/>
            </a:xfrm>
            <a:custGeom>
              <a:avLst/>
              <a:gdLst/>
              <a:ahLst/>
              <a:cxnLst/>
              <a:rect l="l" t="t" r="r" b="b"/>
              <a:pathLst>
                <a:path w="1813" h="1953" extrusionOk="0">
                  <a:moveTo>
                    <a:pt x="1" y="1"/>
                  </a:moveTo>
                  <a:cubicBezTo>
                    <a:pt x="1" y="1"/>
                    <a:pt x="253" y="257"/>
                    <a:pt x="337" y="504"/>
                  </a:cubicBezTo>
                  <a:cubicBezTo>
                    <a:pt x="415" y="733"/>
                    <a:pt x="413" y="932"/>
                    <a:pt x="413" y="932"/>
                  </a:cubicBezTo>
                  <a:lnTo>
                    <a:pt x="124" y="692"/>
                  </a:lnTo>
                  <a:lnTo>
                    <a:pt x="124" y="692"/>
                  </a:lnTo>
                  <a:cubicBezTo>
                    <a:pt x="124" y="692"/>
                    <a:pt x="131" y="888"/>
                    <a:pt x="232" y="1135"/>
                  </a:cubicBezTo>
                  <a:cubicBezTo>
                    <a:pt x="335" y="1383"/>
                    <a:pt x="653" y="1708"/>
                    <a:pt x="817" y="1823"/>
                  </a:cubicBezTo>
                  <a:cubicBezTo>
                    <a:pt x="937" y="1907"/>
                    <a:pt x="1086" y="1953"/>
                    <a:pt x="1231" y="1953"/>
                  </a:cubicBezTo>
                  <a:cubicBezTo>
                    <a:pt x="1531" y="1953"/>
                    <a:pt x="1812" y="1754"/>
                    <a:pt x="1770" y="1281"/>
                  </a:cubicBezTo>
                  <a:cubicBezTo>
                    <a:pt x="1707" y="580"/>
                    <a:pt x="910" y="267"/>
                    <a:pt x="909" y="267"/>
                  </a:cubicBezTo>
                  <a:lnTo>
                    <a:pt x="909" y="267"/>
                  </a:lnTo>
                  <a:lnTo>
                    <a:pt x="938" y="546"/>
                  </a:lnTo>
                  <a:cubicBezTo>
                    <a:pt x="938" y="546"/>
                    <a:pt x="775" y="362"/>
                    <a:pt x="604" y="257"/>
                  </a:cubicBezTo>
                  <a:cubicBezTo>
                    <a:pt x="376" y="119"/>
                    <a:pt x="1" y="1"/>
                    <a:pt x="1"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7" name="Google Shape;3837;p20"/>
            <p:cNvSpPr/>
            <p:nvPr/>
          </p:nvSpPr>
          <p:spPr>
            <a:xfrm>
              <a:off x="3326724" y="-36797"/>
              <a:ext cx="60439" cy="45329"/>
            </a:xfrm>
            <a:custGeom>
              <a:avLst/>
              <a:gdLst/>
              <a:ahLst/>
              <a:cxnLst/>
              <a:rect l="l" t="t" r="r" b="b"/>
              <a:pathLst>
                <a:path w="1268" h="951" extrusionOk="0">
                  <a:moveTo>
                    <a:pt x="550" y="0"/>
                  </a:moveTo>
                  <a:lnTo>
                    <a:pt x="633" y="272"/>
                  </a:lnTo>
                  <a:lnTo>
                    <a:pt x="73" y="4"/>
                  </a:lnTo>
                  <a:lnTo>
                    <a:pt x="73" y="4"/>
                  </a:lnTo>
                  <a:lnTo>
                    <a:pt x="302" y="550"/>
                  </a:lnTo>
                  <a:lnTo>
                    <a:pt x="302" y="550"/>
                  </a:lnTo>
                  <a:lnTo>
                    <a:pt x="1" y="450"/>
                  </a:lnTo>
                  <a:lnTo>
                    <a:pt x="1" y="450"/>
                  </a:lnTo>
                  <a:cubicBezTo>
                    <a:pt x="1" y="450"/>
                    <a:pt x="266" y="950"/>
                    <a:pt x="581" y="950"/>
                  </a:cubicBezTo>
                  <a:cubicBezTo>
                    <a:pt x="669" y="950"/>
                    <a:pt x="761" y="911"/>
                    <a:pt x="852" y="811"/>
                  </a:cubicBezTo>
                  <a:cubicBezTo>
                    <a:pt x="1267" y="355"/>
                    <a:pt x="551" y="0"/>
                    <a:pt x="550"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8" name="Google Shape;3838;p20"/>
            <p:cNvSpPr/>
            <p:nvPr/>
          </p:nvSpPr>
          <p:spPr>
            <a:xfrm>
              <a:off x="3299889" y="-42516"/>
              <a:ext cx="56435" cy="56435"/>
            </a:xfrm>
            <a:custGeom>
              <a:avLst/>
              <a:gdLst/>
              <a:ahLst/>
              <a:cxnLst/>
              <a:rect l="l" t="t" r="r" b="b"/>
              <a:pathLst>
                <a:path w="1184" h="1184" extrusionOk="0">
                  <a:moveTo>
                    <a:pt x="1" y="0"/>
                  </a:moveTo>
                  <a:cubicBezTo>
                    <a:pt x="1" y="0"/>
                    <a:pt x="1" y="1"/>
                    <a:pt x="1" y="1"/>
                  </a:cubicBezTo>
                  <a:cubicBezTo>
                    <a:pt x="102" y="599"/>
                    <a:pt x="542" y="1141"/>
                    <a:pt x="1173" y="1184"/>
                  </a:cubicBezTo>
                  <a:cubicBezTo>
                    <a:pt x="1184" y="1184"/>
                    <a:pt x="1184" y="1166"/>
                    <a:pt x="1173" y="1166"/>
                  </a:cubicBezTo>
                  <a:cubicBezTo>
                    <a:pt x="522" y="1124"/>
                    <a:pt x="192" y="548"/>
                    <a:pt x="2" y="1"/>
                  </a:cubicBezTo>
                  <a:cubicBezTo>
                    <a:pt x="2" y="0"/>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9" name="Google Shape;3839;p20"/>
            <p:cNvSpPr/>
            <p:nvPr/>
          </p:nvSpPr>
          <p:spPr>
            <a:xfrm>
              <a:off x="3334208" y="-5433"/>
              <a:ext cx="31936" cy="13918"/>
            </a:xfrm>
            <a:custGeom>
              <a:avLst/>
              <a:gdLst/>
              <a:ahLst/>
              <a:cxnLst/>
              <a:rect l="l" t="t" r="r" b="b"/>
              <a:pathLst>
                <a:path w="670" h="292" extrusionOk="0">
                  <a:moveTo>
                    <a:pt x="3" y="1"/>
                  </a:moveTo>
                  <a:cubicBezTo>
                    <a:pt x="3" y="1"/>
                    <a:pt x="1" y="1"/>
                    <a:pt x="1" y="2"/>
                  </a:cubicBezTo>
                  <a:cubicBezTo>
                    <a:pt x="82" y="131"/>
                    <a:pt x="288" y="292"/>
                    <a:pt x="464" y="292"/>
                  </a:cubicBezTo>
                  <a:cubicBezTo>
                    <a:pt x="541" y="292"/>
                    <a:pt x="612" y="261"/>
                    <a:pt x="666" y="184"/>
                  </a:cubicBezTo>
                  <a:cubicBezTo>
                    <a:pt x="669" y="178"/>
                    <a:pt x="665" y="173"/>
                    <a:pt x="660" y="173"/>
                  </a:cubicBezTo>
                  <a:cubicBezTo>
                    <a:pt x="658" y="173"/>
                    <a:pt x="656" y="173"/>
                    <a:pt x="655" y="174"/>
                  </a:cubicBezTo>
                  <a:cubicBezTo>
                    <a:pt x="589" y="231"/>
                    <a:pt x="518" y="255"/>
                    <a:pt x="447" y="255"/>
                  </a:cubicBezTo>
                  <a:cubicBezTo>
                    <a:pt x="280" y="255"/>
                    <a:pt x="113" y="127"/>
                    <a:pt x="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0" name="Google Shape;3840;p20"/>
            <p:cNvSpPr/>
            <p:nvPr/>
          </p:nvSpPr>
          <p:spPr>
            <a:xfrm>
              <a:off x="3330490" y="-36987"/>
              <a:ext cx="27169" cy="13442"/>
            </a:xfrm>
            <a:custGeom>
              <a:avLst/>
              <a:gdLst/>
              <a:ahLst/>
              <a:cxnLst/>
              <a:rect l="l" t="t" r="r" b="b"/>
              <a:pathLst>
                <a:path w="570" h="282" extrusionOk="0">
                  <a:moveTo>
                    <a:pt x="9" y="1"/>
                  </a:moveTo>
                  <a:cubicBezTo>
                    <a:pt x="4" y="1"/>
                    <a:pt x="1" y="7"/>
                    <a:pt x="6" y="9"/>
                  </a:cubicBezTo>
                  <a:cubicBezTo>
                    <a:pt x="97" y="68"/>
                    <a:pt x="194" y="114"/>
                    <a:pt x="290" y="161"/>
                  </a:cubicBezTo>
                  <a:cubicBezTo>
                    <a:pt x="375" y="203"/>
                    <a:pt x="458" y="251"/>
                    <a:pt x="549" y="281"/>
                  </a:cubicBezTo>
                  <a:cubicBezTo>
                    <a:pt x="550" y="281"/>
                    <a:pt x="552" y="281"/>
                    <a:pt x="553" y="281"/>
                  </a:cubicBezTo>
                  <a:cubicBezTo>
                    <a:pt x="564" y="281"/>
                    <a:pt x="569" y="264"/>
                    <a:pt x="558" y="258"/>
                  </a:cubicBezTo>
                  <a:cubicBezTo>
                    <a:pt x="468" y="212"/>
                    <a:pt x="371" y="182"/>
                    <a:pt x="281" y="139"/>
                  </a:cubicBezTo>
                  <a:cubicBezTo>
                    <a:pt x="189" y="95"/>
                    <a:pt x="103" y="45"/>
                    <a:pt x="11" y="1"/>
                  </a:cubicBezTo>
                  <a:cubicBezTo>
                    <a:pt x="10" y="1"/>
                    <a:pt x="10" y="1"/>
                    <a:pt x="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1" name="Google Shape;3841;p20"/>
            <p:cNvSpPr/>
            <p:nvPr/>
          </p:nvSpPr>
          <p:spPr>
            <a:xfrm>
              <a:off x="3294169" y="-80219"/>
              <a:ext cx="45043" cy="25405"/>
            </a:xfrm>
            <a:custGeom>
              <a:avLst/>
              <a:gdLst/>
              <a:ahLst/>
              <a:cxnLst/>
              <a:rect l="l" t="t" r="r" b="b"/>
              <a:pathLst>
                <a:path w="945" h="533" extrusionOk="0">
                  <a:moveTo>
                    <a:pt x="8" y="0"/>
                  </a:moveTo>
                  <a:cubicBezTo>
                    <a:pt x="2" y="0"/>
                    <a:pt x="1" y="8"/>
                    <a:pt x="6" y="10"/>
                  </a:cubicBezTo>
                  <a:cubicBezTo>
                    <a:pt x="348" y="110"/>
                    <a:pt x="645" y="279"/>
                    <a:pt x="902" y="526"/>
                  </a:cubicBezTo>
                  <a:cubicBezTo>
                    <a:pt x="906" y="530"/>
                    <a:pt x="910" y="532"/>
                    <a:pt x="915" y="532"/>
                  </a:cubicBezTo>
                  <a:cubicBezTo>
                    <a:pt x="930" y="532"/>
                    <a:pt x="944" y="511"/>
                    <a:pt x="930" y="498"/>
                  </a:cubicBezTo>
                  <a:cubicBezTo>
                    <a:pt x="673" y="253"/>
                    <a:pt x="357" y="79"/>
                    <a:pt x="9" y="0"/>
                  </a:cubicBezTo>
                  <a:cubicBezTo>
                    <a:pt x="8" y="0"/>
                    <a:pt x="8" y="0"/>
                    <a:pt x="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2" name="Google Shape;3842;p20"/>
            <p:cNvSpPr/>
            <p:nvPr/>
          </p:nvSpPr>
          <p:spPr>
            <a:xfrm>
              <a:off x="3273435" y="-120639"/>
              <a:ext cx="48046" cy="35844"/>
            </a:xfrm>
            <a:custGeom>
              <a:avLst/>
              <a:gdLst/>
              <a:ahLst/>
              <a:cxnLst/>
              <a:rect l="l" t="t" r="r" b="b"/>
              <a:pathLst>
                <a:path w="1008" h="752" extrusionOk="0">
                  <a:moveTo>
                    <a:pt x="3" y="0"/>
                  </a:moveTo>
                  <a:cubicBezTo>
                    <a:pt x="2" y="0"/>
                    <a:pt x="1" y="3"/>
                    <a:pt x="2" y="3"/>
                  </a:cubicBezTo>
                  <a:cubicBezTo>
                    <a:pt x="372" y="201"/>
                    <a:pt x="678" y="445"/>
                    <a:pt x="971" y="746"/>
                  </a:cubicBezTo>
                  <a:cubicBezTo>
                    <a:pt x="975" y="750"/>
                    <a:pt x="980" y="752"/>
                    <a:pt x="984" y="752"/>
                  </a:cubicBezTo>
                  <a:cubicBezTo>
                    <a:pt x="990" y="752"/>
                    <a:pt x="995" y="748"/>
                    <a:pt x="998" y="744"/>
                  </a:cubicBezTo>
                  <a:cubicBezTo>
                    <a:pt x="1004" y="740"/>
                    <a:pt x="1008" y="735"/>
                    <a:pt x="1007" y="729"/>
                  </a:cubicBezTo>
                  <a:cubicBezTo>
                    <a:pt x="1007" y="686"/>
                    <a:pt x="995" y="644"/>
                    <a:pt x="985" y="603"/>
                  </a:cubicBezTo>
                  <a:cubicBezTo>
                    <a:pt x="972" y="556"/>
                    <a:pt x="965" y="509"/>
                    <a:pt x="950" y="463"/>
                  </a:cubicBezTo>
                  <a:cubicBezTo>
                    <a:pt x="950" y="462"/>
                    <a:pt x="949" y="461"/>
                    <a:pt x="948" y="461"/>
                  </a:cubicBezTo>
                  <a:cubicBezTo>
                    <a:pt x="946" y="461"/>
                    <a:pt x="944" y="463"/>
                    <a:pt x="944" y="465"/>
                  </a:cubicBezTo>
                  <a:cubicBezTo>
                    <a:pt x="945" y="513"/>
                    <a:pt x="953" y="561"/>
                    <a:pt x="959" y="608"/>
                  </a:cubicBezTo>
                  <a:cubicBezTo>
                    <a:pt x="961" y="633"/>
                    <a:pt x="962" y="659"/>
                    <a:pt x="966" y="683"/>
                  </a:cubicBezTo>
                  <a:cubicBezTo>
                    <a:pt x="711" y="385"/>
                    <a:pt x="364" y="146"/>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43" name="Google Shape;3843;p20"/>
          <p:cNvSpPr/>
          <p:nvPr/>
        </p:nvSpPr>
        <p:spPr>
          <a:xfrm>
            <a:off x="4695230" y="3692918"/>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4" name="Google Shape;3844;p20"/>
          <p:cNvSpPr/>
          <p:nvPr/>
        </p:nvSpPr>
        <p:spPr>
          <a:xfrm>
            <a:off x="5871638" y="2430887"/>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5" name="Google Shape;3845;p20"/>
          <p:cNvSpPr/>
          <p:nvPr/>
        </p:nvSpPr>
        <p:spPr>
          <a:xfrm>
            <a:off x="6812849" y="518962"/>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6" name="Google Shape;3846;p20"/>
          <p:cNvSpPr/>
          <p:nvPr/>
        </p:nvSpPr>
        <p:spPr>
          <a:xfrm>
            <a:off x="5075752" y="114471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7" name="Google Shape;3847;p20"/>
          <p:cNvSpPr/>
          <p:nvPr/>
        </p:nvSpPr>
        <p:spPr>
          <a:xfrm>
            <a:off x="7886602" y="14280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8" name="Google Shape;3848;p20"/>
          <p:cNvSpPr/>
          <p:nvPr/>
        </p:nvSpPr>
        <p:spPr>
          <a:xfrm>
            <a:off x="1733564" y="42563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9" name="Google Shape;3849;p20"/>
          <p:cNvSpPr/>
          <p:nvPr/>
        </p:nvSpPr>
        <p:spPr>
          <a:xfrm>
            <a:off x="1790093" y="1881668"/>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0" name="Google Shape;3850;p20"/>
          <p:cNvSpPr/>
          <p:nvPr/>
        </p:nvSpPr>
        <p:spPr>
          <a:xfrm>
            <a:off x="801166" y="313539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1" name="Google Shape;3851;p20"/>
          <p:cNvSpPr txBox="1"/>
          <p:nvPr/>
        </p:nvSpPr>
        <p:spPr>
          <a:xfrm>
            <a:off x="615414" y="513338"/>
            <a:ext cx="7704000" cy="564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4"/>
              </a:buClr>
              <a:buSzPts val="3100"/>
              <a:buFont typeface="Exo Medium"/>
              <a:buNone/>
            </a:pPr>
            <a:r>
              <a:rPr lang="vi-VN" sz="3100" b="0" i="0" u="none" strike="noStrike" cap="none">
                <a:solidFill>
                  <a:schemeClr val="accent4"/>
                </a:solidFill>
                <a:latin typeface="Exo Medium"/>
                <a:ea typeface="Exo Medium"/>
                <a:cs typeface="Exo Medium"/>
                <a:sym typeface="Exo Medium"/>
              </a:rPr>
              <a:t>Firebase Hosting</a:t>
            </a:r>
            <a:endParaRPr sz="3100" b="0" i="0" u="none" strike="noStrike" cap="none">
              <a:solidFill>
                <a:schemeClr val="accent4"/>
              </a:solidFill>
              <a:latin typeface="Exo Medium"/>
              <a:ea typeface="Exo Medium"/>
              <a:cs typeface="Exo Medium"/>
              <a:sym typeface="Exo Medium"/>
            </a:endParaRPr>
          </a:p>
        </p:txBody>
      </p:sp>
      <p:sp>
        <p:nvSpPr>
          <p:cNvPr id="3852" name="Google Shape;3852;p20"/>
          <p:cNvSpPr txBox="1"/>
          <p:nvPr/>
        </p:nvSpPr>
        <p:spPr>
          <a:xfrm>
            <a:off x="4568545" y="998179"/>
            <a:ext cx="4124378" cy="3349217"/>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   Cung cấp các </a:t>
            </a:r>
            <a:r>
              <a:rPr lang="vi-VN" sz="1600" b="1" i="0" u="none" strike="noStrike" cap="none">
                <a:solidFill>
                  <a:schemeClr val="dk1"/>
                </a:solidFill>
                <a:latin typeface="Barlow"/>
                <a:ea typeface="Barlow"/>
                <a:cs typeface="Barlow"/>
                <a:sym typeface="Barlow"/>
              </a:rPr>
              <a:t>hosting</a:t>
            </a:r>
            <a:r>
              <a:rPr lang="vi-VN" sz="1600" b="0" i="0" u="none" strike="noStrike" cap="none">
                <a:solidFill>
                  <a:schemeClr val="dk1"/>
                </a:solidFill>
                <a:latin typeface="Barlow"/>
                <a:ea typeface="Barlow"/>
                <a:cs typeface="Barlow"/>
                <a:sym typeface="Barlow"/>
              </a:rPr>
              <a:t>. Hosting được phân phối qua tiêu chuẩn công nghệ </a:t>
            </a:r>
            <a:r>
              <a:rPr lang="vi-VN" sz="1600" b="1" i="0" u="none" strike="noStrike" cap="none">
                <a:solidFill>
                  <a:schemeClr val="dk1"/>
                </a:solidFill>
                <a:latin typeface="Barlow"/>
                <a:ea typeface="Barlow"/>
                <a:cs typeface="Barlow"/>
                <a:sym typeface="Barlow"/>
              </a:rPr>
              <a:t>bảo mật SSL từ mạng CDN.</a:t>
            </a:r>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   </a:t>
            </a:r>
            <a:r>
              <a:rPr lang="vi-VN" sz="1600" b="1" i="0" u="none" strike="noStrike" cap="none">
                <a:solidFill>
                  <a:schemeClr val="dk1"/>
                </a:solidFill>
                <a:latin typeface="Barlow"/>
                <a:ea typeface="Barlow"/>
                <a:cs typeface="Barlow"/>
                <a:sym typeface="Barlow"/>
              </a:rPr>
              <a:t>CDN (Content Delivery Network) </a:t>
            </a:r>
            <a:r>
              <a:rPr lang="vi-VN" sz="1600" b="0" i="0" u="none" strike="noStrike" cap="none">
                <a:solidFill>
                  <a:schemeClr val="dk1"/>
                </a:solidFill>
                <a:latin typeface="Barlow"/>
                <a:ea typeface="Barlow"/>
                <a:cs typeface="Barlow"/>
                <a:sym typeface="Barlow"/>
              </a:rPr>
              <a:t>là mạng lưới máy chủ lưu giữ bản sao của các nội dung tĩnh bên trong website và phân phối đến nhiều máy chủ PoP. Mạng lưới máy chủ CDN được đặt ở khắp mọi nơi trên toàn cầu. Từ </a:t>
            </a:r>
            <a:r>
              <a:rPr lang="vi-VN" sz="1600" b="1" i="0" u="none" strike="noStrike" cap="none">
                <a:solidFill>
                  <a:schemeClr val="dk1"/>
                </a:solidFill>
                <a:latin typeface="Barlow"/>
                <a:ea typeface="Barlow"/>
                <a:cs typeface="Barlow"/>
                <a:sym typeface="Barlow"/>
              </a:rPr>
              <a:t>PoP</a:t>
            </a:r>
            <a:r>
              <a:rPr lang="vi-VN" sz="1600" b="0" i="0" u="none" strike="noStrike" cap="none">
                <a:solidFill>
                  <a:schemeClr val="dk1"/>
                </a:solidFill>
                <a:latin typeface="Barlow"/>
                <a:ea typeface="Barlow"/>
                <a:cs typeface="Barlow"/>
                <a:sym typeface="Barlow"/>
              </a:rPr>
              <a:t> (Points of Presence), dữ liệu sẽ tiếp tục được gửi đến người dùng cuối. Thông qua CDN, bản sao nội dung trên máy chủ gần nhất sẽ được trả về cho người dùng khi họ truy cập website. </a:t>
            </a:r>
            <a:endParaRPr/>
          </a:p>
        </p:txBody>
      </p:sp>
      <p:pic>
        <p:nvPicPr>
          <p:cNvPr id="3853" name="Google Shape;3853;p20" descr="Firebase Hosting Tutorial #1 - Deploying a Basic Site - YouTube"/>
          <p:cNvPicPr preferRelativeResize="0"/>
          <p:nvPr/>
        </p:nvPicPr>
        <p:blipFill rotWithShape="1">
          <a:blip r:embed="rId3">
            <a:alphaModFix/>
          </a:blip>
          <a:srcRect/>
          <a:stretch/>
        </p:blipFill>
        <p:spPr>
          <a:xfrm>
            <a:off x="699053" y="1142625"/>
            <a:ext cx="3721550" cy="2100784"/>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grpSp>
        <p:nvGrpSpPr>
          <p:cNvPr id="3858" name="Google Shape;3858;p21"/>
          <p:cNvGrpSpPr/>
          <p:nvPr/>
        </p:nvGrpSpPr>
        <p:grpSpPr>
          <a:xfrm>
            <a:off x="1375456" y="1796713"/>
            <a:ext cx="1550072" cy="1550072"/>
            <a:chOff x="530505" y="2179769"/>
            <a:chExt cx="2442212" cy="2442212"/>
          </a:xfrm>
        </p:grpSpPr>
        <p:sp>
          <p:nvSpPr>
            <p:cNvPr id="3859" name="Google Shape;3859;p21"/>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0" name="Google Shape;3860;p21"/>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1" name="Google Shape;3861;p21"/>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2" name="Google Shape;3862;p21"/>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63" name="Google Shape;3863;p21"/>
          <p:cNvSpPr txBox="1">
            <a:spLocks noGrp="1"/>
          </p:cNvSpPr>
          <p:nvPr>
            <p:ph type="title"/>
          </p:nvPr>
        </p:nvSpPr>
        <p:spPr>
          <a:xfrm>
            <a:off x="3117224" y="2128979"/>
            <a:ext cx="4560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vi-VN"/>
              <a:t>Ưu điểm của </a:t>
            </a:r>
            <a:br>
              <a:rPr lang="vi-VN"/>
            </a:br>
            <a:r>
              <a:rPr lang="vi-VN"/>
              <a:t>Firebase</a:t>
            </a:r>
            <a:endParaRPr/>
          </a:p>
        </p:txBody>
      </p:sp>
      <p:sp>
        <p:nvSpPr>
          <p:cNvPr id="3864" name="Google Shape;3864;p21"/>
          <p:cNvSpPr txBox="1">
            <a:spLocks noGrp="1"/>
          </p:cNvSpPr>
          <p:nvPr>
            <p:ph type="title" idx="2"/>
          </p:nvPr>
        </p:nvSpPr>
        <p:spPr>
          <a:xfrm>
            <a:off x="1490743" y="2191141"/>
            <a:ext cx="1380923" cy="93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a:t>02</a:t>
            </a:r>
            <a:endParaRPr/>
          </a:p>
        </p:txBody>
      </p:sp>
      <p:grpSp>
        <p:nvGrpSpPr>
          <p:cNvPr id="3865" name="Google Shape;3865;p21"/>
          <p:cNvGrpSpPr/>
          <p:nvPr/>
        </p:nvGrpSpPr>
        <p:grpSpPr>
          <a:xfrm rot="-1319439">
            <a:off x="3635463" y="-416054"/>
            <a:ext cx="1996486" cy="1826244"/>
            <a:chOff x="7078965" y="5331432"/>
            <a:chExt cx="404915" cy="370357"/>
          </a:xfrm>
        </p:grpSpPr>
        <p:sp>
          <p:nvSpPr>
            <p:cNvPr id="3866" name="Google Shape;3866;p21"/>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7" name="Google Shape;3867;p21"/>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8" name="Google Shape;3868;p21"/>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9" name="Google Shape;3869;p21"/>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0" name="Google Shape;3870;p21"/>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1" name="Google Shape;3871;p21"/>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2" name="Google Shape;3872;p21"/>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3" name="Google Shape;3873;p21"/>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4" name="Google Shape;3874;p21"/>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5" name="Google Shape;3875;p21"/>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6" name="Google Shape;3876;p21"/>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7" name="Google Shape;3877;p21"/>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8" name="Google Shape;3878;p21"/>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9" name="Google Shape;3879;p21"/>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0" name="Google Shape;3880;p21"/>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81" name="Google Shape;3881;p21"/>
          <p:cNvGrpSpPr/>
          <p:nvPr/>
        </p:nvGrpSpPr>
        <p:grpSpPr>
          <a:xfrm rot="-545041">
            <a:off x="5463947" y="3904225"/>
            <a:ext cx="906977" cy="853218"/>
            <a:chOff x="4849812" y="4937475"/>
            <a:chExt cx="398098" cy="374551"/>
          </a:xfrm>
        </p:grpSpPr>
        <p:sp>
          <p:nvSpPr>
            <p:cNvPr id="3882" name="Google Shape;3882;p21"/>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3" name="Google Shape;3883;p21"/>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4" name="Google Shape;3884;p21"/>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5" name="Google Shape;3885;p21"/>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6" name="Google Shape;3886;p21"/>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7" name="Google Shape;3887;p21"/>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8" name="Google Shape;3888;p21"/>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9" name="Google Shape;3889;p21"/>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0" name="Google Shape;3890;p21"/>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1" name="Google Shape;3891;p21"/>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2" name="Google Shape;3892;p21"/>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3" name="Google Shape;3893;p21"/>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4" name="Google Shape;3894;p21"/>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95" name="Google Shape;3895;p21"/>
          <p:cNvGrpSpPr/>
          <p:nvPr/>
        </p:nvGrpSpPr>
        <p:grpSpPr>
          <a:xfrm>
            <a:off x="310809" y="-109565"/>
            <a:ext cx="1127479" cy="1509825"/>
            <a:chOff x="343086" y="2700509"/>
            <a:chExt cx="453294" cy="607014"/>
          </a:xfrm>
        </p:grpSpPr>
        <p:sp>
          <p:nvSpPr>
            <p:cNvPr id="3896" name="Google Shape;3896;p21"/>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7" name="Google Shape;3897;p21"/>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8" name="Google Shape;3898;p21"/>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9" name="Google Shape;3899;p21"/>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0" name="Google Shape;3900;p21"/>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1" name="Google Shape;3901;p21"/>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2" name="Google Shape;3902;p21"/>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3" name="Google Shape;3903;p21"/>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4" name="Google Shape;3904;p21"/>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5" name="Google Shape;3905;p21"/>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6" name="Google Shape;3906;p21"/>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7" name="Google Shape;3907;p21"/>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8" name="Google Shape;3908;p21"/>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9" name="Google Shape;3909;p21"/>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0" name="Google Shape;3910;p21"/>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11" name="Google Shape;3911;p21"/>
          <p:cNvGrpSpPr/>
          <p:nvPr/>
        </p:nvGrpSpPr>
        <p:grpSpPr>
          <a:xfrm rot="-626566">
            <a:off x="7127970" y="872902"/>
            <a:ext cx="779334" cy="952470"/>
            <a:chOff x="1562309" y="2509229"/>
            <a:chExt cx="347239" cy="424362"/>
          </a:xfrm>
        </p:grpSpPr>
        <p:sp>
          <p:nvSpPr>
            <p:cNvPr id="3912" name="Google Shape;3912;p21"/>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3" name="Google Shape;3913;p21"/>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4" name="Google Shape;3914;p21"/>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5" name="Google Shape;3915;p21"/>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6" name="Google Shape;3916;p21"/>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7" name="Google Shape;3917;p21"/>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8" name="Google Shape;3918;p21"/>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9" name="Google Shape;3919;p21"/>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0" name="Google Shape;3920;p21"/>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1" name="Google Shape;3921;p21"/>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2" name="Google Shape;3922;p21"/>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3" name="Google Shape;3923;p21"/>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4" name="Google Shape;3924;p21"/>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25" name="Google Shape;3925;p21"/>
          <p:cNvGrpSpPr/>
          <p:nvPr/>
        </p:nvGrpSpPr>
        <p:grpSpPr>
          <a:xfrm rot="1560014">
            <a:off x="2980198" y="3603712"/>
            <a:ext cx="1121187" cy="1132994"/>
            <a:chOff x="4040460" y="135322"/>
            <a:chExt cx="330843" cy="334322"/>
          </a:xfrm>
        </p:grpSpPr>
        <p:sp>
          <p:nvSpPr>
            <p:cNvPr id="3926" name="Google Shape;3926;p21"/>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7" name="Google Shape;3927;p21"/>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8" name="Google Shape;3928;p21"/>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9" name="Google Shape;3929;p21"/>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0" name="Google Shape;3930;p21"/>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1" name="Google Shape;3931;p21"/>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2" name="Google Shape;3932;p21"/>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3" name="Google Shape;3933;p21"/>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4" name="Google Shape;3934;p21"/>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5" name="Google Shape;3935;p21"/>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6" name="Google Shape;3936;p21"/>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37" name="Google Shape;3937;p21"/>
          <p:cNvGrpSpPr/>
          <p:nvPr/>
        </p:nvGrpSpPr>
        <p:grpSpPr>
          <a:xfrm>
            <a:off x="2303209" y="1360160"/>
            <a:ext cx="446750" cy="307147"/>
            <a:chOff x="5807116" y="-753678"/>
            <a:chExt cx="145806" cy="100240"/>
          </a:xfrm>
        </p:grpSpPr>
        <p:sp>
          <p:nvSpPr>
            <p:cNvPr id="3938" name="Google Shape;3938;p21"/>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9" name="Google Shape;3939;p21"/>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0" name="Google Shape;3940;p21"/>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1" name="Google Shape;3941;p21"/>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42" name="Google Shape;3942;p21"/>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3" name="Google Shape;3943;p21"/>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4" name="Google Shape;3944;p21"/>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5" name="Google Shape;3945;p21"/>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6" name="Google Shape;3946;p21"/>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7" name="Google Shape;3947;p21"/>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8" name="Google Shape;3948;p21"/>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9" name="Google Shape;3949;p21"/>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0" name="Google Shape;3950;p21"/>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1" name="Google Shape;3951;p21"/>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2" name="Google Shape;3952;p21"/>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3" name="Google Shape;3953;p21"/>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4" name="Google Shape;3954;p21"/>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5" name="Google Shape;3955;p21"/>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6" name="Google Shape;3956;p21"/>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7" name="Google Shape;3957;p21"/>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8" name="Google Shape;3958;p21"/>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9" name="Google Shape;3959;p21"/>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63"/>
        <p:cNvGrpSpPr/>
        <p:nvPr/>
      </p:nvGrpSpPr>
      <p:grpSpPr>
        <a:xfrm>
          <a:off x="0" y="0"/>
          <a:ext cx="0" cy="0"/>
          <a:chOff x="0" y="0"/>
          <a:chExt cx="0" cy="0"/>
        </a:xfrm>
      </p:grpSpPr>
      <p:sp>
        <p:nvSpPr>
          <p:cNvPr id="3964" name="Google Shape;3964;p22"/>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Ưu điểm của firebase</a:t>
            </a:r>
            <a:endParaRPr/>
          </a:p>
        </p:txBody>
      </p:sp>
      <p:grpSp>
        <p:nvGrpSpPr>
          <p:cNvPr id="3965" name="Google Shape;3965;p22"/>
          <p:cNvGrpSpPr/>
          <p:nvPr/>
        </p:nvGrpSpPr>
        <p:grpSpPr>
          <a:xfrm>
            <a:off x="225003" y="556006"/>
            <a:ext cx="516891" cy="478847"/>
            <a:chOff x="396852" y="3850761"/>
            <a:chExt cx="745337" cy="690380"/>
          </a:xfrm>
        </p:grpSpPr>
        <p:sp>
          <p:nvSpPr>
            <p:cNvPr id="3966" name="Google Shape;3966;p22"/>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7" name="Google Shape;3967;p22"/>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8" name="Google Shape;3968;p22"/>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9" name="Google Shape;3969;p22"/>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0" name="Google Shape;3970;p22"/>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1" name="Google Shape;3971;p22"/>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2" name="Google Shape;3972;p22"/>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3" name="Google Shape;3973;p22"/>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4" name="Google Shape;3974;p22"/>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5" name="Google Shape;3975;p22"/>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6" name="Google Shape;3976;p22"/>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7" name="Google Shape;3977;p22"/>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8" name="Google Shape;3978;p22"/>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9" name="Google Shape;3979;p22"/>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0" name="Google Shape;3980;p22"/>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1" name="Google Shape;3981;p22"/>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82" name="Google Shape;3982;p22"/>
          <p:cNvGrpSpPr/>
          <p:nvPr/>
        </p:nvGrpSpPr>
        <p:grpSpPr>
          <a:xfrm rot="-1393019">
            <a:off x="7421833" y="323183"/>
            <a:ext cx="1022652" cy="1249789"/>
            <a:chOff x="1562309" y="2509229"/>
            <a:chExt cx="347239" cy="424362"/>
          </a:xfrm>
        </p:grpSpPr>
        <p:sp>
          <p:nvSpPr>
            <p:cNvPr id="3983" name="Google Shape;3983;p22"/>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4" name="Google Shape;3984;p22"/>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5" name="Google Shape;3985;p22"/>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6" name="Google Shape;3986;p22"/>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7" name="Google Shape;3987;p22"/>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8" name="Google Shape;3988;p22"/>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9" name="Google Shape;3989;p22"/>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0" name="Google Shape;3990;p22"/>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1" name="Google Shape;3991;p22"/>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2" name="Google Shape;3992;p22"/>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3" name="Google Shape;3993;p22"/>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4" name="Google Shape;3994;p22"/>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5" name="Google Shape;3995;p22"/>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96" name="Google Shape;3996;p22"/>
          <p:cNvSpPr/>
          <p:nvPr/>
        </p:nvSpPr>
        <p:spPr>
          <a:xfrm>
            <a:off x="6709387" y="4512384"/>
            <a:ext cx="57349"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7" name="Google Shape;3997;p22"/>
          <p:cNvSpPr/>
          <p:nvPr/>
        </p:nvSpPr>
        <p:spPr>
          <a:xfrm>
            <a:off x="8249523" y="1765565"/>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8" name="Google Shape;3998;p22"/>
          <p:cNvSpPr/>
          <p:nvPr/>
        </p:nvSpPr>
        <p:spPr>
          <a:xfrm>
            <a:off x="904384" y="143449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9" name="Google Shape;3999;p22"/>
          <p:cNvSpPr/>
          <p:nvPr/>
        </p:nvSpPr>
        <p:spPr>
          <a:xfrm>
            <a:off x="3113261" y="3711953"/>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0" name="Google Shape;4000;p22"/>
          <p:cNvSpPr/>
          <p:nvPr/>
        </p:nvSpPr>
        <p:spPr>
          <a:xfrm>
            <a:off x="5702674" y="3365849"/>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1" name="Google Shape;4001;p22"/>
          <p:cNvSpPr/>
          <p:nvPr/>
        </p:nvSpPr>
        <p:spPr>
          <a:xfrm>
            <a:off x="6807189" y="825810"/>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2" name="Google Shape;4002;p22"/>
          <p:cNvSpPr/>
          <p:nvPr/>
        </p:nvSpPr>
        <p:spPr>
          <a:xfrm>
            <a:off x="3220240" y="1790191"/>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3" name="Google Shape;4003;p22"/>
          <p:cNvSpPr/>
          <p:nvPr/>
        </p:nvSpPr>
        <p:spPr>
          <a:xfrm>
            <a:off x="5832489" y="284144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4" name="Google Shape;4004;p22"/>
          <p:cNvSpPr/>
          <p:nvPr/>
        </p:nvSpPr>
        <p:spPr>
          <a:xfrm>
            <a:off x="4793718" y="1104305"/>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5" name="Google Shape;4005;p22"/>
          <p:cNvSpPr txBox="1"/>
          <p:nvPr/>
        </p:nvSpPr>
        <p:spPr>
          <a:xfrm>
            <a:off x="850487" y="1359305"/>
            <a:ext cx="4280671" cy="245877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Tạo tài khoản và sử dụng dễ dàng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Tốc độ phát triển nhanh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Nhiều dịch vụ trong một nền tảng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Được cung cấp bởi Google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Tập trung vào phát triển giao diện người dùng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p:txBody>
      </p:sp>
      <p:sp>
        <p:nvSpPr>
          <p:cNvPr id="4006" name="Google Shape;4006;p22"/>
          <p:cNvSpPr txBox="1"/>
          <p:nvPr/>
        </p:nvSpPr>
        <p:spPr>
          <a:xfrm>
            <a:off x="5253596" y="1359305"/>
            <a:ext cx="4280671" cy="245877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Firebase không có máy chủ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Học máy (Machine Learning)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Tạo lưu lượng truy cập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Theo dõi lỗi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Sao lưu</a:t>
            </a:r>
            <a:endParaRPr/>
          </a:p>
        </p:txBody>
      </p:sp>
      <p:grpSp>
        <p:nvGrpSpPr>
          <p:cNvPr id="4007" name="Google Shape;4007;p22"/>
          <p:cNvGrpSpPr/>
          <p:nvPr/>
        </p:nvGrpSpPr>
        <p:grpSpPr>
          <a:xfrm>
            <a:off x="608898" y="1437426"/>
            <a:ext cx="4673539" cy="2249006"/>
            <a:chOff x="608898" y="1437426"/>
            <a:chExt cx="4673539" cy="2249006"/>
          </a:xfrm>
        </p:grpSpPr>
        <p:grpSp>
          <p:nvGrpSpPr>
            <p:cNvPr id="4008" name="Google Shape;4008;p22"/>
            <p:cNvGrpSpPr/>
            <p:nvPr/>
          </p:nvGrpSpPr>
          <p:grpSpPr>
            <a:xfrm>
              <a:off x="608898" y="1457068"/>
              <a:ext cx="300011" cy="2229364"/>
              <a:chOff x="608898" y="1457068"/>
              <a:chExt cx="300011" cy="2229364"/>
            </a:xfrm>
          </p:grpSpPr>
          <p:sp>
            <p:nvSpPr>
              <p:cNvPr id="4009" name="Google Shape;4009;p22"/>
              <p:cNvSpPr/>
              <p:nvPr/>
            </p:nvSpPr>
            <p:spPr>
              <a:xfrm rot="1156554">
                <a:off x="645083" y="148835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0" name="Google Shape;4010;p22"/>
              <p:cNvSpPr/>
              <p:nvPr/>
            </p:nvSpPr>
            <p:spPr>
              <a:xfrm rot="1156554">
                <a:off x="645082" y="1979930"/>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1" name="Google Shape;4011;p22"/>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2" name="Google Shape;4012;p22"/>
              <p:cNvSpPr/>
              <p:nvPr/>
            </p:nvSpPr>
            <p:spPr>
              <a:xfrm rot="1156554">
                <a:off x="640042" y="294208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3" name="Google Shape;4013;p22"/>
              <p:cNvSpPr/>
              <p:nvPr/>
            </p:nvSpPr>
            <p:spPr>
              <a:xfrm rot="1156554">
                <a:off x="649608" y="3427721"/>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14" name="Google Shape;4014;p22"/>
            <p:cNvSpPr/>
            <p:nvPr/>
          </p:nvSpPr>
          <p:spPr>
            <a:xfrm rot="1156554">
              <a:off x="5018611" y="1468711"/>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5" name="Google Shape;4015;p22"/>
            <p:cNvSpPr/>
            <p:nvPr/>
          </p:nvSpPr>
          <p:spPr>
            <a:xfrm rot="1156554">
              <a:off x="5018610" y="1960288"/>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6" name="Google Shape;4016;p22"/>
            <p:cNvSpPr/>
            <p:nvPr/>
          </p:nvSpPr>
          <p:spPr>
            <a:xfrm rot="1156554">
              <a:off x="5018610" y="2438394"/>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7" name="Google Shape;4017;p22"/>
            <p:cNvSpPr/>
            <p:nvPr/>
          </p:nvSpPr>
          <p:spPr>
            <a:xfrm rot="1156554">
              <a:off x="5013570" y="2922445"/>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8" name="Google Shape;4018;p22"/>
            <p:cNvSpPr/>
            <p:nvPr/>
          </p:nvSpPr>
          <p:spPr>
            <a:xfrm rot="1156554">
              <a:off x="5023136" y="3408079"/>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grpSp>
        <p:nvGrpSpPr>
          <p:cNvPr id="4023" name="Google Shape;4023;p23"/>
          <p:cNvGrpSpPr/>
          <p:nvPr/>
        </p:nvGrpSpPr>
        <p:grpSpPr>
          <a:xfrm>
            <a:off x="1375456" y="1796713"/>
            <a:ext cx="1550072" cy="1550072"/>
            <a:chOff x="530505" y="2179769"/>
            <a:chExt cx="2442212" cy="2442212"/>
          </a:xfrm>
        </p:grpSpPr>
        <p:sp>
          <p:nvSpPr>
            <p:cNvPr id="4024" name="Google Shape;4024;p23"/>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5" name="Google Shape;4025;p23"/>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6" name="Google Shape;4026;p23"/>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7" name="Google Shape;4027;p23"/>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28" name="Google Shape;4028;p23"/>
          <p:cNvSpPr txBox="1">
            <a:spLocks noGrp="1"/>
          </p:cNvSpPr>
          <p:nvPr>
            <p:ph type="title"/>
          </p:nvPr>
        </p:nvSpPr>
        <p:spPr>
          <a:xfrm>
            <a:off x="3117224" y="2128979"/>
            <a:ext cx="4560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vi-VN"/>
              <a:t>Hạn chế của </a:t>
            </a:r>
            <a:br>
              <a:rPr lang="vi-VN"/>
            </a:br>
            <a:r>
              <a:rPr lang="vi-VN"/>
              <a:t>Firebase</a:t>
            </a:r>
            <a:endParaRPr/>
          </a:p>
        </p:txBody>
      </p:sp>
      <p:sp>
        <p:nvSpPr>
          <p:cNvPr id="4029" name="Google Shape;4029;p23"/>
          <p:cNvSpPr txBox="1">
            <a:spLocks noGrp="1"/>
          </p:cNvSpPr>
          <p:nvPr>
            <p:ph type="title" idx="2"/>
          </p:nvPr>
        </p:nvSpPr>
        <p:spPr>
          <a:xfrm>
            <a:off x="1490743" y="2191141"/>
            <a:ext cx="1380923" cy="93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a:t>03</a:t>
            </a:r>
            <a:endParaRPr/>
          </a:p>
        </p:txBody>
      </p:sp>
      <p:grpSp>
        <p:nvGrpSpPr>
          <p:cNvPr id="4030" name="Google Shape;4030;p23"/>
          <p:cNvGrpSpPr/>
          <p:nvPr/>
        </p:nvGrpSpPr>
        <p:grpSpPr>
          <a:xfrm rot="-1319439">
            <a:off x="3635463" y="-416054"/>
            <a:ext cx="1996486" cy="1826244"/>
            <a:chOff x="7078965" y="5331432"/>
            <a:chExt cx="404915" cy="370357"/>
          </a:xfrm>
        </p:grpSpPr>
        <p:sp>
          <p:nvSpPr>
            <p:cNvPr id="4031" name="Google Shape;4031;p23"/>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2" name="Google Shape;4032;p23"/>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3" name="Google Shape;4033;p23"/>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4" name="Google Shape;4034;p23"/>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5" name="Google Shape;4035;p23"/>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6" name="Google Shape;4036;p23"/>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7" name="Google Shape;4037;p23"/>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8" name="Google Shape;4038;p23"/>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9" name="Google Shape;4039;p23"/>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0" name="Google Shape;4040;p23"/>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1" name="Google Shape;4041;p23"/>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2" name="Google Shape;4042;p23"/>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3" name="Google Shape;4043;p23"/>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4" name="Google Shape;4044;p23"/>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5" name="Google Shape;4045;p23"/>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6" name="Google Shape;4046;p23"/>
          <p:cNvGrpSpPr/>
          <p:nvPr/>
        </p:nvGrpSpPr>
        <p:grpSpPr>
          <a:xfrm rot="-545041">
            <a:off x="5463947" y="3904225"/>
            <a:ext cx="906977" cy="853218"/>
            <a:chOff x="4849812" y="4937475"/>
            <a:chExt cx="398098" cy="374551"/>
          </a:xfrm>
        </p:grpSpPr>
        <p:sp>
          <p:nvSpPr>
            <p:cNvPr id="4047" name="Google Shape;4047;p23"/>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8" name="Google Shape;4048;p23"/>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9" name="Google Shape;4049;p23"/>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0" name="Google Shape;4050;p23"/>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1" name="Google Shape;4051;p23"/>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2" name="Google Shape;4052;p23"/>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3" name="Google Shape;4053;p23"/>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4" name="Google Shape;4054;p23"/>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5" name="Google Shape;4055;p23"/>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6" name="Google Shape;4056;p23"/>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7" name="Google Shape;4057;p23"/>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8" name="Google Shape;4058;p23"/>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9" name="Google Shape;4059;p23"/>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60" name="Google Shape;4060;p23"/>
          <p:cNvGrpSpPr/>
          <p:nvPr/>
        </p:nvGrpSpPr>
        <p:grpSpPr>
          <a:xfrm>
            <a:off x="310809" y="-109565"/>
            <a:ext cx="1127479" cy="1509825"/>
            <a:chOff x="343086" y="2700509"/>
            <a:chExt cx="453294" cy="607014"/>
          </a:xfrm>
        </p:grpSpPr>
        <p:sp>
          <p:nvSpPr>
            <p:cNvPr id="4061" name="Google Shape;4061;p23"/>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2" name="Google Shape;4062;p23"/>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3" name="Google Shape;4063;p23"/>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4" name="Google Shape;4064;p23"/>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5" name="Google Shape;4065;p23"/>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6" name="Google Shape;4066;p23"/>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7" name="Google Shape;4067;p23"/>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8" name="Google Shape;4068;p23"/>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9" name="Google Shape;4069;p23"/>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0" name="Google Shape;4070;p23"/>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1" name="Google Shape;4071;p23"/>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2" name="Google Shape;4072;p23"/>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3" name="Google Shape;4073;p23"/>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4" name="Google Shape;4074;p23"/>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5" name="Google Shape;4075;p23"/>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76" name="Google Shape;4076;p23"/>
          <p:cNvGrpSpPr/>
          <p:nvPr/>
        </p:nvGrpSpPr>
        <p:grpSpPr>
          <a:xfrm rot="-626566">
            <a:off x="7127970" y="872902"/>
            <a:ext cx="779334" cy="952470"/>
            <a:chOff x="1562309" y="2509229"/>
            <a:chExt cx="347239" cy="424362"/>
          </a:xfrm>
        </p:grpSpPr>
        <p:sp>
          <p:nvSpPr>
            <p:cNvPr id="4077" name="Google Shape;4077;p23"/>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8" name="Google Shape;4078;p23"/>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9" name="Google Shape;4079;p23"/>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0" name="Google Shape;4080;p23"/>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1" name="Google Shape;4081;p23"/>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2" name="Google Shape;4082;p23"/>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3" name="Google Shape;4083;p23"/>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4" name="Google Shape;4084;p23"/>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5" name="Google Shape;4085;p23"/>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6" name="Google Shape;4086;p23"/>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7" name="Google Shape;4087;p23"/>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8" name="Google Shape;4088;p23"/>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9" name="Google Shape;4089;p23"/>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90" name="Google Shape;4090;p23"/>
          <p:cNvGrpSpPr/>
          <p:nvPr/>
        </p:nvGrpSpPr>
        <p:grpSpPr>
          <a:xfrm rot="1560014">
            <a:off x="2980198" y="3603712"/>
            <a:ext cx="1121187" cy="1132994"/>
            <a:chOff x="4040460" y="135322"/>
            <a:chExt cx="330843" cy="334322"/>
          </a:xfrm>
        </p:grpSpPr>
        <p:sp>
          <p:nvSpPr>
            <p:cNvPr id="4091" name="Google Shape;4091;p23"/>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2" name="Google Shape;4092;p23"/>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3" name="Google Shape;4093;p23"/>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4" name="Google Shape;4094;p23"/>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5" name="Google Shape;4095;p23"/>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6" name="Google Shape;4096;p23"/>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7" name="Google Shape;4097;p23"/>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8" name="Google Shape;4098;p23"/>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9" name="Google Shape;4099;p23"/>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0" name="Google Shape;4100;p23"/>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1" name="Google Shape;4101;p23"/>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2" name="Google Shape;4102;p23"/>
          <p:cNvGrpSpPr/>
          <p:nvPr/>
        </p:nvGrpSpPr>
        <p:grpSpPr>
          <a:xfrm>
            <a:off x="2303209" y="1360160"/>
            <a:ext cx="446750" cy="307147"/>
            <a:chOff x="5807116" y="-753678"/>
            <a:chExt cx="145806" cy="100240"/>
          </a:xfrm>
        </p:grpSpPr>
        <p:sp>
          <p:nvSpPr>
            <p:cNvPr id="4103" name="Google Shape;4103;p23"/>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4" name="Google Shape;4104;p23"/>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5" name="Google Shape;4105;p23"/>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6" name="Google Shape;4106;p23"/>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07" name="Google Shape;4107;p23"/>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8" name="Google Shape;4108;p23"/>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9" name="Google Shape;4109;p23"/>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0" name="Google Shape;4110;p23"/>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1" name="Google Shape;4111;p23"/>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2" name="Google Shape;4112;p23"/>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3" name="Google Shape;4113;p23"/>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4" name="Google Shape;4114;p23"/>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5" name="Google Shape;4115;p23"/>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6" name="Google Shape;4116;p23"/>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7" name="Google Shape;4117;p23"/>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8" name="Google Shape;4118;p23"/>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9" name="Google Shape;4119;p23"/>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0" name="Google Shape;4120;p23"/>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1" name="Google Shape;4121;p23"/>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2" name="Google Shape;4122;p23"/>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3" name="Google Shape;4123;p23"/>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4" name="Google Shape;4124;p23"/>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28"/>
        <p:cNvGrpSpPr/>
        <p:nvPr/>
      </p:nvGrpSpPr>
      <p:grpSpPr>
        <a:xfrm>
          <a:off x="0" y="0"/>
          <a:ext cx="0" cy="0"/>
          <a:chOff x="0" y="0"/>
          <a:chExt cx="0" cy="0"/>
        </a:xfrm>
      </p:grpSpPr>
      <p:grpSp>
        <p:nvGrpSpPr>
          <p:cNvPr id="4129" name="Google Shape;4129;p24"/>
          <p:cNvGrpSpPr/>
          <p:nvPr/>
        </p:nvGrpSpPr>
        <p:grpSpPr>
          <a:xfrm>
            <a:off x="-74403" y="4195000"/>
            <a:ext cx="828524" cy="802361"/>
            <a:chOff x="2466160" y="5890180"/>
            <a:chExt cx="446764" cy="432656"/>
          </a:xfrm>
        </p:grpSpPr>
        <p:sp>
          <p:nvSpPr>
            <p:cNvPr id="4130" name="Google Shape;4130;p24"/>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1" name="Google Shape;4131;p24"/>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2" name="Google Shape;4132;p24"/>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3" name="Google Shape;4133;p24"/>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4" name="Google Shape;4134;p24"/>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5" name="Google Shape;4135;p24"/>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6" name="Google Shape;4136;p24"/>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7" name="Google Shape;4137;p24"/>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8" name="Google Shape;4138;p24"/>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9" name="Google Shape;4139;p24"/>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0" name="Google Shape;4140;p24"/>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1" name="Google Shape;4141;p24"/>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2" name="Google Shape;4142;p24"/>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3" name="Google Shape;4143;p24"/>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44" name="Google Shape;4144;p24"/>
          <p:cNvGrpSpPr/>
          <p:nvPr/>
        </p:nvGrpSpPr>
        <p:grpSpPr>
          <a:xfrm rot="-1027269">
            <a:off x="7089279" y="3868231"/>
            <a:ext cx="1872922" cy="994535"/>
            <a:chOff x="6050093" y="4510918"/>
            <a:chExt cx="871602" cy="462827"/>
          </a:xfrm>
        </p:grpSpPr>
        <p:sp>
          <p:nvSpPr>
            <p:cNvPr id="4145" name="Google Shape;4145;p24"/>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6" name="Google Shape;4146;p24"/>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7" name="Google Shape;4147;p24"/>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8" name="Google Shape;4148;p24"/>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9" name="Google Shape;4149;p24"/>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0" name="Google Shape;4150;p24"/>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1" name="Google Shape;4151;p24"/>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2" name="Google Shape;4152;p24"/>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3" name="Google Shape;4153;p24"/>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4" name="Google Shape;4154;p24"/>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5" name="Google Shape;4155;p24"/>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6" name="Google Shape;4156;p24"/>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7" name="Google Shape;4157;p24"/>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8" name="Google Shape;4158;p24"/>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9" name="Google Shape;4159;p24"/>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0" name="Google Shape;4160;p24"/>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61" name="Google Shape;4161;p24"/>
          <p:cNvGrpSpPr/>
          <p:nvPr/>
        </p:nvGrpSpPr>
        <p:grpSpPr>
          <a:xfrm>
            <a:off x="4091892" y="4106002"/>
            <a:ext cx="1035689" cy="1391890"/>
            <a:chOff x="5631708" y="678274"/>
            <a:chExt cx="362636" cy="487374"/>
          </a:xfrm>
        </p:grpSpPr>
        <p:sp>
          <p:nvSpPr>
            <p:cNvPr id="4162" name="Google Shape;4162;p24"/>
            <p:cNvSpPr/>
            <p:nvPr/>
          </p:nvSpPr>
          <p:spPr>
            <a:xfrm>
              <a:off x="5643958" y="689666"/>
              <a:ext cx="286467" cy="234798"/>
            </a:xfrm>
            <a:custGeom>
              <a:avLst/>
              <a:gdLst/>
              <a:ahLst/>
              <a:cxnLst/>
              <a:rect l="l" t="t" r="r" b="b"/>
              <a:pathLst>
                <a:path w="6010" h="4926" extrusionOk="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3" name="Google Shape;4163;p24"/>
            <p:cNvSpPr/>
            <p:nvPr/>
          </p:nvSpPr>
          <p:spPr>
            <a:xfrm>
              <a:off x="5811310" y="796721"/>
              <a:ext cx="6101" cy="115540"/>
            </a:xfrm>
            <a:custGeom>
              <a:avLst/>
              <a:gdLst/>
              <a:ahLst/>
              <a:cxnLst/>
              <a:rect l="l" t="t" r="r" b="b"/>
              <a:pathLst>
                <a:path w="128" h="2424" extrusionOk="0">
                  <a:moveTo>
                    <a:pt x="84" y="1"/>
                  </a:moveTo>
                  <a:lnTo>
                    <a:pt x="1" y="2422"/>
                  </a:lnTo>
                  <a:lnTo>
                    <a:pt x="44" y="2423"/>
                  </a:lnTo>
                  <a:lnTo>
                    <a:pt x="127" y="3"/>
                  </a:lnTo>
                  <a:lnTo>
                    <a:pt x="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4" name="Google Shape;4164;p24"/>
            <p:cNvSpPr/>
            <p:nvPr/>
          </p:nvSpPr>
          <p:spPr>
            <a:xfrm>
              <a:off x="5805543" y="932519"/>
              <a:ext cx="183939" cy="223072"/>
            </a:xfrm>
            <a:custGeom>
              <a:avLst/>
              <a:gdLst/>
              <a:ahLst/>
              <a:cxnLst/>
              <a:rect l="l" t="t" r="r" b="b"/>
              <a:pathLst>
                <a:path w="3859" h="4680" extrusionOk="0">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5" name="Google Shape;4165;p24"/>
            <p:cNvSpPr/>
            <p:nvPr/>
          </p:nvSpPr>
          <p:spPr>
            <a:xfrm>
              <a:off x="5806305" y="786569"/>
              <a:ext cx="20258" cy="20258"/>
            </a:xfrm>
            <a:custGeom>
              <a:avLst/>
              <a:gdLst/>
              <a:ahLst/>
              <a:cxnLst/>
              <a:rect l="l" t="t" r="r" b="b"/>
              <a:pathLst>
                <a:path w="425" h="425" extrusionOk="0">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6" name="Google Shape;4166;p24"/>
            <p:cNvSpPr/>
            <p:nvPr/>
          </p:nvSpPr>
          <p:spPr>
            <a:xfrm>
              <a:off x="5898728" y="915264"/>
              <a:ext cx="20258" cy="20258"/>
            </a:xfrm>
            <a:custGeom>
              <a:avLst/>
              <a:gdLst/>
              <a:ahLst/>
              <a:cxnLst/>
              <a:rect l="l" t="t" r="r" b="b"/>
              <a:pathLst>
                <a:path w="425" h="425" extrusionOk="0">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7" name="Google Shape;4167;p24"/>
            <p:cNvSpPr/>
            <p:nvPr/>
          </p:nvSpPr>
          <p:spPr>
            <a:xfrm>
              <a:off x="5917031" y="864358"/>
              <a:ext cx="24118" cy="24071"/>
            </a:xfrm>
            <a:custGeom>
              <a:avLst/>
              <a:gdLst/>
              <a:ahLst/>
              <a:cxnLst/>
              <a:rect l="l" t="t" r="r" b="b"/>
              <a:pathLst>
                <a:path w="506" h="505" extrusionOk="0">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8" name="Google Shape;4168;p24"/>
            <p:cNvSpPr/>
            <p:nvPr/>
          </p:nvSpPr>
          <p:spPr>
            <a:xfrm>
              <a:off x="5917031" y="1141530"/>
              <a:ext cx="24118" cy="24118"/>
            </a:xfrm>
            <a:custGeom>
              <a:avLst/>
              <a:gdLst/>
              <a:ahLst/>
              <a:cxnLst/>
              <a:rect l="l" t="t" r="r" b="b"/>
              <a:pathLst>
                <a:path w="506" h="506" extrusionOk="0">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9" name="Google Shape;4169;p24"/>
            <p:cNvSpPr/>
            <p:nvPr/>
          </p:nvSpPr>
          <p:spPr>
            <a:xfrm>
              <a:off x="5716123" y="678274"/>
              <a:ext cx="24118" cy="24166"/>
            </a:xfrm>
            <a:custGeom>
              <a:avLst/>
              <a:gdLst/>
              <a:ahLst/>
              <a:cxnLst/>
              <a:rect l="l" t="t" r="r" b="b"/>
              <a:pathLst>
                <a:path w="506" h="507" extrusionOk="0">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0" name="Google Shape;4170;p24"/>
            <p:cNvSpPr/>
            <p:nvPr/>
          </p:nvSpPr>
          <p:spPr>
            <a:xfrm>
              <a:off x="5982046" y="992910"/>
              <a:ext cx="12298" cy="12250"/>
            </a:xfrm>
            <a:custGeom>
              <a:avLst/>
              <a:gdLst/>
              <a:ahLst/>
              <a:cxnLst/>
              <a:rect l="l" t="t" r="r" b="b"/>
              <a:pathLst>
                <a:path w="258" h="257" extrusionOk="0">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1" name="Google Shape;4171;p24"/>
            <p:cNvSpPr/>
            <p:nvPr/>
          </p:nvSpPr>
          <p:spPr>
            <a:xfrm>
              <a:off x="5798107" y="1007210"/>
              <a:ext cx="12250" cy="12345"/>
            </a:xfrm>
            <a:custGeom>
              <a:avLst/>
              <a:gdLst/>
              <a:ahLst/>
              <a:cxnLst/>
              <a:rect l="l" t="t" r="r" b="b"/>
              <a:pathLst>
                <a:path w="257" h="259" extrusionOk="0">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2" name="Google Shape;4172;p24"/>
            <p:cNvSpPr/>
            <p:nvPr/>
          </p:nvSpPr>
          <p:spPr>
            <a:xfrm>
              <a:off x="5806305" y="899821"/>
              <a:ext cx="12298" cy="12298"/>
            </a:xfrm>
            <a:custGeom>
              <a:avLst/>
              <a:gdLst/>
              <a:ahLst/>
              <a:cxnLst/>
              <a:rect l="l" t="t" r="r" b="b"/>
              <a:pathLst>
                <a:path w="258" h="258" extrusionOk="0">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3" name="Google Shape;4173;p24"/>
            <p:cNvSpPr/>
            <p:nvPr/>
          </p:nvSpPr>
          <p:spPr>
            <a:xfrm>
              <a:off x="5631708" y="899821"/>
              <a:ext cx="12298" cy="12298"/>
            </a:xfrm>
            <a:custGeom>
              <a:avLst/>
              <a:gdLst/>
              <a:ahLst/>
              <a:cxnLst/>
              <a:rect l="l" t="t" r="r" b="b"/>
              <a:pathLst>
                <a:path w="258" h="258" extrusionOk="0">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74" name="Google Shape;4174;p24"/>
          <p:cNvGrpSpPr/>
          <p:nvPr/>
        </p:nvGrpSpPr>
        <p:grpSpPr>
          <a:xfrm>
            <a:off x="5844996" y="219132"/>
            <a:ext cx="567976" cy="614162"/>
            <a:chOff x="3127056" y="-728177"/>
            <a:chExt cx="193710" cy="209440"/>
          </a:xfrm>
        </p:grpSpPr>
        <p:sp>
          <p:nvSpPr>
            <p:cNvPr id="4175" name="Google Shape;4175;p24"/>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6" name="Google Shape;4176;p24"/>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7" name="Google Shape;4177;p24"/>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8" name="Google Shape;4178;p24"/>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79" name="Google Shape;4179;p24"/>
          <p:cNvSpPr txBox="1">
            <a:spLocks noGrp="1"/>
          </p:cNvSpPr>
          <p:nvPr>
            <p:ph type="title"/>
          </p:nvPr>
        </p:nvSpPr>
        <p:spPr>
          <a:xfrm>
            <a:off x="745437" y="540000"/>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Hạn chế của Firebase</a:t>
            </a:r>
            <a:endParaRPr/>
          </a:p>
        </p:txBody>
      </p:sp>
      <p:sp>
        <p:nvSpPr>
          <p:cNvPr id="4180" name="Google Shape;4180;p24"/>
          <p:cNvSpPr/>
          <p:nvPr/>
        </p:nvSpPr>
        <p:spPr>
          <a:xfrm>
            <a:off x="3473975" y="4327746"/>
            <a:ext cx="57349"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1" name="Google Shape;4181;p24"/>
          <p:cNvSpPr/>
          <p:nvPr/>
        </p:nvSpPr>
        <p:spPr>
          <a:xfrm>
            <a:off x="3416623" y="21883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2" name="Google Shape;4182;p24"/>
          <p:cNvSpPr/>
          <p:nvPr/>
        </p:nvSpPr>
        <p:spPr>
          <a:xfrm>
            <a:off x="1017009" y="160995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3" name="Google Shape;4183;p24"/>
          <p:cNvSpPr/>
          <p:nvPr/>
        </p:nvSpPr>
        <p:spPr>
          <a:xfrm>
            <a:off x="7148084" y="1552379"/>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4" name="Google Shape;4184;p24"/>
          <p:cNvSpPr/>
          <p:nvPr/>
        </p:nvSpPr>
        <p:spPr>
          <a:xfrm>
            <a:off x="5416499" y="427017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5" name="Google Shape;4185;p24"/>
          <p:cNvSpPr/>
          <p:nvPr/>
        </p:nvSpPr>
        <p:spPr>
          <a:xfrm>
            <a:off x="7636116" y="3635934"/>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6" name="Google Shape;4186;p24"/>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7" name="Google Shape;4187;p24"/>
          <p:cNvSpPr/>
          <p:nvPr/>
        </p:nvSpPr>
        <p:spPr>
          <a:xfrm>
            <a:off x="5686064" y="1440235"/>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8" name="Google Shape;4188;p24"/>
          <p:cNvSpPr/>
          <p:nvPr/>
        </p:nvSpPr>
        <p:spPr>
          <a:xfrm>
            <a:off x="4571989" y="2658310"/>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9" name="Google Shape;4189;p24"/>
          <p:cNvSpPr/>
          <p:nvPr/>
        </p:nvSpPr>
        <p:spPr>
          <a:xfrm>
            <a:off x="1411479" y="312224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90" name="Google Shape;4190;p24"/>
          <p:cNvGrpSpPr/>
          <p:nvPr/>
        </p:nvGrpSpPr>
        <p:grpSpPr>
          <a:xfrm>
            <a:off x="6984359" y="306465"/>
            <a:ext cx="994474" cy="957721"/>
            <a:chOff x="5366167" y="5516939"/>
            <a:chExt cx="454533" cy="437755"/>
          </a:xfrm>
        </p:grpSpPr>
        <p:sp>
          <p:nvSpPr>
            <p:cNvPr id="4191" name="Google Shape;4191;p24"/>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2" name="Google Shape;4192;p24"/>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3" name="Google Shape;4193;p24"/>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4" name="Google Shape;4194;p24"/>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5" name="Google Shape;4195;p24"/>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6" name="Google Shape;4196;p24"/>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7" name="Google Shape;4197;p24"/>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8" name="Google Shape;4198;p24"/>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9" name="Google Shape;4199;p24"/>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0" name="Google Shape;4200;p24"/>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01" name="Google Shape;4201;p24"/>
          <p:cNvGrpSpPr/>
          <p:nvPr/>
        </p:nvGrpSpPr>
        <p:grpSpPr>
          <a:xfrm>
            <a:off x="265401" y="578785"/>
            <a:ext cx="453851" cy="411916"/>
            <a:chOff x="2345588" y="3008044"/>
            <a:chExt cx="250194" cy="227076"/>
          </a:xfrm>
        </p:grpSpPr>
        <p:sp>
          <p:nvSpPr>
            <p:cNvPr id="4202" name="Google Shape;4202;p24"/>
            <p:cNvSpPr/>
            <p:nvPr/>
          </p:nvSpPr>
          <p:spPr>
            <a:xfrm>
              <a:off x="2345588" y="3008044"/>
              <a:ext cx="250194" cy="227076"/>
            </a:xfrm>
            <a:custGeom>
              <a:avLst/>
              <a:gdLst/>
              <a:ahLst/>
              <a:cxnLst/>
              <a:rect l="l" t="t" r="r" b="b"/>
              <a:pathLst>
                <a:path w="5249" h="4764" extrusionOk="0">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3" name="Google Shape;4203;p24"/>
            <p:cNvSpPr/>
            <p:nvPr/>
          </p:nvSpPr>
          <p:spPr>
            <a:xfrm>
              <a:off x="2444445" y="3089551"/>
              <a:ext cx="129458" cy="139658"/>
            </a:xfrm>
            <a:custGeom>
              <a:avLst/>
              <a:gdLst/>
              <a:ahLst/>
              <a:cxnLst/>
              <a:rect l="l" t="t" r="r" b="b"/>
              <a:pathLst>
                <a:path w="2716" h="2930" extrusionOk="0">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4" name="Google Shape;4204;p24"/>
            <p:cNvSpPr/>
            <p:nvPr/>
          </p:nvSpPr>
          <p:spPr>
            <a:xfrm>
              <a:off x="2494017" y="3154280"/>
              <a:ext cx="90516" cy="67970"/>
            </a:xfrm>
            <a:custGeom>
              <a:avLst/>
              <a:gdLst/>
              <a:ahLst/>
              <a:cxnLst/>
              <a:rect l="l" t="t" r="r" b="b"/>
              <a:pathLst>
                <a:path w="1899" h="1426" extrusionOk="0">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5" name="Google Shape;4205;p24"/>
            <p:cNvSpPr/>
            <p:nvPr/>
          </p:nvSpPr>
          <p:spPr>
            <a:xfrm>
              <a:off x="2453644" y="3145652"/>
              <a:ext cx="84653" cy="84653"/>
            </a:xfrm>
            <a:custGeom>
              <a:avLst/>
              <a:gdLst/>
              <a:ahLst/>
              <a:cxnLst/>
              <a:rect l="l" t="t" r="r" b="b"/>
              <a:pathLst>
                <a:path w="1776" h="1776" extrusionOk="0">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6" name="Google Shape;4206;p24"/>
            <p:cNvSpPr/>
            <p:nvPr/>
          </p:nvSpPr>
          <p:spPr>
            <a:xfrm>
              <a:off x="2505266" y="3201182"/>
              <a:ext cx="47713" cy="20830"/>
            </a:xfrm>
            <a:custGeom>
              <a:avLst/>
              <a:gdLst/>
              <a:ahLst/>
              <a:cxnLst/>
              <a:rect l="l" t="t" r="r" b="b"/>
              <a:pathLst>
                <a:path w="1001" h="437" extrusionOk="0">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7" name="Google Shape;4207;p24"/>
            <p:cNvSpPr/>
            <p:nvPr/>
          </p:nvSpPr>
          <p:spPr>
            <a:xfrm>
              <a:off x="2499593" y="3154042"/>
              <a:ext cx="40658" cy="20115"/>
            </a:xfrm>
            <a:custGeom>
              <a:avLst/>
              <a:gdLst/>
              <a:ahLst/>
              <a:cxnLst/>
              <a:rect l="l" t="t" r="r" b="b"/>
              <a:pathLst>
                <a:path w="853" h="422" extrusionOk="0">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8" name="Google Shape;4208;p24"/>
            <p:cNvSpPr/>
            <p:nvPr/>
          </p:nvSpPr>
          <p:spPr>
            <a:xfrm>
              <a:off x="2445065" y="3089169"/>
              <a:ext cx="67541" cy="38084"/>
            </a:xfrm>
            <a:custGeom>
              <a:avLst/>
              <a:gdLst/>
              <a:ahLst/>
              <a:cxnLst/>
              <a:rect l="l" t="t" r="r" b="b"/>
              <a:pathLst>
                <a:path w="1417" h="799" extrusionOk="0">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9" name="Google Shape;4209;p24"/>
            <p:cNvSpPr/>
            <p:nvPr/>
          </p:nvSpPr>
          <p:spPr>
            <a:xfrm>
              <a:off x="2414035" y="3028492"/>
              <a:ext cx="71974" cy="53766"/>
            </a:xfrm>
            <a:custGeom>
              <a:avLst/>
              <a:gdLst/>
              <a:ahLst/>
              <a:cxnLst/>
              <a:rect l="l" t="t" r="r" b="b"/>
              <a:pathLst>
                <a:path w="1510" h="1128" extrusionOk="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10" name="Google Shape;4210;p24"/>
          <p:cNvSpPr txBox="1"/>
          <p:nvPr/>
        </p:nvSpPr>
        <p:spPr>
          <a:xfrm>
            <a:off x="4754062" y="1392743"/>
            <a:ext cx="4280671" cy="245877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Không phải là mã nguồn mở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Người dùng không có quyền truy cập mã nguồn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Firebase không hoạt động ở nhiều quốc gia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Chỉ hoạt động với Cơ sở dữ liệu NoSQL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Truy vấn chậm </a:t>
            </a:r>
            <a:endParaRPr/>
          </a:p>
        </p:txBody>
      </p:sp>
      <p:grpSp>
        <p:nvGrpSpPr>
          <p:cNvPr id="4211" name="Google Shape;4211;p24"/>
          <p:cNvGrpSpPr/>
          <p:nvPr/>
        </p:nvGrpSpPr>
        <p:grpSpPr>
          <a:xfrm>
            <a:off x="608898" y="1457068"/>
            <a:ext cx="300011" cy="2229364"/>
            <a:chOff x="608898" y="1457068"/>
            <a:chExt cx="300011" cy="2229364"/>
          </a:xfrm>
        </p:grpSpPr>
        <p:sp>
          <p:nvSpPr>
            <p:cNvPr id="4212" name="Google Shape;4212;p24"/>
            <p:cNvSpPr/>
            <p:nvPr/>
          </p:nvSpPr>
          <p:spPr>
            <a:xfrm rot="1156554">
              <a:off x="645083" y="148835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3" name="Google Shape;4213;p24"/>
            <p:cNvSpPr/>
            <p:nvPr/>
          </p:nvSpPr>
          <p:spPr>
            <a:xfrm rot="1156554">
              <a:off x="645082" y="1979930"/>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4" name="Google Shape;4214;p24"/>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5" name="Google Shape;4215;p24"/>
            <p:cNvSpPr/>
            <p:nvPr/>
          </p:nvSpPr>
          <p:spPr>
            <a:xfrm rot="1156554">
              <a:off x="640042" y="294208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6" name="Google Shape;4216;p24"/>
            <p:cNvSpPr/>
            <p:nvPr/>
          </p:nvSpPr>
          <p:spPr>
            <a:xfrm rot="1156554">
              <a:off x="649608" y="3427721"/>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17" name="Google Shape;4217;p24"/>
          <p:cNvSpPr/>
          <p:nvPr/>
        </p:nvSpPr>
        <p:spPr>
          <a:xfrm rot="1156554">
            <a:off x="4519077" y="1502149"/>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8" name="Google Shape;4218;p24"/>
          <p:cNvSpPr/>
          <p:nvPr/>
        </p:nvSpPr>
        <p:spPr>
          <a:xfrm rot="1156554">
            <a:off x="4519076" y="199372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9" name="Google Shape;4219;p24"/>
          <p:cNvSpPr/>
          <p:nvPr/>
        </p:nvSpPr>
        <p:spPr>
          <a:xfrm rot="1156554">
            <a:off x="4519076" y="2471832"/>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0" name="Google Shape;4220;p24"/>
          <p:cNvSpPr/>
          <p:nvPr/>
        </p:nvSpPr>
        <p:spPr>
          <a:xfrm rot="1156554">
            <a:off x="4514036" y="295588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1" name="Google Shape;4221;p24"/>
          <p:cNvSpPr/>
          <p:nvPr/>
        </p:nvSpPr>
        <p:spPr>
          <a:xfrm rot="1156554">
            <a:off x="4523602" y="344151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2" name="Google Shape;4222;p24"/>
          <p:cNvSpPr txBox="1"/>
          <p:nvPr/>
        </p:nvSpPr>
        <p:spPr>
          <a:xfrm>
            <a:off x="850487" y="1359305"/>
            <a:ext cx="4280671" cy="245877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Firebase khá đắt và giá không ổn định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Chỉ chạy trên Google Cloud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Thiếu Dedicated Servers</a:t>
            </a: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Thiếu hợp đồng doanh nghiệp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Không cung cấp các API GraphQL</a:t>
            </a:r>
            <a:endParaRPr sz="1600" b="0" i="0" u="none" strike="noStrike" cap="none">
              <a:solidFill>
                <a:schemeClr val="dk1"/>
              </a:solidFill>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26"/>
        <p:cNvGrpSpPr/>
        <p:nvPr/>
      </p:nvGrpSpPr>
      <p:grpSpPr>
        <a:xfrm>
          <a:off x="0" y="0"/>
          <a:ext cx="0" cy="0"/>
          <a:chOff x="0" y="0"/>
          <a:chExt cx="0" cy="0"/>
        </a:xfrm>
      </p:grpSpPr>
      <p:grpSp>
        <p:nvGrpSpPr>
          <p:cNvPr id="4227" name="Google Shape;4227;p25"/>
          <p:cNvGrpSpPr/>
          <p:nvPr/>
        </p:nvGrpSpPr>
        <p:grpSpPr>
          <a:xfrm>
            <a:off x="1375456" y="1796713"/>
            <a:ext cx="1550072" cy="1550072"/>
            <a:chOff x="530505" y="2179769"/>
            <a:chExt cx="2442212" cy="2442212"/>
          </a:xfrm>
        </p:grpSpPr>
        <p:sp>
          <p:nvSpPr>
            <p:cNvPr id="4228" name="Google Shape;4228;p25"/>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9" name="Google Shape;4229;p25"/>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0" name="Google Shape;4230;p25"/>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1" name="Google Shape;4231;p25"/>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32" name="Google Shape;4232;p25"/>
          <p:cNvSpPr txBox="1">
            <a:spLocks noGrp="1"/>
          </p:cNvSpPr>
          <p:nvPr>
            <p:ph type="title"/>
          </p:nvPr>
        </p:nvSpPr>
        <p:spPr>
          <a:xfrm>
            <a:off x="3117224" y="2128979"/>
            <a:ext cx="4560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vi-VN"/>
              <a:t>Một số ứng dụng của Firebase</a:t>
            </a:r>
            <a:endParaRPr/>
          </a:p>
        </p:txBody>
      </p:sp>
      <p:sp>
        <p:nvSpPr>
          <p:cNvPr id="4233" name="Google Shape;4233;p25"/>
          <p:cNvSpPr txBox="1">
            <a:spLocks noGrp="1"/>
          </p:cNvSpPr>
          <p:nvPr>
            <p:ph type="title" idx="2"/>
          </p:nvPr>
        </p:nvSpPr>
        <p:spPr>
          <a:xfrm>
            <a:off x="1490743" y="2191141"/>
            <a:ext cx="1380923" cy="93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a:t>04</a:t>
            </a:r>
            <a:endParaRPr/>
          </a:p>
        </p:txBody>
      </p:sp>
      <p:grpSp>
        <p:nvGrpSpPr>
          <p:cNvPr id="4234" name="Google Shape;4234;p25"/>
          <p:cNvGrpSpPr/>
          <p:nvPr/>
        </p:nvGrpSpPr>
        <p:grpSpPr>
          <a:xfrm rot="-1319439">
            <a:off x="3635463" y="-416054"/>
            <a:ext cx="1996486" cy="1826244"/>
            <a:chOff x="7078965" y="5331432"/>
            <a:chExt cx="404915" cy="370357"/>
          </a:xfrm>
        </p:grpSpPr>
        <p:sp>
          <p:nvSpPr>
            <p:cNvPr id="4235" name="Google Shape;4235;p25"/>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6" name="Google Shape;4236;p25"/>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7" name="Google Shape;4237;p25"/>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8" name="Google Shape;4238;p25"/>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9" name="Google Shape;4239;p25"/>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0" name="Google Shape;4240;p25"/>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1" name="Google Shape;4241;p25"/>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2" name="Google Shape;4242;p25"/>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3" name="Google Shape;4243;p25"/>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4" name="Google Shape;4244;p25"/>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5" name="Google Shape;4245;p25"/>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6" name="Google Shape;4246;p25"/>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7" name="Google Shape;4247;p25"/>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8" name="Google Shape;4248;p25"/>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9" name="Google Shape;4249;p25"/>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50" name="Google Shape;4250;p25"/>
          <p:cNvGrpSpPr/>
          <p:nvPr/>
        </p:nvGrpSpPr>
        <p:grpSpPr>
          <a:xfrm rot="-545041">
            <a:off x="5463947" y="3904225"/>
            <a:ext cx="906977" cy="853218"/>
            <a:chOff x="4849812" y="4937475"/>
            <a:chExt cx="398098" cy="374551"/>
          </a:xfrm>
        </p:grpSpPr>
        <p:sp>
          <p:nvSpPr>
            <p:cNvPr id="4251" name="Google Shape;4251;p25"/>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2" name="Google Shape;4252;p25"/>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3" name="Google Shape;4253;p25"/>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4" name="Google Shape;4254;p25"/>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5" name="Google Shape;4255;p25"/>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6" name="Google Shape;4256;p25"/>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7" name="Google Shape;4257;p25"/>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8" name="Google Shape;4258;p25"/>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9" name="Google Shape;4259;p25"/>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0" name="Google Shape;4260;p25"/>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1" name="Google Shape;4261;p25"/>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2" name="Google Shape;4262;p25"/>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3" name="Google Shape;4263;p25"/>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64" name="Google Shape;4264;p25"/>
          <p:cNvGrpSpPr/>
          <p:nvPr/>
        </p:nvGrpSpPr>
        <p:grpSpPr>
          <a:xfrm>
            <a:off x="310809" y="-109565"/>
            <a:ext cx="1127479" cy="1509825"/>
            <a:chOff x="343086" y="2700509"/>
            <a:chExt cx="453294" cy="607014"/>
          </a:xfrm>
        </p:grpSpPr>
        <p:sp>
          <p:nvSpPr>
            <p:cNvPr id="4265" name="Google Shape;4265;p25"/>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6" name="Google Shape;4266;p25"/>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7" name="Google Shape;4267;p25"/>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8" name="Google Shape;4268;p25"/>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9" name="Google Shape;4269;p25"/>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0" name="Google Shape;4270;p25"/>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1" name="Google Shape;4271;p25"/>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2" name="Google Shape;4272;p25"/>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3" name="Google Shape;4273;p25"/>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4" name="Google Shape;4274;p25"/>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5" name="Google Shape;4275;p25"/>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6" name="Google Shape;4276;p25"/>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7" name="Google Shape;4277;p25"/>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8" name="Google Shape;4278;p25"/>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9" name="Google Shape;4279;p25"/>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80" name="Google Shape;4280;p25"/>
          <p:cNvGrpSpPr/>
          <p:nvPr/>
        </p:nvGrpSpPr>
        <p:grpSpPr>
          <a:xfrm rot="-626566">
            <a:off x="7127970" y="872902"/>
            <a:ext cx="779334" cy="952470"/>
            <a:chOff x="1562309" y="2509229"/>
            <a:chExt cx="347239" cy="424362"/>
          </a:xfrm>
        </p:grpSpPr>
        <p:sp>
          <p:nvSpPr>
            <p:cNvPr id="4281" name="Google Shape;4281;p25"/>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2" name="Google Shape;4282;p25"/>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3" name="Google Shape;4283;p25"/>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4" name="Google Shape;4284;p25"/>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5" name="Google Shape;4285;p25"/>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6" name="Google Shape;4286;p25"/>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7" name="Google Shape;4287;p25"/>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8" name="Google Shape;4288;p25"/>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9" name="Google Shape;4289;p25"/>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0" name="Google Shape;4290;p25"/>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1" name="Google Shape;4291;p25"/>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2" name="Google Shape;4292;p25"/>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3" name="Google Shape;4293;p25"/>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94" name="Google Shape;4294;p25"/>
          <p:cNvGrpSpPr/>
          <p:nvPr/>
        </p:nvGrpSpPr>
        <p:grpSpPr>
          <a:xfrm rot="1560014">
            <a:off x="2980198" y="3603712"/>
            <a:ext cx="1121187" cy="1132994"/>
            <a:chOff x="4040460" y="135322"/>
            <a:chExt cx="330843" cy="334322"/>
          </a:xfrm>
        </p:grpSpPr>
        <p:sp>
          <p:nvSpPr>
            <p:cNvPr id="4295" name="Google Shape;4295;p25"/>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6" name="Google Shape;4296;p25"/>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7" name="Google Shape;4297;p25"/>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8" name="Google Shape;4298;p25"/>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9" name="Google Shape;4299;p25"/>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0" name="Google Shape;4300;p25"/>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1" name="Google Shape;4301;p25"/>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2" name="Google Shape;4302;p25"/>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3" name="Google Shape;4303;p25"/>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4" name="Google Shape;4304;p25"/>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5" name="Google Shape;4305;p25"/>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06" name="Google Shape;4306;p25"/>
          <p:cNvGrpSpPr/>
          <p:nvPr/>
        </p:nvGrpSpPr>
        <p:grpSpPr>
          <a:xfrm>
            <a:off x="2303209" y="1360160"/>
            <a:ext cx="446750" cy="307147"/>
            <a:chOff x="5807116" y="-753678"/>
            <a:chExt cx="145806" cy="100240"/>
          </a:xfrm>
        </p:grpSpPr>
        <p:sp>
          <p:nvSpPr>
            <p:cNvPr id="4307" name="Google Shape;4307;p25"/>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8" name="Google Shape;4308;p25"/>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9" name="Google Shape;4309;p25"/>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0" name="Google Shape;4310;p25"/>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11" name="Google Shape;4311;p25"/>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2" name="Google Shape;4312;p25"/>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3" name="Google Shape;4313;p25"/>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4" name="Google Shape;4314;p25"/>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5" name="Google Shape;4315;p25"/>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6" name="Google Shape;4316;p25"/>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7" name="Google Shape;4317;p25"/>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8" name="Google Shape;4318;p25"/>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9" name="Google Shape;4319;p25"/>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0" name="Google Shape;4320;p25"/>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1" name="Google Shape;4321;p25"/>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2" name="Google Shape;4322;p25"/>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3" name="Google Shape;4323;p25"/>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4" name="Google Shape;4324;p25"/>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5" name="Google Shape;4325;p25"/>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6" name="Google Shape;4326;p25"/>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7" name="Google Shape;4327;p25"/>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8" name="Google Shape;4328;p25"/>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32"/>
        <p:cNvGrpSpPr/>
        <p:nvPr/>
      </p:nvGrpSpPr>
      <p:grpSpPr>
        <a:xfrm>
          <a:off x="0" y="0"/>
          <a:ext cx="0" cy="0"/>
          <a:chOff x="0" y="0"/>
          <a:chExt cx="0" cy="0"/>
        </a:xfrm>
      </p:grpSpPr>
      <p:sp>
        <p:nvSpPr>
          <p:cNvPr id="4333" name="Google Shape;4333;p26"/>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Một số ứng dụng của Firebase</a:t>
            </a:r>
            <a:endParaRPr/>
          </a:p>
        </p:txBody>
      </p:sp>
      <p:grpSp>
        <p:nvGrpSpPr>
          <p:cNvPr id="4334" name="Google Shape;4334;p26"/>
          <p:cNvGrpSpPr/>
          <p:nvPr/>
        </p:nvGrpSpPr>
        <p:grpSpPr>
          <a:xfrm rot="-1114393" flipH="1">
            <a:off x="516448" y="4048145"/>
            <a:ext cx="1483402" cy="1307118"/>
            <a:chOff x="2006404" y="4069782"/>
            <a:chExt cx="447431" cy="394237"/>
          </a:xfrm>
        </p:grpSpPr>
        <p:sp>
          <p:nvSpPr>
            <p:cNvPr id="4335" name="Google Shape;4335;p26"/>
            <p:cNvSpPr/>
            <p:nvPr/>
          </p:nvSpPr>
          <p:spPr>
            <a:xfrm>
              <a:off x="2006404" y="4069782"/>
              <a:ext cx="413494" cy="394237"/>
            </a:xfrm>
            <a:custGeom>
              <a:avLst/>
              <a:gdLst/>
              <a:ahLst/>
              <a:cxnLst/>
              <a:rect l="l" t="t" r="r" b="b"/>
              <a:pathLst>
                <a:path w="8675" h="8271" extrusionOk="0">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6" name="Google Shape;4336;p26"/>
            <p:cNvSpPr/>
            <p:nvPr/>
          </p:nvSpPr>
          <p:spPr>
            <a:xfrm>
              <a:off x="2029736" y="4286943"/>
              <a:ext cx="276886" cy="133510"/>
            </a:xfrm>
            <a:custGeom>
              <a:avLst/>
              <a:gdLst/>
              <a:ahLst/>
              <a:cxnLst/>
              <a:rect l="l" t="t" r="r" b="b"/>
              <a:pathLst>
                <a:path w="5809" h="2801" extrusionOk="0">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7" name="Google Shape;4337;p26"/>
            <p:cNvSpPr/>
            <p:nvPr/>
          </p:nvSpPr>
          <p:spPr>
            <a:xfrm>
              <a:off x="2151139" y="4111536"/>
              <a:ext cx="270547" cy="201718"/>
            </a:xfrm>
            <a:custGeom>
              <a:avLst/>
              <a:gdLst/>
              <a:ahLst/>
              <a:cxnLst/>
              <a:rect l="l" t="t" r="r" b="b"/>
              <a:pathLst>
                <a:path w="5676" h="4232" extrusionOk="0">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8" name="Google Shape;4338;p26"/>
            <p:cNvSpPr/>
            <p:nvPr/>
          </p:nvSpPr>
          <p:spPr>
            <a:xfrm>
              <a:off x="2058788" y="4081888"/>
              <a:ext cx="194187" cy="92136"/>
            </a:xfrm>
            <a:custGeom>
              <a:avLst/>
              <a:gdLst/>
              <a:ahLst/>
              <a:cxnLst/>
              <a:rect l="l" t="t" r="r" b="b"/>
              <a:pathLst>
                <a:path w="4074" h="1933" extrusionOk="0">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9" name="Google Shape;4339;p26"/>
            <p:cNvSpPr/>
            <p:nvPr/>
          </p:nvSpPr>
          <p:spPr>
            <a:xfrm>
              <a:off x="2227998" y="4337706"/>
              <a:ext cx="178648" cy="123643"/>
            </a:xfrm>
            <a:custGeom>
              <a:avLst/>
              <a:gdLst/>
              <a:ahLst/>
              <a:cxnLst/>
              <a:rect l="l" t="t" r="r" b="b"/>
              <a:pathLst>
                <a:path w="3748" h="2594" extrusionOk="0">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0" name="Google Shape;4340;p26"/>
            <p:cNvSpPr/>
            <p:nvPr/>
          </p:nvSpPr>
          <p:spPr>
            <a:xfrm>
              <a:off x="2007309" y="4141613"/>
              <a:ext cx="184035" cy="319213"/>
            </a:xfrm>
            <a:custGeom>
              <a:avLst/>
              <a:gdLst/>
              <a:ahLst/>
              <a:cxnLst/>
              <a:rect l="l" t="t" r="r" b="b"/>
              <a:pathLst>
                <a:path w="3861" h="6697" extrusionOk="0">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1" name="Google Shape;4341;p26"/>
            <p:cNvSpPr/>
            <p:nvPr/>
          </p:nvSpPr>
          <p:spPr>
            <a:xfrm>
              <a:off x="2283433" y="4080744"/>
              <a:ext cx="170402" cy="273692"/>
            </a:xfrm>
            <a:custGeom>
              <a:avLst/>
              <a:gdLst/>
              <a:ahLst/>
              <a:cxnLst/>
              <a:rect l="l" t="t" r="r" b="b"/>
              <a:pathLst>
                <a:path w="3575" h="5742" extrusionOk="0">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2" name="Google Shape;4342;p26"/>
            <p:cNvSpPr/>
            <p:nvPr/>
          </p:nvSpPr>
          <p:spPr>
            <a:xfrm>
              <a:off x="2150972" y="4183510"/>
              <a:ext cx="57007" cy="33080"/>
            </a:xfrm>
            <a:custGeom>
              <a:avLst/>
              <a:gdLst/>
              <a:ahLst/>
              <a:cxnLst/>
              <a:rect l="l" t="t" r="r" b="b"/>
              <a:pathLst>
                <a:path w="1196" h="694" extrusionOk="0">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3" name="Google Shape;4343;p26"/>
            <p:cNvSpPr/>
            <p:nvPr/>
          </p:nvSpPr>
          <p:spPr>
            <a:xfrm>
              <a:off x="2074422" y="4194235"/>
              <a:ext cx="56817" cy="52574"/>
            </a:xfrm>
            <a:custGeom>
              <a:avLst/>
              <a:gdLst/>
              <a:ahLst/>
              <a:cxnLst/>
              <a:rect l="l" t="t" r="r" b="b"/>
              <a:pathLst>
                <a:path w="1192" h="1103" extrusionOk="0">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4" name="Google Shape;4344;p26"/>
            <p:cNvSpPr/>
            <p:nvPr/>
          </p:nvSpPr>
          <p:spPr>
            <a:xfrm>
              <a:off x="2227140" y="4194187"/>
              <a:ext cx="56769" cy="52574"/>
            </a:xfrm>
            <a:custGeom>
              <a:avLst/>
              <a:gdLst/>
              <a:ahLst/>
              <a:cxnLst/>
              <a:rect l="l" t="t" r="r" b="b"/>
              <a:pathLst>
                <a:path w="1191" h="1103" extrusionOk="0">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5" name="Google Shape;4345;p26"/>
            <p:cNvSpPr/>
            <p:nvPr/>
          </p:nvSpPr>
          <p:spPr>
            <a:xfrm>
              <a:off x="2099493" y="4157151"/>
              <a:ext cx="45615" cy="28885"/>
            </a:xfrm>
            <a:custGeom>
              <a:avLst/>
              <a:gdLst/>
              <a:ahLst/>
              <a:cxnLst/>
              <a:rect l="l" t="t" r="r" b="b"/>
              <a:pathLst>
                <a:path w="957" h="606" extrusionOk="0">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6" name="Google Shape;4346;p26"/>
            <p:cNvSpPr/>
            <p:nvPr/>
          </p:nvSpPr>
          <p:spPr>
            <a:xfrm>
              <a:off x="2208122" y="4157151"/>
              <a:ext cx="45520" cy="28885"/>
            </a:xfrm>
            <a:custGeom>
              <a:avLst/>
              <a:gdLst/>
              <a:ahLst/>
              <a:cxnLst/>
              <a:rect l="l" t="t" r="r" b="b"/>
              <a:pathLst>
                <a:path w="955" h="606" extrusionOk="0">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47" name="Google Shape;4347;p26"/>
          <p:cNvGrpSpPr/>
          <p:nvPr/>
        </p:nvGrpSpPr>
        <p:grpSpPr>
          <a:xfrm rot="-666205">
            <a:off x="6025494" y="4297489"/>
            <a:ext cx="654779" cy="594300"/>
            <a:chOff x="2345588" y="3008044"/>
            <a:chExt cx="250194" cy="227076"/>
          </a:xfrm>
        </p:grpSpPr>
        <p:sp>
          <p:nvSpPr>
            <p:cNvPr id="4348" name="Google Shape;4348;p26"/>
            <p:cNvSpPr/>
            <p:nvPr/>
          </p:nvSpPr>
          <p:spPr>
            <a:xfrm>
              <a:off x="2345588" y="3008044"/>
              <a:ext cx="250194" cy="227076"/>
            </a:xfrm>
            <a:custGeom>
              <a:avLst/>
              <a:gdLst/>
              <a:ahLst/>
              <a:cxnLst/>
              <a:rect l="l" t="t" r="r" b="b"/>
              <a:pathLst>
                <a:path w="5249" h="4764" extrusionOk="0">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9" name="Google Shape;4349;p26"/>
            <p:cNvSpPr/>
            <p:nvPr/>
          </p:nvSpPr>
          <p:spPr>
            <a:xfrm>
              <a:off x="2444445" y="3089551"/>
              <a:ext cx="129458" cy="139658"/>
            </a:xfrm>
            <a:custGeom>
              <a:avLst/>
              <a:gdLst/>
              <a:ahLst/>
              <a:cxnLst/>
              <a:rect l="l" t="t" r="r" b="b"/>
              <a:pathLst>
                <a:path w="2716" h="2930" extrusionOk="0">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0" name="Google Shape;4350;p26"/>
            <p:cNvSpPr/>
            <p:nvPr/>
          </p:nvSpPr>
          <p:spPr>
            <a:xfrm>
              <a:off x="2494017" y="3154280"/>
              <a:ext cx="90516" cy="67970"/>
            </a:xfrm>
            <a:custGeom>
              <a:avLst/>
              <a:gdLst/>
              <a:ahLst/>
              <a:cxnLst/>
              <a:rect l="l" t="t" r="r" b="b"/>
              <a:pathLst>
                <a:path w="1899" h="1426" extrusionOk="0">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1" name="Google Shape;4351;p26"/>
            <p:cNvSpPr/>
            <p:nvPr/>
          </p:nvSpPr>
          <p:spPr>
            <a:xfrm>
              <a:off x="2453644" y="3145652"/>
              <a:ext cx="84653" cy="84653"/>
            </a:xfrm>
            <a:custGeom>
              <a:avLst/>
              <a:gdLst/>
              <a:ahLst/>
              <a:cxnLst/>
              <a:rect l="l" t="t" r="r" b="b"/>
              <a:pathLst>
                <a:path w="1776" h="1776" extrusionOk="0">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2" name="Google Shape;4352;p26"/>
            <p:cNvSpPr/>
            <p:nvPr/>
          </p:nvSpPr>
          <p:spPr>
            <a:xfrm>
              <a:off x="2505266" y="3201182"/>
              <a:ext cx="47713" cy="20830"/>
            </a:xfrm>
            <a:custGeom>
              <a:avLst/>
              <a:gdLst/>
              <a:ahLst/>
              <a:cxnLst/>
              <a:rect l="l" t="t" r="r" b="b"/>
              <a:pathLst>
                <a:path w="1001" h="437" extrusionOk="0">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3" name="Google Shape;4353;p26"/>
            <p:cNvSpPr/>
            <p:nvPr/>
          </p:nvSpPr>
          <p:spPr>
            <a:xfrm>
              <a:off x="2499593" y="3154042"/>
              <a:ext cx="40658" cy="20115"/>
            </a:xfrm>
            <a:custGeom>
              <a:avLst/>
              <a:gdLst/>
              <a:ahLst/>
              <a:cxnLst/>
              <a:rect l="l" t="t" r="r" b="b"/>
              <a:pathLst>
                <a:path w="853" h="422" extrusionOk="0">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4" name="Google Shape;4354;p26"/>
            <p:cNvSpPr/>
            <p:nvPr/>
          </p:nvSpPr>
          <p:spPr>
            <a:xfrm>
              <a:off x="2445065" y="3089169"/>
              <a:ext cx="67541" cy="38084"/>
            </a:xfrm>
            <a:custGeom>
              <a:avLst/>
              <a:gdLst/>
              <a:ahLst/>
              <a:cxnLst/>
              <a:rect l="l" t="t" r="r" b="b"/>
              <a:pathLst>
                <a:path w="1417" h="799" extrusionOk="0">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5" name="Google Shape;4355;p26"/>
            <p:cNvSpPr/>
            <p:nvPr/>
          </p:nvSpPr>
          <p:spPr>
            <a:xfrm>
              <a:off x="2414035" y="3028492"/>
              <a:ext cx="71974" cy="53766"/>
            </a:xfrm>
            <a:custGeom>
              <a:avLst/>
              <a:gdLst/>
              <a:ahLst/>
              <a:cxnLst/>
              <a:rect l="l" t="t" r="r" b="b"/>
              <a:pathLst>
                <a:path w="1510" h="1128" extrusionOk="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56" name="Google Shape;4356;p26"/>
          <p:cNvSpPr/>
          <p:nvPr/>
        </p:nvSpPr>
        <p:spPr>
          <a:xfrm>
            <a:off x="4727293" y="3024093"/>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7" name="Google Shape;4357;p26"/>
          <p:cNvSpPr/>
          <p:nvPr/>
        </p:nvSpPr>
        <p:spPr>
          <a:xfrm>
            <a:off x="1056709" y="120277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8" name="Google Shape;4358;p26"/>
          <p:cNvSpPr/>
          <p:nvPr/>
        </p:nvSpPr>
        <p:spPr>
          <a:xfrm>
            <a:off x="3139725" y="120277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9" name="Google Shape;4359;p26"/>
          <p:cNvSpPr/>
          <p:nvPr/>
        </p:nvSpPr>
        <p:spPr>
          <a:xfrm>
            <a:off x="6412799" y="889124"/>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0" name="Google Shape;4360;p26"/>
          <p:cNvSpPr/>
          <p:nvPr/>
        </p:nvSpPr>
        <p:spPr>
          <a:xfrm>
            <a:off x="4074752" y="75722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1" name="Google Shape;4361;p26"/>
          <p:cNvSpPr/>
          <p:nvPr/>
        </p:nvSpPr>
        <p:spPr>
          <a:xfrm>
            <a:off x="5115660" y="824428"/>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62" name="Google Shape;4362;p26"/>
          <p:cNvGrpSpPr/>
          <p:nvPr/>
        </p:nvGrpSpPr>
        <p:grpSpPr>
          <a:xfrm rot="2537461">
            <a:off x="6893204" y="583035"/>
            <a:ext cx="2442416" cy="1296941"/>
            <a:chOff x="6050093" y="4510918"/>
            <a:chExt cx="871602" cy="462827"/>
          </a:xfrm>
        </p:grpSpPr>
        <p:sp>
          <p:nvSpPr>
            <p:cNvPr id="4363" name="Google Shape;4363;p26"/>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4" name="Google Shape;4364;p26"/>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5" name="Google Shape;4365;p26"/>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6" name="Google Shape;4366;p26"/>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7" name="Google Shape;4367;p26"/>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8" name="Google Shape;4368;p26"/>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9" name="Google Shape;4369;p26"/>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0" name="Google Shape;4370;p26"/>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1" name="Google Shape;4371;p26"/>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2" name="Google Shape;4372;p26"/>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3" name="Google Shape;4373;p26"/>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4" name="Google Shape;4374;p26"/>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5" name="Google Shape;4375;p26"/>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6" name="Google Shape;4376;p26"/>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7" name="Google Shape;4377;p26"/>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8" name="Google Shape;4378;p26"/>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79" name="Google Shape;4379;p26"/>
          <p:cNvGrpSpPr/>
          <p:nvPr/>
        </p:nvGrpSpPr>
        <p:grpSpPr>
          <a:xfrm>
            <a:off x="322708" y="522694"/>
            <a:ext cx="448056" cy="448073"/>
            <a:chOff x="4787240" y="2694975"/>
            <a:chExt cx="375477" cy="373581"/>
          </a:xfrm>
        </p:grpSpPr>
        <p:sp>
          <p:nvSpPr>
            <p:cNvPr id="4380" name="Google Shape;4380;p26"/>
            <p:cNvSpPr/>
            <p:nvPr/>
          </p:nvSpPr>
          <p:spPr>
            <a:xfrm>
              <a:off x="4792888" y="2881398"/>
              <a:ext cx="362711" cy="181394"/>
            </a:xfrm>
            <a:custGeom>
              <a:avLst/>
              <a:gdLst/>
              <a:ahLst/>
              <a:cxnLst/>
              <a:rect l="l" t="t" r="r" b="b"/>
              <a:pathLst>
                <a:path w="9376" h="4689" extrusionOk="0">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1" name="Google Shape;4381;p26"/>
            <p:cNvSpPr/>
            <p:nvPr/>
          </p:nvSpPr>
          <p:spPr>
            <a:xfrm>
              <a:off x="4792888" y="2881398"/>
              <a:ext cx="222671" cy="181394"/>
            </a:xfrm>
            <a:custGeom>
              <a:avLst/>
              <a:gdLst/>
              <a:ahLst/>
              <a:cxnLst/>
              <a:rect l="l" t="t" r="r" b="b"/>
              <a:pathLst>
                <a:path w="5756" h="4689" extrusionOk="0">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2" name="Google Shape;4382;p26"/>
            <p:cNvSpPr/>
            <p:nvPr/>
          </p:nvSpPr>
          <p:spPr>
            <a:xfrm>
              <a:off x="4802559" y="2881591"/>
              <a:ext cx="350602" cy="151993"/>
            </a:xfrm>
            <a:custGeom>
              <a:avLst/>
              <a:gdLst/>
              <a:ahLst/>
              <a:cxnLst/>
              <a:rect l="l" t="t" r="r" b="b"/>
              <a:pathLst>
                <a:path w="9063" h="3929" extrusionOk="0">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3" name="Google Shape;4383;p26"/>
            <p:cNvSpPr/>
            <p:nvPr/>
          </p:nvSpPr>
          <p:spPr>
            <a:xfrm>
              <a:off x="4802559" y="2881630"/>
              <a:ext cx="213000" cy="122786"/>
            </a:xfrm>
            <a:custGeom>
              <a:avLst/>
              <a:gdLst/>
              <a:ahLst/>
              <a:cxnLst/>
              <a:rect l="l" t="t" r="r" b="b"/>
              <a:pathLst>
                <a:path w="5506" h="3174" extrusionOk="0">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4" name="Google Shape;4384;p26"/>
            <p:cNvSpPr/>
            <p:nvPr/>
          </p:nvSpPr>
          <p:spPr>
            <a:xfrm>
              <a:off x="4890490" y="2953623"/>
              <a:ext cx="45145" cy="35938"/>
            </a:xfrm>
            <a:custGeom>
              <a:avLst/>
              <a:gdLst/>
              <a:ahLst/>
              <a:cxnLst/>
              <a:rect l="l" t="t" r="r" b="b"/>
              <a:pathLst>
                <a:path w="1167" h="929" extrusionOk="0">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5" name="Google Shape;4385;p26"/>
            <p:cNvSpPr/>
            <p:nvPr/>
          </p:nvSpPr>
          <p:spPr>
            <a:xfrm>
              <a:off x="5012812" y="2953623"/>
              <a:ext cx="45184" cy="35938"/>
            </a:xfrm>
            <a:custGeom>
              <a:avLst/>
              <a:gdLst/>
              <a:ahLst/>
              <a:cxnLst/>
              <a:rect l="l" t="t" r="r" b="b"/>
              <a:pathLst>
                <a:path w="1168" h="929" extrusionOk="0">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6" name="Google Shape;4386;p26"/>
            <p:cNvSpPr/>
            <p:nvPr/>
          </p:nvSpPr>
          <p:spPr>
            <a:xfrm>
              <a:off x="4962212" y="2944338"/>
              <a:ext cx="24023" cy="26886"/>
            </a:xfrm>
            <a:custGeom>
              <a:avLst/>
              <a:gdLst/>
              <a:ahLst/>
              <a:cxnLst/>
              <a:rect l="l" t="t" r="r" b="b"/>
              <a:pathLst>
                <a:path w="621" h="695" extrusionOk="0">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7" name="Google Shape;4387;p26"/>
            <p:cNvSpPr/>
            <p:nvPr/>
          </p:nvSpPr>
          <p:spPr>
            <a:xfrm>
              <a:off x="4911071" y="2935634"/>
              <a:ext cx="10948" cy="19729"/>
            </a:xfrm>
            <a:custGeom>
              <a:avLst/>
              <a:gdLst/>
              <a:ahLst/>
              <a:cxnLst/>
              <a:rect l="l" t="t" r="r" b="b"/>
              <a:pathLst>
                <a:path w="283" h="510" extrusionOk="0">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8" name="Google Shape;4388;p26"/>
            <p:cNvSpPr/>
            <p:nvPr/>
          </p:nvSpPr>
          <p:spPr>
            <a:xfrm>
              <a:off x="5026313" y="2935634"/>
              <a:ext cx="10987" cy="19729"/>
            </a:xfrm>
            <a:custGeom>
              <a:avLst/>
              <a:gdLst/>
              <a:ahLst/>
              <a:cxnLst/>
              <a:rect l="l" t="t" r="r" b="b"/>
              <a:pathLst>
                <a:path w="284" h="510" extrusionOk="0">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9" name="Google Shape;4389;p26"/>
            <p:cNvSpPr/>
            <p:nvPr/>
          </p:nvSpPr>
          <p:spPr>
            <a:xfrm>
              <a:off x="4931728" y="2700197"/>
              <a:ext cx="224953" cy="223947"/>
            </a:xfrm>
            <a:custGeom>
              <a:avLst/>
              <a:gdLst/>
              <a:ahLst/>
              <a:cxnLst/>
              <a:rect l="l" t="t" r="r" b="b"/>
              <a:pathLst>
                <a:path w="5815" h="5789" extrusionOk="0">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0" name="Google Shape;4390;p26"/>
            <p:cNvSpPr/>
            <p:nvPr/>
          </p:nvSpPr>
          <p:spPr>
            <a:xfrm>
              <a:off x="4931651" y="2780236"/>
              <a:ext cx="143986" cy="143986"/>
            </a:xfrm>
            <a:custGeom>
              <a:avLst/>
              <a:gdLst/>
              <a:ahLst/>
              <a:cxnLst/>
              <a:rect l="l" t="t" r="r" b="b"/>
              <a:pathLst>
                <a:path w="3722" h="3722" extrusionOk="0">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1" name="Google Shape;4391;p26"/>
            <p:cNvSpPr/>
            <p:nvPr/>
          </p:nvSpPr>
          <p:spPr>
            <a:xfrm>
              <a:off x="4962754" y="2790759"/>
              <a:ext cx="93153" cy="104488"/>
            </a:xfrm>
            <a:custGeom>
              <a:avLst/>
              <a:gdLst/>
              <a:ahLst/>
              <a:cxnLst/>
              <a:rect l="l" t="t" r="r" b="b"/>
              <a:pathLst>
                <a:path w="2408" h="2701" extrusionOk="0">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2" name="Google Shape;4392;p26"/>
            <p:cNvSpPr/>
            <p:nvPr/>
          </p:nvSpPr>
          <p:spPr>
            <a:xfrm>
              <a:off x="4936564" y="2709830"/>
              <a:ext cx="44681" cy="43830"/>
            </a:xfrm>
            <a:custGeom>
              <a:avLst/>
              <a:gdLst/>
              <a:ahLst/>
              <a:cxnLst/>
              <a:rect l="l" t="t" r="r" b="b"/>
              <a:pathLst>
                <a:path w="1155" h="1133" extrusionOk="0">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3" name="Google Shape;4393;p26"/>
            <p:cNvSpPr/>
            <p:nvPr/>
          </p:nvSpPr>
          <p:spPr>
            <a:xfrm>
              <a:off x="5111730" y="2858187"/>
              <a:ext cx="29246" cy="29207"/>
            </a:xfrm>
            <a:custGeom>
              <a:avLst/>
              <a:gdLst/>
              <a:ahLst/>
              <a:cxnLst/>
              <a:rect l="l" t="t" r="r" b="b"/>
              <a:pathLst>
                <a:path w="756" h="755" extrusionOk="0">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4" name="Google Shape;4394;p26"/>
            <p:cNvSpPr/>
            <p:nvPr/>
          </p:nvSpPr>
          <p:spPr>
            <a:xfrm>
              <a:off x="4875867" y="2832152"/>
              <a:ext cx="29285" cy="29207"/>
            </a:xfrm>
            <a:custGeom>
              <a:avLst/>
              <a:gdLst/>
              <a:ahLst/>
              <a:cxnLst/>
              <a:rect l="l" t="t" r="r" b="b"/>
              <a:pathLst>
                <a:path w="757" h="755" extrusionOk="0">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5" name="Google Shape;4395;p26"/>
            <p:cNvSpPr/>
            <p:nvPr/>
          </p:nvSpPr>
          <p:spPr>
            <a:xfrm>
              <a:off x="4956758" y="2938922"/>
              <a:ext cx="34933" cy="37795"/>
            </a:xfrm>
            <a:custGeom>
              <a:avLst/>
              <a:gdLst/>
              <a:ahLst/>
              <a:cxnLst/>
              <a:rect l="l" t="t" r="r" b="b"/>
              <a:pathLst>
                <a:path w="903" h="977" extrusionOk="0">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6" name="Google Shape;4396;p26"/>
            <p:cNvSpPr/>
            <p:nvPr/>
          </p:nvSpPr>
          <p:spPr>
            <a:xfrm>
              <a:off x="4787240" y="2694975"/>
              <a:ext cx="375477" cy="373581"/>
            </a:xfrm>
            <a:custGeom>
              <a:avLst/>
              <a:gdLst/>
              <a:ahLst/>
              <a:cxnLst/>
              <a:rect l="l" t="t" r="r" b="b"/>
              <a:pathLst>
                <a:path w="9706" h="9657" extrusionOk="0">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7" name="Google Shape;4397;p26"/>
            <p:cNvSpPr/>
            <p:nvPr/>
          </p:nvSpPr>
          <p:spPr>
            <a:xfrm>
              <a:off x="4956332" y="2785730"/>
              <a:ext cx="105262" cy="115436"/>
            </a:xfrm>
            <a:custGeom>
              <a:avLst/>
              <a:gdLst/>
              <a:ahLst/>
              <a:cxnLst/>
              <a:rect l="l" t="t" r="r" b="b"/>
              <a:pathLst>
                <a:path w="2721" h="2984" extrusionOk="0">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8" name="Google Shape;4398;p26"/>
            <p:cNvSpPr/>
            <p:nvPr/>
          </p:nvSpPr>
          <p:spPr>
            <a:xfrm>
              <a:off x="4931380" y="2704646"/>
              <a:ext cx="54778" cy="54701"/>
            </a:xfrm>
            <a:custGeom>
              <a:avLst/>
              <a:gdLst/>
              <a:ahLst/>
              <a:cxnLst/>
              <a:rect l="l" t="t" r="r" b="b"/>
              <a:pathLst>
                <a:path w="1416" h="1414" extrusionOk="0">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9" name="Google Shape;4399;p26"/>
            <p:cNvSpPr/>
            <p:nvPr/>
          </p:nvSpPr>
          <p:spPr>
            <a:xfrm>
              <a:off x="5106314" y="2852732"/>
              <a:ext cx="40116" cy="40155"/>
            </a:xfrm>
            <a:custGeom>
              <a:avLst/>
              <a:gdLst/>
              <a:ahLst/>
              <a:cxnLst/>
              <a:rect l="l" t="t" r="r" b="b"/>
              <a:pathLst>
                <a:path w="1037" h="1038" extrusionOk="0">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0" name="Google Shape;4400;p26"/>
            <p:cNvSpPr/>
            <p:nvPr/>
          </p:nvSpPr>
          <p:spPr>
            <a:xfrm>
              <a:off x="4870413" y="2826697"/>
              <a:ext cx="40155" cy="40155"/>
            </a:xfrm>
            <a:custGeom>
              <a:avLst/>
              <a:gdLst/>
              <a:ahLst/>
              <a:cxnLst/>
              <a:rect l="l" t="t" r="r" b="b"/>
              <a:pathLst>
                <a:path w="1038" h="1038" extrusionOk="0">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01" name="Google Shape;4401;p26"/>
          <p:cNvSpPr txBox="1"/>
          <p:nvPr/>
        </p:nvSpPr>
        <p:spPr>
          <a:xfrm>
            <a:off x="650094" y="1260079"/>
            <a:ext cx="6081276" cy="667373"/>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Firebase là một nền tảng khá toàn diện và linh hoạt. Nó cho phép người dùng phát triển các loại ứng dụng sau:</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p:txBody>
      </p:sp>
      <p:grpSp>
        <p:nvGrpSpPr>
          <p:cNvPr id="4402" name="Google Shape;4402;p26"/>
          <p:cNvGrpSpPr/>
          <p:nvPr/>
        </p:nvGrpSpPr>
        <p:grpSpPr>
          <a:xfrm>
            <a:off x="1259407" y="1941999"/>
            <a:ext cx="300011" cy="1259681"/>
            <a:chOff x="608898" y="2426751"/>
            <a:chExt cx="300011" cy="1259681"/>
          </a:xfrm>
        </p:grpSpPr>
        <p:sp>
          <p:nvSpPr>
            <p:cNvPr id="4403" name="Google Shape;4403;p26"/>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4" name="Google Shape;4404;p26"/>
            <p:cNvSpPr/>
            <p:nvPr/>
          </p:nvSpPr>
          <p:spPr>
            <a:xfrm rot="1156554">
              <a:off x="640042" y="294208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5" name="Google Shape;4405;p26"/>
            <p:cNvSpPr/>
            <p:nvPr/>
          </p:nvSpPr>
          <p:spPr>
            <a:xfrm rot="1156554">
              <a:off x="649608" y="3427721"/>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06" name="Google Shape;4406;p26"/>
          <p:cNvSpPr txBox="1"/>
          <p:nvPr/>
        </p:nvSpPr>
        <p:spPr>
          <a:xfrm>
            <a:off x="1618813" y="1874773"/>
            <a:ext cx="2104677" cy="245877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Android</a:t>
            </a: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iOS</a:t>
            </a: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Web</a:t>
            </a:r>
            <a:endParaRPr sz="1600" b="0" i="0" u="none" strike="noStrike" cap="none">
              <a:solidFill>
                <a:schemeClr val="dk1"/>
              </a:solidFill>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8"/>
        <p:cNvGrpSpPr/>
        <p:nvPr/>
      </p:nvGrpSpPr>
      <p:grpSpPr>
        <a:xfrm>
          <a:off x="0" y="0"/>
          <a:ext cx="0" cy="0"/>
          <a:chOff x="0" y="0"/>
          <a:chExt cx="0" cy="0"/>
        </a:xfrm>
      </p:grpSpPr>
      <p:grpSp>
        <p:nvGrpSpPr>
          <p:cNvPr id="2109" name="Google Shape;2109;p4"/>
          <p:cNvGrpSpPr/>
          <p:nvPr/>
        </p:nvGrpSpPr>
        <p:grpSpPr>
          <a:xfrm>
            <a:off x="1375456" y="1796713"/>
            <a:ext cx="1550072" cy="1550072"/>
            <a:chOff x="530505" y="2179769"/>
            <a:chExt cx="2442212" cy="2442212"/>
          </a:xfrm>
        </p:grpSpPr>
        <p:sp>
          <p:nvSpPr>
            <p:cNvPr id="2110" name="Google Shape;2110;p4"/>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4"/>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4"/>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4"/>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14" name="Google Shape;2114;p4"/>
          <p:cNvSpPr txBox="1">
            <a:spLocks noGrp="1"/>
          </p:cNvSpPr>
          <p:nvPr>
            <p:ph type="title"/>
          </p:nvPr>
        </p:nvSpPr>
        <p:spPr>
          <a:xfrm>
            <a:off x="2940352" y="2079810"/>
            <a:ext cx="4560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vi-VN"/>
              <a:t>Webservice </a:t>
            </a:r>
            <a:br>
              <a:rPr lang="vi-VN"/>
            </a:br>
            <a:r>
              <a:rPr lang="vi-VN"/>
              <a:t>là gì? </a:t>
            </a:r>
            <a:endParaRPr/>
          </a:p>
        </p:txBody>
      </p:sp>
      <p:sp>
        <p:nvSpPr>
          <p:cNvPr id="2115" name="Google Shape;2115;p4"/>
          <p:cNvSpPr txBox="1">
            <a:spLocks noGrp="1"/>
          </p:cNvSpPr>
          <p:nvPr>
            <p:ph type="title" idx="2"/>
          </p:nvPr>
        </p:nvSpPr>
        <p:spPr>
          <a:xfrm>
            <a:off x="1512425" y="2106474"/>
            <a:ext cx="1276200" cy="93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a:t>01</a:t>
            </a:r>
            <a:endParaRPr/>
          </a:p>
        </p:txBody>
      </p:sp>
      <p:grpSp>
        <p:nvGrpSpPr>
          <p:cNvPr id="2116" name="Google Shape;2116;p4"/>
          <p:cNvGrpSpPr/>
          <p:nvPr/>
        </p:nvGrpSpPr>
        <p:grpSpPr>
          <a:xfrm rot="-1319439">
            <a:off x="3635463" y="-416054"/>
            <a:ext cx="1996486" cy="1826244"/>
            <a:chOff x="7078965" y="5331432"/>
            <a:chExt cx="404915" cy="370357"/>
          </a:xfrm>
        </p:grpSpPr>
        <p:sp>
          <p:nvSpPr>
            <p:cNvPr id="2117" name="Google Shape;2117;p4"/>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4"/>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4"/>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4"/>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4"/>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4"/>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4"/>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4"/>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4"/>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4"/>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4"/>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4"/>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4"/>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4"/>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4"/>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2" name="Google Shape;2132;p4"/>
          <p:cNvGrpSpPr/>
          <p:nvPr/>
        </p:nvGrpSpPr>
        <p:grpSpPr>
          <a:xfrm rot="-545041">
            <a:off x="5463947" y="3904225"/>
            <a:ext cx="906977" cy="853218"/>
            <a:chOff x="4849812" y="4937475"/>
            <a:chExt cx="398098" cy="374551"/>
          </a:xfrm>
        </p:grpSpPr>
        <p:sp>
          <p:nvSpPr>
            <p:cNvPr id="2133" name="Google Shape;2133;p4"/>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4"/>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4"/>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4"/>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4"/>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4"/>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4"/>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4"/>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4"/>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4"/>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4"/>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4"/>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4"/>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6" name="Google Shape;2146;p4"/>
          <p:cNvGrpSpPr/>
          <p:nvPr/>
        </p:nvGrpSpPr>
        <p:grpSpPr>
          <a:xfrm>
            <a:off x="310809" y="-109565"/>
            <a:ext cx="1127479" cy="1509825"/>
            <a:chOff x="343086" y="2700509"/>
            <a:chExt cx="453294" cy="607014"/>
          </a:xfrm>
        </p:grpSpPr>
        <p:sp>
          <p:nvSpPr>
            <p:cNvPr id="2147" name="Google Shape;2147;p4"/>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4"/>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4"/>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4"/>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4"/>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4"/>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4"/>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4"/>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4"/>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4"/>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4"/>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4"/>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4"/>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4"/>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4"/>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62" name="Google Shape;2162;p4"/>
          <p:cNvGrpSpPr/>
          <p:nvPr/>
        </p:nvGrpSpPr>
        <p:grpSpPr>
          <a:xfrm rot="-626566">
            <a:off x="7127970" y="872902"/>
            <a:ext cx="779334" cy="952470"/>
            <a:chOff x="1562309" y="2509229"/>
            <a:chExt cx="347239" cy="424362"/>
          </a:xfrm>
        </p:grpSpPr>
        <p:sp>
          <p:nvSpPr>
            <p:cNvPr id="2163" name="Google Shape;2163;p4"/>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4"/>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4"/>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4"/>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4"/>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4"/>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4"/>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4"/>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4"/>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4"/>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4"/>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4"/>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4"/>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6" name="Google Shape;2176;p4"/>
          <p:cNvGrpSpPr/>
          <p:nvPr/>
        </p:nvGrpSpPr>
        <p:grpSpPr>
          <a:xfrm rot="1560014">
            <a:off x="2980198" y="3603712"/>
            <a:ext cx="1121187" cy="1132994"/>
            <a:chOff x="4040460" y="135322"/>
            <a:chExt cx="330843" cy="334322"/>
          </a:xfrm>
        </p:grpSpPr>
        <p:sp>
          <p:nvSpPr>
            <p:cNvPr id="2177" name="Google Shape;2177;p4"/>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4"/>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4"/>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4"/>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4"/>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4"/>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4"/>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4"/>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4"/>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4"/>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4"/>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88" name="Google Shape;2188;p4"/>
          <p:cNvGrpSpPr/>
          <p:nvPr/>
        </p:nvGrpSpPr>
        <p:grpSpPr>
          <a:xfrm>
            <a:off x="2303209" y="1360160"/>
            <a:ext cx="446750" cy="307147"/>
            <a:chOff x="5807116" y="-753678"/>
            <a:chExt cx="145806" cy="100240"/>
          </a:xfrm>
        </p:grpSpPr>
        <p:sp>
          <p:nvSpPr>
            <p:cNvPr id="2189" name="Google Shape;2189;p4"/>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4"/>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4"/>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4"/>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93" name="Google Shape;2193;p4"/>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4"/>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4"/>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4"/>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4"/>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4"/>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4"/>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4"/>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4"/>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4"/>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4"/>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4"/>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4"/>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4"/>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4"/>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4"/>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4"/>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4"/>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0"/>
        <p:cNvGrpSpPr/>
        <p:nvPr/>
      </p:nvGrpSpPr>
      <p:grpSpPr>
        <a:xfrm>
          <a:off x="0" y="0"/>
          <a:ext cx="0" cy="0"/>
          <a:chOff x="0" y="0"/>
          <a:chExt cx="0" cy="0"/>
        </a:xfrm>
      </p:grpSpPr>
      <p:sp>
        <p:nvSpPr>
          <p:cNvPr id="4411" name="Google Shape;4411;p27"/>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Một số ứng dụng của Firebase</a:t>
            </a:r>
            <a:endParaRPr/>
          </a:p>
        </p:txBody>
      </p:sp>
      <p:grpSp>
        <p:nvGrpSpPr>
          <p:cNvPr id="4412" name="Google Shape;4412;p27"/>
          <p:cNvGrpSpPr/>
          <p:nvPr/>
        </p:nvGrpSpPr>
        <p:grpSpPr>
          <a:xfrm rot="-1114393" flipH="1">
            <a:off x="516448" y="4048145"/>
            <a:ext cx="1483402" cy="1307118"/>
            <a:chOff x="2006404" y="4069782"/>
            <a:chExt cx="447431" cy="394237"/>
          </a:xfrm>
        </p:grpSpPr>
        <p:sp>
          <p:nvSpPr>
            <p:cNvPr id="4413" name="Google Shape;4413;p27"/>
            <p:cNvSpPr/>
            <p:nvPr/>
          </p:nvSpPr>
          <p:spPr>
            <a:xfrm>
              <a:off x="2006404" y="4069782"/>
              <a:ext cx="413494" cy="394237"/>
            </a:xfrm>
            <a:custGeom>
              <a:avLst/>
              <a:gdLst/>
              <a:ahLst/>
              <a:cxnLst/>
              <a:rect l="l" t="t" r="r" b="b"/>
              <a:pathLst>
                <a:path w="8675" h="8271" extrusionOk="0">
                  <a:moveTo>
                    <a:pt x="4539" y="1"/>
                  </a:moveTo>
                  <a:cubicBezTo>
                    <a:pt x="3481" y="1"/>
                    <a:pt x="2423" y="404"/>
                    <a:pt x="1615" y="1212"/>
                  </a:cubicBezTo>
                  <a:cubicBezTo>
                    <a:pt x="0" y="2827"/>
                    <a:pt x="0" y="5445"/>
                    <a:pt x="1615" y="7059"/>
                  </a:cubicBezTo>
                  <a:cubicBezTo>
                    <a:pt x="2391" y="7835"/>
                    <a:pt x="3442" y="8270"/>
                    <a:pt x="4539" y="8270"/>
                  </a:cubicBezTo>
                  <a:cubicBezTo>
                    <a:pt x="5635" y="8270"/>
                    <a:pt x="6687" y="7835"/>
                    <a:pt x="7463" y="7059"/>
                  </a:cubicBezTo>
                  <a:cubicBezTo>
                    <a:pt x="8239" y="6284"/>
                    <a:pt x="8674" y="5232"/>
                    <a:pt x="8674" y="4135"/>
                  </a:cubicBezTo>
                  <a:cubicBezTo>
                    <a:pt x="8674" y="3039"/>
                    <a:pt x="8239" y="1987"/>
                    <a:pt x="7463" y="1212"/>
                  </a:cubicBezTo>
                  <a:cubicBezTo>
                    <a:pt x="6655" y="404"/>
                    <a:pt x="5597" y="1"/>
                    <a:pt x="4539"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4" name="Google Shape;4414;p27"/>
            <p:cNvSpPr/>
            <p:nvPr/>
          </p:nvSpPr>
          <p:spPr>
            <a:xfrm>
              <a:off x="2029736" y="4286943"/>
              <a:ext cx="276886" cy="133510"/>
            </a:xfrm>
            <a:custGeom>
              <a:avLst/>
              <a:gdLst/>
              <a:ahLst/>
              <a:cxnLst/>
              <a:rect l="l" t="t" r="r" b="b"/>
              <a:pathLst>
                <a:path w="5809" h="2801" extrusionOk="0">
                  <a:moveTo>
                    <a:pt x="1739" y="0"/>
                  </a:moveTo>
                  <a:cubicBezTo>
                    <a:pt x="1516" y="0"/>
                    <a:pt x="1294" y="14"/>
                    <a:pt x="1073" y="36"/>
                  </a:cubicBezTo>
                  <a:cubicBezTo>
                    <a:pt x="714" y="72"/>
                    <a:pt x="356" y="131"/>
                    <a:pt x="0" y="196"/>
                  </a:cubicBezTo>
                  <a:cubicBezTo>
                    <a:pt x="155" y="1229"/>
                    <a:pt x="690" y="2136"/>
                    <a:pt x="1459" y="2770"/>
                  </a:cubicBezTo>
                  <a:cubicBezTo>
                    <a:pt x="1613" y="2790"/>
                    <a:pt x="1770" y="2801"/>
                    <a:pt x="1928" y="2801"/>
                  </a:cubicBezTo>
                  <a:cubicBezTo>
                    <a:pt x="1936" y="2801"/>
                    <a:pt x="1943" y="2801"/>
                    <a:pt x="1951" y="2801"/>
                  </a:cubicBezTo>
                  <a:cubicBezTo>
                    <a:pt x="2438" y="2796"/>
                    <a:pt x="2921" y="2721"/>
                    <a:pt x="3408" y="2686"/>
                  </a:cubicBezTo>
                  <a:cubicBezTo>
                    <a:pt x="3547" y="2676"/>
                    <a:pt x="3688" y="2670"/>
                    <a:pt x="3828" y="2670"/>
                  </a:cubicBezTo>
                  <a:cubicBezTo>
                    <a:pt x="4112" y="2670"/>
                    <a:pt x="4395" y="2695"/>
                    <a:pt x="4672" y="2759"/>
                  </a:cubicBezTo>
                  <a:cubicBezTo>
                    <a:pt x="4579" y="2698"/>
                    <a:pt x="4481" y="2646"/>
                    <a:pt x="4378" y="2606"/>
                  </a:cubicBezTo>
                  <a:cubicBezTo>
                    <a:pt x="3757" y="2361"/>
                    <a:pt x="3071" y="2399"/>
                    <a:pt x="2442" y="2192"/>
                  </a:cubicBezTo>
                  <a:cubicBezTo>
                    <a:pt x="2394" y="2177"/>
                    <a:pt x="2405" y="2111"/>
                    <a:pt x="2453" y="2109"/>
                  </a:cubicBezTo>
                  <a:cubicBezTo>
                    <a:pt x="2774" y="2089"/>
                    <a:pt x="3098" y="2067"/>
                    <a:pt x="3418" y="2033"/>
                  </a:cubicBezTo>
                  <a:cubicBezTo>
                    <a:pt x="3915" y="1983"/>
                    <a:pt x="4408" y="1896"/>
                    <a:pt x="4879" y="1732"/>
                  </a:cubicBezTo>
                  <a:cubicBezTo>
                    <a:pt x="5202" y="1619"/>
                    <a:pt x="5511" y="1471"/>
                    <a:pt x="5808" y="1300"/>
                  </a:cubicBezTo>
                  <a:lnTo>
                    <a:pt x="5808" y="1300"/>
                  </a:lnTo>
                  <a:cubicBezTo>
                    <a:pt x="5604" y="1379"/>
                    <a:pt x="5396" y="1447"/>
                    <a:pt x="5184" y="1502"/>
                  </a:cubicBezTo>
                  <a:cubicBezTo>
                    <a:pt x="4822" y="1597"/>
                    <a:pt x="4446" y="1659"/>
                    <a:pt x="4070" y="1659"/>
                  </a:cubicBezTo>
                  <a:cubicBezTo>
                    <a:pt x="4055" y="1659"/>
                    <a:pt x="4040" y="1659"/>
                    <a:pt x="4024" y="1658"/>
                  </a:cubicBezTo>
                  <a:cubicBezTo>
                    <a:pt x="3657" y="1654"/>
                    <a:pt x="3301" y="1581"/>
                    <a:pt x="2956" y="1454"/>
                  </a:cubicBezTo>
                  <a:cubicBezTo>
                    <a:pt x="2259" y="1198"/>
                    <a:pt x="1603" y="785"/>
                    <a:pt x="838" y="782"/>
                  </a:cubicBezTo>
                  <a:cubicBezTo>
                    <a:pt x="788" y="780"/>
                    <a:pt x="782" y="712"/>
                    <a:pt x="826" y="697"/>
                  </a:cubicBezTo>
                  <a:cubicBezTo>
                    <a:pt x="1059" y="617"/>
                    <a:pt x="1296" y="556"/>
                    <a:pt x="1538" y="514"/>
                  </a:cubicBezTo>
                  <a:cubicBezTo>
                    <a:pt x="1838" y="462"/>
                    <a:pt x="2148" y="434"/>
                    <a:pt x="2458" y="434"/>
                  </a:cubicBezTo>
                  <a:cubicBezTo>
                    <a:pt x="2945" y="434"/>
                    <a:pt x="3433" y="504"/>
                    <a:pt x="3890" y="660"/>
                  </a:cubicBezTo>
                  <a:cubicBezTo>
                    <a:pt x="3639" y="469"/>
                    <a:pt x="3363" y="314"/>
                    <a:pt x="3064" y="209"/>
                  </a:cubicBezTo>
                  <a:cubicBezTo>
                    <a:pt x="2638" y="56"/>
                    <a:pt x="2189" y="0"/>
                    <a:pt x="1739"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5" name="Google Shape;4415;p27"/>
            <p:cNvSpPr/>
            <p:nvPr/>
          </p:nvSpPr>
          <p:spPr>
            <a:xfrm>
              <a:off x="2151139" y="4111536"/>
              <a:ext cx="270547" cy="201718"/>
            </a:xfrm>
            <a:custGeom>
              <a:avLst/>
              <a:gdLst/>
              <a:ahLst/>
              <a:cxnLst/>
              <a:rect l="l" t="t" r="r" b="b"/>
              <a:pathLst>
                <a:path w="5676" h="4232" extrusionOk="0">
                  <a:moveTo>
                    <a:pt x="4083" y="1"/>
                  </a:moveTo>
                  <a:cubicBezTo>
                    <a:pt x="3503" y="131"/>
                    <a:pt x="2943" y="371"/>
                    <a:pt x="2370" y="519"/>
                  </a:cubicBezTo>
                  <a:cubicBezTo>
                    <a:pt x="1950" y="628"/>
                    <a:pt x="1522" y="682"/>
                    <a:pt x="1095" y="682"/>
                  </a:cubicBezTo>
                  <a:cubicBezTo>
                    <a:pt x="728" y="682"/>
                    <a:pt x="362" y="643"/>
                    <a:pt x="0" y="565"/>
                  </a:cubicBezTo>
                  <a:lnTo>
                    <a:pt x="0" y="565"/>
                  </a:lnTo>
                  <a:cubicBezTo>
                    <a:pt x="239" y="777"/>
                    <a:pt x="502" y="963"/>
                    <a:pt x="792" y="1098"/>
                  </a:cubicBezTo>
                  <a:cubicBezTo>
                    <a:pt x="1204" y="1288"/>
                    <a:pt x="1647" y="1353"/>
                    <a:pt x="2094" y="1353"/>
                  </a:cubicBezTo>
                  <a:cubicBezTo>
                    <a:pt x="2190" y="1353"/>
                    <a:pt x="2286" y="1350"/>
                    <a:pt x="2382" y="1345"/>
                  </a:cubicBezTo>
                  <a:cubicBezTo>
                    <a:pt x="2869" y="1317"/>
                    <a:pt x="3350" y="1245"/>
                    <a:pt x="3837" y="1213"/>
                  </a:cubicBezTo>
                  <a:cubicBezTo>
                    <a:pt x="3920" y="1204"/>
                    <a:pt x="4003" y="1199"/>
                    <a:pt x="4087" y="1199"/>
                  </a:cubicBezTo>
                  <a:cubicBezTo>
                    <a:pt x="4142" y="1199"/>
                    <a:pt x="4142" y="1283"/>
                    <a:pt x="4087" y="1284"/>
                  </a:cubicBezTo>
                  <a:cubicBezTo>
                    <a:pt x="4014" y="1287"/>
                    <a:pt x="3941" y="1291"/>
                    <a:pt x="3867" y="1294"/>
                  </a:cubicBezTo>
                  <a:cubicBezTo>
                    <a:pt x="3764" y="1304"/>
                    <a:pt x="3659" y="1319"/>
                    <a:pt x="3558" y="1340"/>
                  </a:cubicBezTo>
                  <a:cubicBezTo>
                    <a:pt x="3010" y="1457"/>
                    <a:pt x="2498" y="1733"/>
                    <a:pt x="2083" y="2106"/>
                  </a:cubicBezTo>
                  <a:cubicBezTo>
                    <a:pt x="2536" y="1974"/>
                    <a:pt x="3004" y="1879"/>
                    <a:pt x="3472" y="1879"/>
                  </a:cubicBezTo>
                  <a:cubicBezTo>
                    <a:pt x="3766" y="1879"/>
                    <a:pt x="4060" y="1917"/>
                    <a:pt x="4350" y="2006"/>
                  </a:cubicBezTo>
                  <a:cubicBezTo>
                    <a:pt x="4394" y="2021"/>
                    <a:pt x="4388" y="2090"/>
                    <a:pt x="4342" y="2090"/>
                  </a:cubicBezTo>
                  <a:cubicBezTo>
                    <a:pt x="4341" y="2090"/>
                    <a:pt x="4340" y="2090"/>
                    <a:pt x="4338" y="2090"/>
                  </a:cubicBezTo>
                  <a:cubicBezTo>
                    <a:pt x="4316" y="2089"/>
                    <a:pt x="4294" y="2088"/>
                    <a:pt x="4272" y="2088"/>
                  </a:cubicBezTo>
                  <a:cubicBezTo>
                    <a:pt x="3946" y="2088"/>
                    <a:pt x="3637" y="2208"/>
                    <a:pt x="3345" y="2350"/>
                  </a:cubicBezTo>
                  <a:cubicBezTo>
                    <a:pt x="3057" y="2488"/>
                    <a:pt x="2778" y="2648"/>
                    <a:pt x="2477" y="2760"/>
                  </a:cubicBezTo>
                  <a:cubicBezTo>
                    <a:pt x="2220" y="2856"/>
                    <a:pt x="1947" y="2900"/>
                    <a:pt x="1673" y="2900"/>
                  </a:cubicBezTo>
                  <a:cubicBezTo>
                    <a:pt x="1618" y="2900"/>
                    <a:pt x="1564" y="2899"/>
                    <a:pt x="1509" y="2895"/>
                  </a:cubicBezTo>
                  <a:cubicBezTo>
                    <a:pt x="1063" y="2866"/>
                    <a:pt x="627" y="2753"/>
                    <a:pt x="210" y="2587"/>
                  </a:cubicBezTo>
                  <a:lnTo>
                    <a:pt x="210" y="2587"/>
                  </a:lnTo>
                  <a:cubicBezTo>
                    <a:pt x="307" y="2643"/>
                    <a:pt x="403" y="2697"/>
                    <a:pt x="502" y="2749"/>
                  </a:cubicBezTo>
                  <a:cubicBezTo>
                    <a:pt x="817" y="2915"/>
                    <a:pt x="1147" y="3056"/>
                    <a:pt x="1492" y="3150"/>
                  </a:cubicBezTo>
                  <a:cubicBezTo>
                    <a:pt x="1825" y="3239"/>
                    <a:pt x="2167" y="3282"/>
                    <a:pt x="2511" y="3282"/>
                  </a:cubicBezTo>
                  <a:cubicBezTo>
                    <a:pt x="2560" y="3282"/>
                    <a:pt x="2609" y="3281"/>
                    <a:pt x="2657" y="3279"/>
                  </a:cubicBezTo>
                  <a:cubicBezTo>
                    <a:pt x="3391" y="3254"/>
                    <a:pt x="4113" y="3058"/>
                    <a:pt x="4849" y="3058"/>
                  </a:cubicBezTo>
                  <a:cubicBezTo>
                    <a:pt x="4914" y="3058"/>
                    <a:pt x="4979" y="3059"/>
                    <a:pt x="5044" y="3063"/>
                  </a:cubicBezTo>
                  <a:cubicBezTo>
                    <a:pt x="5092" y="3068"/>
                    <a:pt x="5102" y="3135"/>
                    <a:pt x="5056" y="3149"/>
                  </a:cubicBezTo>
                  <a:cubicBezTo>
                    <a:pt x="4861" y="3213"/>
                    <a:pt x="4665" y="3273"/>
                    <a:pt x="4469" y="3334"/>
                  </a:cubicBezTo>
                  <a:cubicBezTo>
                    <a:pt x="4140" y="3435"/>
                    <a:pt x="3810" y="3543"/>
                    <a:pt x="3501" y="3699"/>
                  </a:cubicBezTo>
                  <a:cubicBezTo>
                    <a:pt x="3226" y="3837"/>
                    <a:pt x="2978" y="4015"/>
                    <a:pt x="2762" y="4232"/>
                  </a:cubicBezTo>
                  <a:cubicBezTo>
                    <a:pt x="2953" y="4176"/>
                    <a:pt x="3146" y="4118"/>
                    <a:pt x="3339" y="4062"/>
                  </a:cubicBezTo>
                  <a:cubicBezTo>
                    <a:pt x="3765" y="3940"/>
                    <a:pt x="4199" y="3831"/>
                    <a:pt x="4644" y="3804"/>
                  </a:cubicBezTo>
                  <a:cubicBezTo>
                    <a:pt x="4708" y="3800"/>
                    <a:pt x="4772" y="3798"/>
                    <a:pt x="4835" y="3798"/>
                  </a:cubicBezTo>
                  <a:cubicBezTo>
                    <a:pt x="5103" y="3798"/>
                    <a:pt x="5368" y="3834"/>
                    <a:pt x="5623" y="3914"/>
                  </a:cubicBezTo>
                  <a:cubicBezTo>
                    <a:pt x="5657" y="3701"/>
                    <a:pt x="5675" y="3482"/>
                    <a:pt x="5675" y="3260"/>
                  </a:cubicBezTo>
                  <a:cubicBezTo>
                    <a:pt x="5675" y="1936"/>
                    <a:pt x="5051" y="757"/>
                    <a:pt x="4083"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6" name="Google Shape;4416;p27"/>
            <p:cNvSpPr/>
            <p:nvPr/>
          </p:nvSpPr>
          <p:spPr>
            <a:xfrm>
              <a:off x="2058788" y="4081888"/>
              <a:ext cx="194187" cy="92136"/>
            </a:xfrm>
            <a:custGeom>
              <a:avLst/>
              <a:gdLst/>
              <a:ahLst/>
              <a:cxnLst/>
              <a:rect l="l" t="t" r="r" b="b"/>
              <a:pathLst>
                <a:path w="4074" h="1933" extrusionOk="0">
                  <a:moveTo>
                    <a:pt x="2014" y="1"/>
                  </a:moveTo>
                  <a:cubicBezTo>
                    <a:pt x="1186" y="306"/>
                    <a:pt x="483" y="869"/>
                    <a:pt x="0" y="1591"/>
                  </a:cubicBezTo>
                  <a:cubicBezTo>
                    <a:pt x="225" y="1705"/>
                    <a:pt x="450" y="1822"/>
                    <a:pt x="697" y="1861"/>
                  </a:cubicBezTo>
                  <a:cubicBezTo>
                    <a:pt x="635" y="1810"/>
                    <a:pt x="577" y="1752"/>
                    <a:pt x="527" y="1687"/>
                  </a:cubicBezTo>
                  <a:cubicBezTo>
                    <a:pt x="448" y="1590"/>
                    <a:pt x="380" y="1483"/>
                    <a:pt x="305" y="1383"/>
                  </a:cubicBezTo>
                  <a:cubicBezTo>
                    <a:pt x="282" y="1352"/>
                    <a:pt x="314" y="1321"/>
                    <a:pt x="345" y="1321"/>
                  </a:cubicBezTo>
                  <a:cubicBezTo>
                    <a:pt x="355" y="1321"/>
                    <a:pt x="364" y="1324"/>
                    <a:pt x="372" y="1330"/>
                  </a:cubicBezTo>
                  <a:cubicBezTo>
                    <a:pt x="774" y="1684"/>
                    <a:pt x="1305" y="1835"/>
                    <a:pt x="1825" y="1932"/>
                  </a:cubicBezTo>
                  <a:cubicBezTo>
                    <a:pt x="1626" y="1812"/>
                    <a:pt x="1433" y="1681"/>
                    <a:pt x="1257" y="1530"/>
                  </a:cubicBezTo>
                  <a:cubicBezTo>
                    <a:pt x="1037" y="1344"/>
                    <a:pt x="815" y="1108"/>
                    <a:pt x="754" y="817"/>
                  </a:cubicBezTo>
                  <a:cubicBezTo>
                    <a:pt x="749" y="790"/>
                    <a:pt x="769" y="767"/>
                    <a:pt x="796" y="764"/>
                  </a:cubicBezTo>
                  <a:cubicBezTo>
                    <a:pt x="1071" y="742"/>
                    <a:pt x="1343" y="702"/>
                    <a:pt x="1613" y="654"/>
                  </a:cubicBezTo>
                  <a:cubicBezTo>
                    <a:pt x="2433" y="507"/>
                    <a:pt x="3241" y="296"/>
                    <a:pt x="4074" y="261"/>
                  </a:cubicBezTo>
                  <a:cubicBezTo>
                    <a:pt x="3919" y="230"/>
                    <a:pt x="3763" y="199"/>
                    <a:pt x="3606" y="171"/>
                  </a:cubicBezTo>
                  <a:cubicBezTo>
                    <a:pt x="3081" y="77"/>
                    <a:pt x="2548" y="5"/>
                    <a:pt x="2014"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7" name="Google Shape;4417;p27"/>
            <p:cNvSpPr/>
            <p:nvPr/>
          </p:nvSpPr>
          <p:spPr>
            <a:xfrm>
              <a:off x="2227998" y="4337706"/>
              <a:ext cx="178648" cy="123643"/>
            </a:xfrm>
            <a:custGeom>
              <a:avLst/>
              <a:gdLst/>
              <a:ahLst/>
              <a:cxnLst/>
              <a:rect l="l" t="t" r="r" b="b"/>
              <a:pathLst>
                <a:path w="3748" h="2594" extrusionOk="0">
                  <a:moveTo>
                    <a:pt x="3748" y="1"/>
                  </a:moveTo>
                  <a:lnTo>
                    <a:pt x="3748" y="1"/>
                  </a:lnTo>
                  <a:cubicBezTo>
                    <a:pt x="3349" y="48"/>
                    <a:pt x="2936" y="154"/>
                    <a:pt x="2589" y="365"/>
                  </a:cubicBezTo>
                  <a:cubicBezTo>
                    <a:pt x="2757" y="420"/>
                    <a:pt x="2916" y="498"/>
                    <a:pt x="3062" y="594"/>
                  </a:cubicBezTo>
                  <a:cubicBezTo>
                    <a:pt x="3090" y="612"/>
                    <a:pt x="3092" y="667"/>
                    <a:pt x="3052" y="673"/>
                  </a:cubicBezTo>
                  <a:cubicBezTo>
                    <a:pt x="2369" y="766"/>
                    <a:pt x="1768" y="1128"/>
                    <a:pt x="1109" y="1298"/>
                  </a:cubicBezTo>
                  <a:cubicBezTo>
                    <a:pt x="1453" y="1448"/>
                    <a:pt x="1803" y="1594"/>
                    <a:pt x="2185" y="1596"/>
                  </a:cubicBezTo>
                  <a:cubicBezTo>
                    <a:pt x="2228" y="1596"/>
                    <a:pt x="2240" y="1654"/>
                    <a:pt x="2206" y="1677"/>
                  </a:cubicBezTo>
                  <a:cubicBezTo>
                    <a:pt x="2049" y="1777"/>
                    <a:pt x="1884" y="1867"/>
                    <a:pt x="1715" y="1945"/>
                  </a:cubicBezTo>
                  <a:cubicBezTo>
                    <a:pt x="1177" y="2192"/>
                    <a:pt x="591" y="2317"/>
                    <a:pt x="0" y="2333"/>
                  </a:cubicBezTo>
                  <a:cubicBezTo>
                    <a:pt x="177" y="2447"/>
                    <a:pt x="372" y="2532"/>
                    <a:pt x="574" y="2594"/>
                  </a:cubicBezTo>
                  <a:cubicBezTo>
                    <a:pt x="2033" y="2351"/>
                    <a:pt x="3232" y="1345"/>
                    <a:pt x="37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8" name="Google Shape;4418;p27"/>
            <p:cNvSpPr/>
            <p:nvPr/>
          </p:nvSpPr>
          <p:spPr>
            <a:xfrm>
              <a:off x="2007309" y="4141613"/>
              <a:ext cx="184035" cy="319213"/>
            </a:xfrm>
            <a:custGeom>
              <a:avLst/>
              <a:gdLst/>
              <a:ahLst/>
              <a:cxnLst/>
              <a:rect l="l" t="t" r="r" b="b"/>
              <a:pathLst>
                <a:path w="3861" h="6697" extrusionOk="0">
                  <a:moveTo>
                    <a:pt x="1275" y="0"/>
                  </a:moveTo>
                  <a:cubicBezTo>
                    <a:pt x="1266" y="0"/>
                    <a:pt x="1257" y="4"/>
                    <a:pt x="1249" y="13"/>
                  </a:cubicBezTo>
                  <a:cubicBezTo>
                    <a:pt x="284" y="1181"/>
                    <a:pt x="1" y="2851"/>
                    <a:pt x="597" y="4257"/>
                  </a:cubicBezTo>
                  <a:cubicBezTo>
                    <a:pt x="1142" y="5545"/>
                    <a:pt x="2435" y="6571"/>
                    <a:pt x="3845" y="6696"/>
                  </a:cubicBezTo>
                  <a:cubicBezTo>
                    <a:pt x="3846" y="6697"/>
                    <a:pt x="3846" y="6697"/>
                    <a:pt x="3847" y="6697"/>
                  </a:cubicBezTo>
                  <a:cubicBezTo>
                    <a:pt x="3859" y="6697"/>
                    <a:pt x="3860" y="6677"/>
                    <a:pt x="3848" y="6674"/>
                  </a:cubicBezTo>
                  <a:cubicBezTo>
                    <a:pt x="2511" y="6373"/>
                    <a:pt x="1347" y="5584"/>
                    <a:pt x="760" y="4314"/>
                  </a:cubicBezTo>
                  <a:cubicBezTo>
                    <a:pt x="118" y="2927"/>
                    <a:pt x="375" y="1260"/>
                    <a:pt x="1304" y="69"/>
                  </a:cubicBezTo>
                  <a:cubicBezTo>
                    <a:pt x="1327" y="39"/>
                    <a:pt x="1303" y="0"/>
                    <a:pt x="127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9" name="Google Shape;4419;p27"/>
            <p:cNvSpPr/>
            <p:nvPr/>
          </p:nvSpPr>
          <p:spPr>
            <a:xfrm>
              <a:off x="2283433" y="4080744"/>
              <a:ext cx="170402" cy="273692"/>
            </a:xfrm>
            <a:custGeom>
              <a:avLst/>
              <a:gdLst/>
              <a:ahLst/>
              <a:cxnLst/>
              <a:rect l="l" t="t" r="r" b="b"/>
              <a:pathLst>
                <a:path w="3575" h="5742" extrusionOk="0">
                  <a:moveTo>
                    <a:pt x="11" y="0"/>
                  </a:moveTo>
                  <a:cubicBezTo>
                    <a:pt x="3" y="0"/>
                    <a:pt x="0" y="14"/>
                    <a:pt x="9" y="17"/>
                  </a:cubicBezTo>
                  <a:cubicBezTo>
                    <a:pt x="2271" y="923"/>
                    <a:pt x="3489" y="3378"/>
                    <a:pt x="2449" y="5680"/>
                  </a:cubicBezTo>
                  <a:cubicBezTo>
                    <a:pt x="2434" y="5712"/>
                    <a:pt x="2463" y="5742"/>
                    <a:pt x="2490" y="5742"/>
                  </a:cubicBezTo>
                  <a:cubicBezTo>
                    <a:pt x="2502" y="5742"/>
                    <a:pt x="2513" y="5736"/>
                    <a:pt x="2520" y="5722"/>
                  </a:cubicBezTo>
                  <a:cubicBezTo>
                    <a:pt x="3574" y="3503"/>
                    <a:pt x="2484" y="629"/>
                    <a:pt x="14" y="1"/>
                  </a:cubicBezTo>
                  <a:cubicBezTo>
                    <a:pt x="13" y="0"/>
                    <a:pt x="12" y="0"/>
                    <a:pt x="1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0" name="Google Shape;4420;p27"/>
            <p:cNvSpPr/>
            <p:nvPr/>
          </p:nvSpPr>
          <p:spPr>
            <a:xfrm>
              <a:off x="2150972" y="4183510"/>
              <a:ext cx="57007" cy="33080"/>
            </a:xfrm>
            <a:custGeom>
              <a:avLst/>
              <a:gdLst/>
              <a:ahLst/>
              <a:cxnLst/>
              <a:rect l="l" t="t" r="r" b="b"/>
              <a:pathLst>
                <a:path w="1196" h="694" extrusionOk="0">
                  <a:moveTo>
                    <a:pt x="1096" y="1"/>
                  </a:moveTo>
                  <a:cubicBezTo>
                    <a:pt x="1094" y="1"/>
                    <a:pt x="1093" y="1"/>
                    <a:pt x="1091" y="1"/>
                  </a:cubicBezTo>
                  <a:cubicBezTo>
                    <a:pt x="1044" y="3"/>
                    <a:pt x="1008" y="44"/>
                    <a:pt x="1011" y="91"/>
                  </a:cubicBezTo>
                  <a:cubicBezTo>
                    <a:pt x="1013" y="133"/>
                    <a:pt x="1023" y="496"/>
                    <a:pt x="620" y="521"/>
                  </a:cubicBezTo>
                  <a:cubicBezTo>
                    <a:pt x="605" y="522"/>
                    <a:pt x="590" y="523"/>
                    <a:pt x="576" y="523"/>
                  </a:cubicBezTo>
                  <a:cubicBezTo>
                    <a:pt x="455" y="523"/>
                    <a:pt x="360" y="491"/>
                    <a:pt x="292" y="427"/>
                  </a:cubicBezTo>
                  <a:cubicBezTo>
                    <a:pt x="175" y="317"/>
                    <a:pt x="170" y="145"/>
                    <a:pt x="170" y="139"/>
                  </a:cubicBezTo>
                  <a:cubicBezTo>
                    <a:pt x="170" y="92"/>
                    <a:pt x="133" y="55"/>
                    <a:pt x="86" y="55"/>
                  </a:cubicBezTo>
                  <a:cubicBezTo>
                    <a:pt x="39" y="55"/>
                    <a:pt x="1" y="92"/>
                    <a:pt x="1" y="139"/>
                  </a:cubicBezTo>
                  <a:cubicBezTo>
                    <a:pt x="1" y="150"/>
                    <a:pt x="2" y="388"/>
                    <a:pt x="175" y="551"/>
                  </a:cubicBezTo>
                  <a:cubicBezTo>
                    <a:pt x="275" y="645"/>
                    <a:pt x="410" y="693"/>
                    <a:pt x="575" y="693"/>
                  </a:cubicBezTo>
                  <a:cubicBezTo>
                    <a:pt x="593" y="693"/>
                    <a:pt x="611" y="692"/>
                    <a:pt x="630" y="692"/>
                  </a:cubicBezTo>
                  <a:cubicBezTo>
                    <a:pt x="804" y="682"/>
                    <a:pt x="941" y="620"/>
                    <a:pt x="1038" y="510"/>
                  </a:cubicBezTo>
                  <a:cubicBezTo>
                    <a:pt x="1195" y="332"/>
                    <a:pt x="1182" y="91"/>
                    <a:pt x="1181" y="81"/>
                  </a:cubicBezTo>
                  <a:cubicBezTo>
                    <a:pt x="1179" y="36"/>
                    <a:pt x="1141" y="1"/>
                    <a:pt x="109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1" name="Google Shape;4421;p27"/>
            <p:cNvSpPr/>
            <p:nvPr/>
          </p:nvSpPr>
          <p:spPr>
            <a:xfrm>
              <a:off x="2074422" y="4194235"/>
              <a:ext cx="56817" cy="52574"/>
            </a:xfrm>
            <a:custGeom>
              <a:avLst/>
              <a:gdLst/>
              <a:ahLst/>
              <a:cxnLst/>
              <a:rect l="l" t="t" r="r" b="b"/>
              <a:pathLst>
                <a:path w="1192" h="1103" extrusionOk="0">
                  <a:moveTo>
                    <a:pt x="595" y="0"/>
                  </a:moveTo>
                  <a:cubicBezTo>
                    <a:pt x="332" y="0"/>
                    <a:pt x="100" y="189"/>
                    <a:pt x="53" y="457"/>
                  </a:cubicBezTo>
                  <a:cubicBezTo>
                    <a:pt x="1" y="757"/>
                    <a:pt x="202" y="1042"/>
                    <a:pt x="502" y="1094"/>
                  </a:cubicBezTo>
                  <a:cubicBezTo>
                    <a:pt x="534" y="1099"/>
                    <a:pt x="565" y="1102"/>
                    <a:pt x="596" y="1102"/>
                  </a:cubicBezTo>
                  <a:cubicBezTo>
                    <a:pt x="859" y="1102"/>
                    <a:pt x="1092" y="913"/>
                    <a:pt x="1139" y="645"/>
                  </a:cubicBezTo>
                  <a:cubicBezTo>
                    <a:pt x="1191" y="346"/>
                    <a:pt x="990" y="60"/>
                    <a:pt x="691" y="9"/>
                  </a:cubicBezTo>
                  <a:cubicBezTo>
                    <a:pt x="659" y="3"/>
                    <a:pt x="627" y="0"/>
                    <a:pt x="5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2" name="Google Shape;4422;p27"/>
            <p:cNvSpPr/>
            <p:nvPr/>
          </p:nvSpPr>
          <p:spPr>
            <a:xfrm>
              <a:off x="2227140" y="4194187"/>
              <a:ext cx="56769" cy="52574"/>
            </a:xfrm>
            <a:custGeom>
              <a:avLst/>
              <a:gdLst/>
              <a:ahLst/>
              <a:cxnLst/>
              <a:rect l="l" t="t" r="r" b="b"/>
              <a:pathLst>
                <a:path w="1191" h="1103" extrusionOk="0">
                  <a:moveTo>
                    <a:pt x="596" y="0"/>
                  </a:moveTo>
                  <a:cubicBezTo>
                    <a:pt x="332" y="0"/>
                    <a:pt x="99" y="190"/>
                    <a:pt x="53" y="458"/>
                  </a:cubicBezTo>
                  <a:cubicBezTo>
                    <a:pt x="0" y="757"/>
                    <a:pt x="201" y="1043"/>
                    <a:pt x="501" y="1094"/>
                  </a:cubicBezTo>
                  <a:cubicBezTo>
                    <a:pt x="533" y="1100"/>
                    <a:pt x="565" y="1102"/>
                    <a:pt x="596" y="1102"/>
                  </a:cubicBezTo>
                  <a:cubicBezTo>
                    <a:pt x="859" y="1102"/>
                    <a:pt x="1092" y="913"/>
                    <a:pt x="1138" y="646"/>
                  </a:cubicBezTo>
                  <a:cubicBezTo>
                    <a:pt x="1191" y="346"/>
                    <a:pt x="990" y="61"/>
                    <a:pt x="689" y="8"/>
                  </a:cubicBezTo>
                  <a:cubicBezTo>
                    <a:pt x="658" y="3"/>
                    <a:pt x="626" y="0"/>
                    <a:pt x="5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3" name="Google Shape;4423;p27"/>
            <p:cNvSpPr/>
            <p:nvPr/>
          </p:nvSpPr>
          <p:spPr>
            <a:xfrm>
              <a:off x="2099493" y="4157151"/>
              <a:ext cx="45615" cy="28885"/>
            </a:xfrm>
            <a:custGeom>
              <a:avLst/>
              <a:gdLst/>
              <a:ahLst/>
              <a:cxnLst/>
              <a:rect l="l" t="t" r="r" b="b"/>
              <a:pathLst>
                <a:path w="957" h="606" extrusionOk="0">
                  <a:moveTo>
                    <a:pt x="869" y="0"/>
                  </a:moveTo>
                  <a:cubicBezTo>
                    <a:pt x="822" y="0"/>
                    <a:pt x="785" y="38"/>
                    <a:pt x="785" y="85"/>
                  </a:cubicBezTo>
                  <a:cubicBezTo>
                    <a:pt x="784" y="100"/>
                    <a:pt x="779" y="436"/>
                    <a:pt x="519" y="436"/>
                  </a:cubicBezTo>
                  <a:cubicBezTo>
                    <a:pt x="244" y="436"/>
                    <a:pt x="181" y="165"/>
                    <a:pt x="177" y="153"/>
                  </a:cubicBezTo>
                  <a:cubicBezTo>
                    <a:pt x="169" y="113"/>
                    <a:pt x="134" y="85"/>
                    <a:pt x="94" y="85"/>
                  </a:cubicBezTo>
                  <a:cubicBezTo>
                    <a:pt x="89" y="85"/>
                    <a:pt x="83" y="86"/>
                    <a:pt x="77" y="87"/>
                  </a:cubicBezTo>
                  <a:cubicBezTo>
                    <a:pt x="31" y="97"/>
                    <a:pt x="1" y="143"/>
                    <a:pt x="11" y="189"/>
                  </a:cubicBezTo>
                  <a:cubicBezTo>
                    <a:pt x="42" y="332"/>
                    <a:pt x="189" y="605"/>
                    <a:pt x="521" y="605"/>
                  </a:cubicBezTo>
                  <a:cubicBezTo>
                    <a:pt x="866" y="605"/>
                    <a:pt x="956" y="264"/>
                    <a:pt x="955" y="85"/>
                  </a:cubicBezTo>
                  <a:cubicBezTo>
                    <a:pt x="955"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4" name="Google Shape;4424;p27"/>
            <p:cNvSpPr/>
            <p:nvPr/>
          </p:nvSpPr>
          <p:spPr>
            <a:xfrm>
              <a:off x="2208122" y="4157151"/>
              <a:ext cx="45520" cy="28885"/>
            </a:xfrm>
            <a:custGeom>
              <a:avLst/>
              <a:gdLst/>
              <a:ahLst/>
              <a:cxnLst/>
              <a:rect l="l" t="t" r="r" b="b"/>
              <a:pathLst>
                <a:path w="955" h="606" extrusionOk="0">
                  <a:moveTo>
                    <a:pt x="869" y="0"/>
                  </a:moveTo>
                  <a:cubicBezTo>
                    <a:pt x="822" y="0"/>
                    <a:pt x="784" y="38"/>
                    <a:pt x="784" y="85"/>
                  </a:cubicBezTo>
                  <a:cubicBezTo>
                    <a:pt x="783" y="100"/>
                    <a:pt x="778" y="436"/>
                    <a:pt x="519" y="436"/>
                  </a:cubicBezTo>
                  <a:cubicBezTo>
                    <a:pt x="243" y="436"/>
                    <a:pt x="180" y="165"/>
                    <a:pt x="176" y="153"/>
                  </a:cubicBezTo>
                  <a:cubicBezTo>
                    <a:pt x="169" y="113"/>
                    <a:pt x="133" y="85"/>
                    <a:pt x="93" y="85"/>
                  </a:cubicBezTo>
                  <a:cubicBezTo>
                    <a:pt x="88" y="85"/>
                    <a:pt x="82" y="86"/>
                    <a:pt x="76" y="87"/>
                  </a:cubicBezTo>
                  <a:cubicBezTo>
                    <a:pt x="30" y="97"/>
                    <a:pt x="1" y="143"/>
                    <a:pt x="11" y="189"/>
                  </a:cubicBezTo>
                  <a:cubicBezTo>
                    <a:pt x="42" y="332"/>
                    <a:pt x="189" y="605"/>
                    <a:pt x="520" y="605"/>
                  </a:cubicBezTo>
                  <a:cubicBezTo>
                    <a:pt x="864" y="605"/>
                    <a:pt x="954" y="264"/>
                    <a:pt x="954" y="85"/>
                  </a:cubicBezTo>
                  <a:cubicBezTo>
                    <a:pt x="954" y="38"/>
                    <a:pt x="917" y="0"/>
                    <a:pt x="8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25" name="Google Shape;4425;p27"/>
          <p:cNvGrpSpPr/>
          <p:nvPr/>
        </p:nvGrpSpPr>
        <p:grpSpPr>
          <a:xfrm rot="-666205">
            <a:off x="6025494" y="4297489"/>
            <a:ext cx="654779" cy="594300"/>
            <a:chOff x="2345588" y="3008044"/>
            <a:chExt cx="250194" cy="227076"/>
          </a:xfrm>
        </p:grpSpPr>
        <p:sp>
          <p:nvSpPr>
            <p:cNvPr id="4426" name="Google Shape;4426;p27"/>
            <p:cNvSpPr/>
            <p:nvPr/>
          </p:nvSpPr>
          <p:spPr>
            <a:xfrm>
              <a:off x="2345588" y="3008044"/>
              <a:ext cx="250194" cy="227076"/>
            </a:xfrm>
            <a:custGeom>
              <a:avLst/>
              <a:gdLst/>
              <a:ahLst/>
              <a:cxnLst/>
              <a:rect l="l" t="t" r="r" b="b"/>
              <a:pathLst>
                <a:path w="5249" h="4764" extrusionOk="0">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7" name="Google Shape;4427;p27"/>
            <p:cNvSpPr/>
            <p:nvPr/>
          </p:nvSpPr>
          <p:spPr>
            <a:xfrm>
              <a:off x="2444445" y="3089551"/>
              <a:ext cx="129458" cy="139658"/>
            </a:xfrm>
            <a:custGeom>
              <a:avLst/>
              <a:gdLst/>
              <a:ahLst/>
              <a:cxnLst/>
              <a:rect l="l" t="t" r="r" b="b"/>
              <a:pathLst>
                <a:path w="2716" h="2930" extrusionOk="0">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8" name="Google Shape;4428;p27"/>
            <p:cNvSpPr/>
            <p:nvPr/>
          </p:nvSpPr>
          <p:spPr>
            <a:xfrm>
              <a:off x="2494017" y="3154280"/>
              <a:ext cx="90516" cy="67970"/>
            </a:xfrm>
            <a:custGeom>
              <a:avLst/>
              <a:gdLst/>
              <a:ahLst/>
              <a:cxnLst/>
              <a:rect l="l" t="t" r="r" b="b"/>
              <a:pathLst>
                <a:path w="1899" h="1426" extrusionOk="0">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9" name="Google Shape;4429;p27"/>
            <p:cNvSpPr/>
            <p:nvPr/>
          </p:nvSpPr>
          <p:spPr>
            <a:xfrm>
              <a:off x="2453644" y="3145652"/>
              <a:ext cx="84653" cy="84653"/>
            </a:xfrm>
            <a:custGeom>
              <a:avLst/>
              <a:gdLst/>
              <a:ahLst/>
              <a:cxnLst/>
              <a:rect l="l" t="t" r="r" b="b"/>
              <a:pathLst>
                <a:path w="1776" h="1776" extrusionOk="0">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0" name="Google Shape;4430;p27"/>
            <p:cNvSpPr/>
            <p:nvPr/>
          </p:nvSpPr>
          <p:spPr>
            <a:xfrm>
              <a:off x="2505266" y="3201182"/>
              <a:ext cx="47713" cy="20830"/>
            </a:xfrm>
            <a:custGeom>
              <a:avLst/>
              <a:gdLst/>
              <a:ahLst/>
              <a:cxnLst/>
              <a:rect l="l" t="t" r="r" b="b"/>
              <a:pathLst>
                <a:path w="1001" h="437" extrusionOk="0">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1" name="Google Shape;4431;p27"/>
            <p:cNvSpPr/>
            <p:nvPr/>
          </p:nvSpPr>
          <p:spPr>
            <a:xfrm>
              <a:off x="2499593" y="3154042"/>
              <a:ext cx="40658" cy="20115"/>
            </a:xfrm>
            <a:custGeom>
              <a:avLst/>
              <a:gdLst/>
              <a:ahLst/>
              <a:cxnLst/>
              <a:rect l="l" t="t" r="r" b="b"/>
              <a:pathLst>
                <a:path w="853" h="422" extrusionOk="0">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2" name="Google Shape;4432;p27"/>
            <p:cNvSpPr/>
            <p:nvPr/>
          </p:nvSpPr>
          <p:spPr>
            <a:xfrm>
              <a:off x="2445065" y="3089169"/>
              <a:ext cx="67541" cy="38084"/>
            </a:xfrm>
            <a:custGeom>
              <a:avLst/>
              <a:gdLst/>
              <a:ahLst/>
              <a:cxnLst/>
              <a:rect l="l" t="t" r="r" b="b"/>
              <a:pathLst>
                <a:path w="1417" h="799" extrusionOk="0">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3" name="Google Shape;4433;p27"/>
            <p:cNvSpPr/>
            <p:nvPr/>
          </p:nvSpPr>
          <p:spPr>
            <a:xfrm>
              <a:off x="2414035" y="3028492"/>
              <a:ext cx="71974" cy="53766"/>
            </a:xfrm>
            <a:custGeom>
              <a:avLst/>
              <a:gdLst/>
              <a:ahLst/>
              <a:cxnLst/>
              <a:rect l="l" t="t" r="r" b="b"/>
              <a:pathLst>
                <a:path w="1510" h="1128" extrusionOk="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34" name="Google Shape;4434;p27"/>
          <p:cNvSpPr/>
          <p:nvPr/>
        </p:nvSpPr>
        <p:spPr>
          <a:xfrm>
            <a:off x="4727293" y="3024093"/>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5" name="Google Shape;4435;p27"/>
          <p:cNvSpPr/>
          <p:nvPr/>
        </p:nvSpPr>
        <p:spPr>
          <a:xfrm>
            <a:off x="1056709" y="120277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6" name="Google Shape;4436;p27"/>
          <p:cNvSpPr/>
          <p:nvPr/>
        </p:nvSpPr>
        <p:spPr>
          <a:xfrm>
            <a:off x="3139725" y="120277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7" name="Google Shape;4437;p27"/>
          <p:cNvSpPr/>
          <p:nvPr/>
        </p:nvSpPr>
        <p:spPr>
          <a:xfrm>
            <a:off x="6412799" y="889124"/>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8" name="Google Shape;4438;p27"/>
          <p:cNvSpPr/>
          <p:nvPr/>
        </p:nvSpPr>
        <p:spPr>
          <a:xfrm>
            <a:off x="4074752" y="75722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9" name="Google Shape;4439;p27"/>
          <p:cNvSpPr/>
          <p:nvPr/>
        </p:nvSpPr>
        <p:spPr>
          <a:xfrm>
            <a:off x="5115660" y="824428"/>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40" name="Google Shape;4440;p27"/>
          <p:cNvGrpSpPr/>
          <p:nvPr/>
        </p:nvGrpSpPr>
        <p:grpSpPr>
          <a:xfrm rot="2537461">
            <a:off x="6893204" y="583035"/>
            <a:ext cx="2442416" cy="1296941"/>
            <a:chOff x="6050093" y="4510918"/>
            <a:chExt cx="871602" cy="462827"/>
          </a:xfrm>
        </p:grpSpPr>
        <p:sp>
          <p:nvSpPr>
            <p:cNvPr id="4441" name="Google Shape;4441;p27"/>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2" name="Google Shape;4442;p27"/>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3" name="Google Shape;4443;p27"/>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4" name="Google Shape;4444;p27"/>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5" name="Google Shape;4445;p27"/>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6" name="Google Shape;4446;p27"/>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7" name="Google Shape;4447;p27"/>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8" name="Google Shape;4448;p27"/>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9" name="Google Shape;4449;p27"/>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0" name="Google Shape;4450;p27"/>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1" name="Google Shape;4451;p27"/>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2" name="Google Shape;4452;p27"/>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3" name="Google Shape;4453;p27"/>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4" name="Google Shape;4454;p27"/>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5" name="Google Shape;4455;p27"/>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6" name="Google Shape;4456;p27"/>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57" name="Google Shape;4457;p27"/>
          <p:cNvGrpSpPr/>
          <p:nvPr/>
        </p:nvGrpSpPr>
        <p:grpSpPr>
          <a:xfrm>
            <a:off x="322708" y="522694"/>
            <a:ext cx="448056" cy="448073"/>
            <a:chOff x="4787240" y="2694975"/>
            <a:chExt cx="375477" cy="373581"/>
          </a:xfrm>
        </p:grpSpPr>
        <p:sp>
          <p:nvSpPr>
            <p:cNvPr id="4458" name="Google Shape;4458;p27"/>
            <p:cNvSpPr/>
            <p:nvPr/>
          </p:nvSpPr>
          <p:spPr>
            <a:xfrm>
              <a:off x="4792888" y="2881398"/>
              <a:ext cx="362711" cy="181394"/>
            </a:xfrm>
            <a:custGeom>
              <a:avLst/>
              <a:gdLst/>
              <a:ahLst/>
              <a:cxnLst/>
              <a:rect l="l" t="t" r="r" b="b"/>
              <a:pathLst>
                <a:path w="9376" h="4689" extrusionOk="0">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9" name="Google Shape;4459;p27"/>
            <p:cNvSpPr/>
            <p:nvPr/>
          </p:nvSpPr>
          <p:spPr>
            <a:xfrm>
              <a:off x="4792888" y="2881398"/>
              <a:ext cx="222671" cy="181394"/>
            </a:xfrm>
            <a:custGeom>
              <a:avLst/>
              <a:gdLst/>
              <a:ahLst/>
              <a:cxnLst/>
              <a:rect l="l" t="t" r="r" b="b"/>
              <a:pathLst>
                <a:path w="5756" h="4689" extrusionOk="0">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0" name="Google Shape;4460;p27"/>
            <p:cNvSpPr/>
            <p:nvPr/>
          </p:nvSpPr>
          <p:spPr>
            <a:xfrm>
              <a:off x="4802559" y="2881591"/>
              <a:ext cx="350602" cy="151993"/>
            </a:xfrm>
            <a:custGeom>
              <a:avLst/>
              <a:gdLst/>
              <a:ahLst/>
              <a:cxnLst/>
              <a:rect l="l" t="t" r="r" b="b"/>
              <a:pathLst>
                <a:path w="9063" h="3929" extrusionOk="0">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1" name="Google Shape;4461;p27"/>
            <p:cNvSpPr/>
            <p:nvPr/>
          </p:nvSpPr>
          <p:spPr>
            <a:xfrm>
              <a:off x="4802559" y="2881630"/>
              <a:ext cx="213000" cy="122786"/>
            </a:xfrm>
            <a:custGeom>
              <a:avLst/>
              <a:gdLst/>
              <a:ahLst/>
              <a:cxnLst/>
              <a:rect l="l" t="t" r="r" b="b"/>
              <a:pathLst>
                <a:path w="5506" h="3174" extrusionOk="0">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2" name="Google Shape;4462;p27"/>
            <p:cNvSpPr/>
            <p:nvPr/>
          </p:nvSpPr>
          <p:spPr>
            <a:xfrm>
              <a:off x="4890490" y="2953623"/>
              <a:ext cx="45145" cy="35938"/>
            </a:xfrm>
            <a:custGeom>
              <a:avLst/>
              <a:gdLst/>
              <a:ahLst/>
              <a:cxnLst/>
              <a:rect l="l" t="t" r="r" b="b"/>
              <a:pathLst>
                <a:path w="1167" h="929" extrusionOk="0">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3" name="Google Shape;4463;p27"/>
            <p:cNvSpPr/>
            <p:nvPr/>
          </p:nvSpPr>
          <p:spPr>
            <a:xfrm>
              <a:off x="5012812" y="2953623"/>
              <a:ext cx="45184" cy="35938"/>
            </a:xfrm>
            <a:custGeom>
              <a:avLst/>
              <a:gdLst/>
              <a:ahLst/>
              <a:cxnLst/>
              <a:rect l="l" t="t" r="r" b="b"/>
              <a:pathLst>
                <a:path w="1168" h="929" extrusionOk="0">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4" name="Google Shape;4464;p27"/>
            <p:cNvSpPr/>
            <p:nvPr/>
          </p:nvSpPr>
          <p:spPr>
            <a:xfrm>
              <a:off x="4962212" y="2944338"/>
              <a:ext cx="24023" cy="26886"/>
            </a:xfrm>
            <a:custGeom>
              <a:avLst/>
              <a:gdLst/>
              <a:ahLst/>
              <a:cxnLst/>
              <a:rect l="l" t="t" r="r" b="b"/>
              <a:pathLst>
                <a:path w="621" h="695" extrusionOk="0">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5" name="Google Shape;4465;p27"/>
            <p:cNvSpPr/>
            <p:nvPr/>
          </p:nvSpPr>
          <p:spPr>
            <a:xfrm>
              <a:off x="4911071" y="2935634"/>
              <a:ext cx="10948" cy="19729"/>
            </a:xfrm>
            <a:custGeom>
              <a:avLst/>
              <a:gdLst/>
              <a:ahLst/>
              <a:cxnLst/>
              <a:rect l="l" t="t" r="r" b="b"/>
              <a:pathLst>
                <a:path w="283" h="510" extrusionOk="0">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6" name="Google Shape;4466;p27"/>
            <p:cNvSpPr/>
            <p:nvPr/>
          </p:nvSpPr>
          <p:spPr>
            <a:xfrm>
              <a:off x="5026313" y="2935634"/>
              <a:ext cx="10987" cy="19729"/>
            </a:xfrm>
            <a:custGeom>
              <a:avLst/>
              <a:gdLst/>
              <a:ahLst/>
              <a:cxnLst/>
              <a:rect l="l" t="t" r="r" b="b"/>
              <a:pathLst>
                <a:path w="284" h="510" extrusionOk="0">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7" name="Google Shape;4467;p27"/>
            <p:cNvSpPr/>
            <p:nvPr/>
          </p:nvSpPr>
          <p:spPr>
            <a:xfrm>
              <a:off x="4931728" y="2700197"/>
              <a:ext cx="224953" cy="223947"/>
            </a:xfrm>
            <a:custGeom>
              <a:avLst/>
              <a:gdLst/>
              <a:ahLst/>
              <a:cxnLst/>
              <a:rect l="l" t="t" r="r" b="b"/>
              <a:pathLst>
                <a:path w="5815" h="5789" extrusionOk="0">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8" name="Google Shape;4468;p27"/>
            <p:cNvSpPr/>
            <p:nvPr/>
          </p:nvSpPr>
          <p:spPr>
            <a:xfrm>
              <a:off x="4931651" y="2780236"/>
              <a:ext cx="143986" cy="143986"/>
            </a:xfrm>
            <a:custGeom>
              <a:avLst/>
              <a:gdLst/>
              <a:ahLst/>
              <a:cxnLst/>
              <a:rect l="l" t="t" r="r" b="b"/>
              <a:pathLst>
                <a:path w="3722" h="3722" extrusionOk="0">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9" name="Google Shape;4469;p27"/>
            <p:cNvSpPr/>
            <p:nvPr/>
          </p:nvSpPr>
          <p:spPr>
            <a:xfrm>
              <a:off x="4962754" y="2790759"/>
              <a:ext cx="93153" cy="104488"/>
            </a:xfrm>
            <a:custGeom>
              <a:avLst/>
              <a:gdLst/>
              <a:ahLst/>
              <a:cxnLst/>
              <a:rect l="l" t="t" r="r" b="b"/>
              <a:pathLst>
                <a:path w="2408" h="2701" extrusionOk="0">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0" name="Google Shape;4470;p27"/>
            <p:cNvSpPr/>
            <p:nvPr/>
          </p:nvSpPr>
          <p:spPr>
            <a:xfrm>
              <a:off x="4936564" y="2709830"/>
              <a:ext cx="44681" cy="43830"/>
            </a:xfrm>
            <a:custGeom>
              <a:avLst/>
              <a:gdLst/>
              <a:ahLst/>
              <a:cxnLst/>
              <a:rect l="l" t="t" r="r" b="b"/>
              <a:pathLst>
                <a:path w="1155" h="1133" extrusionOk="0">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1" name="Google Shape;4471;p27"/>
            <p:cNvSpPr/>
            <p:nvPr/>
          </p:nvSpPr>
          <p:spPr>
            <a:xfrm>
              <a:off x="5111730" y="2858187"/>
              <a:ext cx="29246" cy="29207"/>
            </a:xfrm>
            <a:custGeom>
              <a:avLst/>
              <a:gdLst/>
              <a:ahLst/>
              <a:cxnLst/>
              <a:rect l="l" t="t" r="r" b="b"/>
              <a:pathLst>
                <a:path w="756" h="755" extrusionOk="0">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2" name="Google Shape;4472;p27"/>
            <p:cNvSpPr/>
            <p:nvPr/>
          </p:nvSpPr>
          <p:spPr>
            <a:xfrm>
              <a:off x="4875867" y="2832152"/>
              <a:ext cx="29285" cy="29207"/>
            </a:xfrm>
            <a:custGeom>
              <a:avLst/>
              <a:gdLst/>
              <a:ahLst/>
              <a:cxnLst/>
              <a:rect l="l" t="t" r="r" b="b"/>
              <a:pathLst>
                <a:path w="757" h="755" extrusionOk="0">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3" name="Google Shape;4473;p27"/>
            <p:cNvSpPr/>
            <p:nvPr/>
          </p:nvSpPr>
          <p:spPr>
            <a:xfrm>
              <a:off x="4956758" y="2938922"/>
              <a:ext cx="34933" cy="37795"/>
            </a:xfrm>
            <a:custGeom>
              <a:avLst/>
              <a:gdLst/>
              <a:ahLst/>
              <a:cxnLst/>
              <a:rect l="l" t="t" r="r" b="b"/>
              <a:pathLst>
                <a:path w="903" h="977" extrusionOk="0">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4" name="Google Shape;4474;p27"/>
            <p:cNvSpPr/>
            <p:nvPr/>
          </p:nvSpPr>
          <p:spPr>
            <a:xfrm>
              <a:off x="4787240" y="2694975"/>
              <a:ext cx="375477" cy="373581"/>
            </a:xfrm>
            <a:custGeom>
              <a:avLst/>
              <a:gdLst/>
              <a:ahLst/>
              <a:cxnLst/>
              <a:rect l="l" t="t" r="r" b="b"/>
              <a:pathLst>
                <a:path w="9706" h="9657" extrusionOk="0">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5" name="Google Shape;4475;p27"/>
            <p:cNvSpPr/>
            <p:nvPr/>
          </p:nvSpPr>
          <p:spPr>
            <a:xfrm>
              <a:off x="4956332" y="2785730"/>
              <a:ext cx="105262" cy="115436"/>
            </a:xfrm>
            <a:custGeom>
              <a:avLst/>
              <a:gdLst/>
              <a:ahLst/>
              <a:cxnLst/>
              <a:rect l="l" t="t" r="r" b="b"/>
              <a:pathLst>
                <a:path w="2721" h="2984" extrusionOk="0">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6" name="Google Shape;4476;p27"/>
            <p:cNvSpPr/>
            <p:nvPr/>
          </p:nvSpPr>
          <p:spPr>
            <a:xfrm>
              <a:off x="4931380" y="2704646"/>
              <a:ext cx="54778" cy="54701"/>
            </a:xfrm>
            <a:custGeom>
              <a:avLst/>
              <a:gdLst/>
              <a:ahLst/>
              <a:cxnLst/>
              <a:rect l="l" t="t" r="r" b="b"/>
              <a:pathLst>
                <a:path w="1416" h="1414" extrusionOk="0">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7" name="Google Shape;4477;p27"/>
            <p:cNvSpPr/>
            <p:nvPr/>
          </p:nvSpPr>
          <p:spPr>
            <a:xfrm>
              <a:off x="5106314" y="2852732"/>
              <a:ext cx="40116" cy="40155"/>
            </a:xfrm>
            <a:custGeom>
              <a:avLst/>
              <a:gdLst/>
              <a:ahLst/>
              <a:cxnLst/>
              <a:rect l="l" t="t" r="r" b="b"/>
              <a:pathLst>
                <a:path w="1037" h="1038" extrusionOk="0">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8" name="Google Shape;4478;p27"/>
            <p:cNvSpPr/>
            <p:nvPr/>
          </p:nvSpPr>
          <p:spPr>
            <a:xfrm>
              <a:off x="4870413" y="2826697"/>
              <a:ext cx="40155" cy="40155"/>
            </a:xfrm>
            <a:custGeom>
              <a:avLst/>
              <a:gdLst/>
              <a:ahLst/>
              <a:cxnLst/>
              <a:rect l="l" t="t" r="r" b="b"/>
              <a:pathLst>
                <a:path w="1038" h="1038" extrusionOk="0">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79" name="Google Shape;4479;p27"/>
          <p:cNvSpPr txBox="1"/>
          <p:nvPr/>
        </p:nvSpPr>
        <p:spPr>
          <a:xfrm>
            <a:off x="2043040" y="1604405"/>
            <a:ext cx="2104677" cy="245877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Thời báo New York.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Alibaba.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Todoist.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eBay Motors.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Le figaro. </a:t>
            </a:r>
            <a:endParaRPr sz="1600" b="0" i="0" u="none" strike="noStrike" cap="none">
              <a:solidFill>
                <a:schemeClr val="dk1"/>
              </a:solidFill>
              <a:latin typeface="Barlow"/>
              <a:ea typeface="Barlow"/>
              <a:cs typeface="Barlow"/>
              <a:sym typeface="Barlow"/>
            </a:endParaRPr>
          </a:p>
        </p:txBody>
      </p:sp>
      <p:grpSp>
        <p:nvGrpSpPr>
          <p:cNvPr id="4480" name="Google Shape;4480;p27"/>
          <p:cNvGrpSpPr/>
          <p:nvPr/>
        </p:nvGrpSpPr>
        <p:grpSpPr>
          <a:xfrm>
            <a:off x="1801451" y="1702168"/>
            <a:ext cx="300011" cy="2229364"/>
            <a:chOff x="608898" y="1457068"/>
            <a:chExt cx="300011" cy="2229364"/>
          </a:xfrm>
        </p:grpSpPr>
        <p:sp>
          <p:nvSpPr>
            <p:cNvPr id="4481" name="Google Shape;4481;p27"/>
            <p:cNvSpPr/>
            <p:nvPr/>
          </p:nvSpPr>
          <p:spPr>
            <a:xfrm rot="1156554">
              <a:off x="645083" y="148835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2" name="Google Shape;4482;p27"/>
            <p:cNvSpPr/>
            <p:nvPr/>
          </p:nvSpPr>
          <p:spPr>
            <a:xfrm rot="1156554">
              <a:off x="645082" y="1979930"/>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3" name="Google Shape;4483;p27"/>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4" name="Google Shape;4484;p27"/>
            <p:cNvSpPr/>
            <p:nvPr/>
          </p:nvSpPr>
          <p:spPr>
            <a:xfrm rot="1156554">
              <a:off x="640042" y="294208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5" name="Google Shape;4485;p27"/>
            <p:cNvSpPr/>
            <p:nvPr/>
          </p:nvSpPr>
          <p:spPr>
            <a:xfrm rot="1156554">
              <a:off x="649608" y="3427721"/>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86" name="Google Shape;4486;p27"/>
          <p:cNvSpPr txBox="1"/>
          <p:nvPr/>
        </p:nvSpPr>
        <p:spPr>
          <a:xfrm>
            <a:off x="666851" y="1193002"/>
            <a:ext cx="6081276" cy="667373"/>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Một số ứng dụng phổ biến sử dụng Firebase:</a:t>
            </a: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90"/>
        <p:cNvGrpSpPr/>
        <p:nvPr/>
      </p:nvGrpSpPr>
      <p:grpSpPr>
        <a:xfrm>
          <a:off x="0" y="0"/>
          <a:ext cx="0" cy="0"/>
          <a:chOff x="0" y="0"/>
          <a:chExt cx="0" cy="0"/>
        </a:xfrm>
      </p:grpSpPr>
      <p:grpSp>
        <p:nvGrpSpPr>
          <p:cNvPr id="4491" name="Google Shape;4491;p28"/>
          <p:cNvGrpSpPr/>
          <p:nvPr/>
        </p:nvGrpSpPr>
        <p:grpSpPr>
          <a:xfrm>
            <a:off x="1375456" y="1796713"/>
            <a:ext cx="1550072" cy="1550072"/>
            <a:chOff x="530505" y="2179769"/>
            <a:chExt cx="2442212" cy="2442212"/>
          </a:xfrm>
        </p:grpSpPr>
        <p:sp>
          <p:nvSpPr>
            <p:cNvPr id="4492" name="Google Shape;4492;p28"/>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3" name="Google Shape;4493;p28"/>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4" name="Google Shape;4494;p28"/>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5" name="Google Shape;4495;p28"/>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96" name="Google Shape;4496;p28"/>
          <p:cNvSpPr txBox="1">
            <a:spLocks noGrp="1"/>
          </p:cNvSpPr>
          <p:nvPr>
            <p:ph type="title"/>
          </p:nvPr>
        </p:nvSpPr>
        <p:spPr>
          <a:xfrm>
            <a:off x="3117224" y="2128979"/>
            <a:ext cx="45609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vi-VN"/>
              <a:t>Các dịch vụ của</a:t>
            </a:r>
            <a:br>
              <a:rPr lang="vi-VN"/>
            </a:br>
            <a:r>
              <a:rPr lang="vi-VN"/>
              <a:t>Firebase</a:t>
            </a:r>
            <a:endParaRPr/>
          </a:p>
        </p:txBody>
      </p:sp>
      <p:sp>
        <p:nvSpPr>
          <p:cNvPr id="4497" name="Google Shape;4497;p28"/>
          <p:cNvSpPr txBox="1">
            <a:spLocks noGrp="1"/>
          </p:cNvSpPr>
          <p:nvPr>
            <p:ph type="title" idx="2"/>
          </p:nvPr>
        </p:nvSpPr>
        <p:spPr>
          <a:xfrm>
            <a:off x="1438289" y="2191141"/>
            <a:ext cx="1433378" cy="93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a:t>05</a:t>
            </a:r>
            <a:endParaRPr/>
          </a:p>
        </p:txBody>
      </p:sp>
      <p:grpSp>
        <p:nvGrpSpPr>
          <p:cNvPr id="4498" name="Google Shape;4498;p28"/>
          <p:cNvGrpSpPr/>
          <p:nvPr/>
        </p:nvGrpSpPr>
        <p:grpSpPr>
          <a:xfrm rot="-1319439">
            <a:off x="3635463" y="-416054"/>
            <a:ext cx="1996486" cy="1826244"/>
            <a:chOff x="7078965" y="5331432"/>
            <a:chExt cx="404915" cy="370357"/>
          </a:xfrm>
        </p:grpSpPr>
        <p:sp>
          <p:nvSpPr>
            <p:cNvPr id="4499" name="Google Shape;4499;p28"/>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0" name="Google Shape;4500;p28"/>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1" name="Google Shape;4501;p28"/>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2" name="Google Shape;4502;p28"/>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3" name="Google Shape;4503;p28"/>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4" name="Google Shape;4504;p28"/>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5" name="Google Shape;4505;p28"/>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6" name="Google Shape;4506;p28"/>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7" name="Google Shape;4507;p28"/>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8" name="Google Shape;4508;p28"/>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9" name="Google Shape;4509;p28"/>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0" name="Google Shape;4510;p28"/>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1" name="Google Shape;4511;p28"/>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2" name="Google Shape;4512;p28"/>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3" name="Google Shape;4513;p28"/>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14" name="Google Shape;4514;p28"/>
          <p:cNvGrpSpPr/>
          <p:nvPr/>
        </p:nvGrpSpPr>
        <p:grpSpPr>
          <a:xfrm rot="-545041">
            <a:off x="5463947" y="3904225"/>
            <a:ext cx="906977" cy="853218"/>
            <a:chOff x="4849812" y="4937475"/>
            <a:chExt cx="398098" cy="374551"/>
          </a:xfrm>
        </p:grpSpPr>
        <p:sp>
          <p:nvSpPr>
            <p:cNvPr id="4515" name="Google Shape;4515;p28"/>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6" name="Google Shape;4516;p28"/>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7" name="Google Shape;4517;p28"/>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8" name="Google Shape;4518;p28"/>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9" name="Google Shape;4519;p28"/>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0" name="Google Shape;4520;p28"/>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1" name="Google Shape;4521;p28"/>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2" name="Google Shape;4522;p28"/>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3" name="Google Shape;4523;p28"/>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4" name="Google Shape;4524;p28"/>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5" name="Google Shape;4525;p28"/>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6" name="Google Shape;4526;p28"/>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7" name="Google Shape;4527;p28"/>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28" name="Google Shape;4528;p28"/>
          <p:cNvGrpSpPr/>
          <p:nvPr/>
        </p:nvGrpSpPr>
        <p:grpSpPr>
          <a:xfrm>
            <a:off x="310809" y="-109565"/>
            <a:ext cx="1127479" cy="1509825"/>
            <a:chOff x="343086" y="2700509"/>
            <a:chExt cx="453294" cy="607014"/>
          </a:xfrm>
        </p:grpSpPr>
        <p:sp>
          <p:nvSpPr>
            <p:cNvPr id="4529" name="Google Shape;4529;p28"/>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0" name="Google Shape;4530;p28"/>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1" name="Google Shape;4531;p28"/>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2" name="Google Shape;4532;p28"/>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3" name="Google Shape;4533;p28"/>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4" name="Google Shape;4534;p28"/>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5" name="Google Shape;4535;p28"/>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6" name="Google Shape;4536;p28"/>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7" name="Google Shape;4537;p28"/>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8" name="Google Shape;4538;p28"/>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9" name="Google Shape;4539;p28"/>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0" name="Google Shape;4540;p28"/>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1" name="Google Shape;4541;p28"/>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2" name="Google Shape;4542;p28"/>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3" name="Google Shape;4543;p28"/>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44" name="Google Shape;4544;p28"/>
          <p:cNvGrpSpPr/>
          <p:nvPr/>
        </p:nvGrpSpPr>
        <p:grpSpPr>
          <a:xfrm rot="-626566">
            <a:off x="7127970" y="872902"/>
            <a:ext cx="779334" cy="952470"/>
            <a:chOff x="1562309" y="2509229"/>
            <a:chExt cx="347239" cy="424362"/>
          </a:xfrm>
        </p:grpSpPr>
        <p:sp>
          <p:nvSpPr>
            <p:cNvPr id="4545" name="Google Shape;4545;p28"/>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6" name="Google Shape;4546;p28"/>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7" name="Google Shape;4547;p28"/>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8" name="Google Shape;4548;p28"/>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9" name="Google Shape;4549;p28"/>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0" name="Google Shape;4550;p28"/>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1" name="Google Shape;4551;p28"/>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2" name="Google Shape;4552;p28"/>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3" name="Google Shape;4553;p28"/>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4" name="Google Shape;4554;p28"/>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5" name="Google Shape;4555;p28"/>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6" name="Google Shape;4556;p28"/>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7" name="Google Shape;4557;p28"/>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58" name="Google Shape;4558;p28"/>
          <p:cNvGrpSpPr/>
          <p:nvPr/>
        </p:nvGrpSpPr>
        <p:grpSpPr>
          <a:xfrm rot="1560014">
            <a:off x="2980198" y="3603712"/>
            <a:ext cx="1121187" cy="1132994"/>
            <a:chOff x="4040460" y="135322"/>
            <a:chExt cx="330843" cy="334322"/>
          </a:xfrm>
        </p:grpSpPr>
        <p:sp>
          <p:nvSpPr>
            <p:cNvPr id="4559" name="Google Shape;4559;p28"/>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0" name="Google Shape;4560;p28"/>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1" name="Google Shape;4561;p28"/>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2" name="Google Shape;4562;p28"/>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3" name="Google Shape;4563;p28"/>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4" name="Google Shape;4564;p28"/>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5" name="Google Shape;4565;p28"/>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6" name="Google Shape;4566;p28"/>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7" name="Google Shape;4567;p28"/>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8" name="Google Shape;4568;p28"/>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9" name="Google Shape;4569;p28"/>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70" name="Google Shape;4570;p28"/>
          <p:cNvGrpSpPr/>
          <p:nvPr/>
        </p:nvGrpSpPr>
        <p:grpSpPr>
          <a:xfrm>
            <a:off x="2303209" y="1360160"/>
            <a:ext cx="446750" cy="307147"/>
            <a:chOff x="5807116" y="-753678"/>
            <a:chExt cx="145806" cy="100240"/>
          </a:xfrm>
        </p:grpSpPr>
        <p:sp>
          <p:nvSpPr>
            <p:cNvPr id="4571" name="Google Shape;4571;p28"/>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2" name="Google Shape;4572;p28"/>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3" name="Google Shape;4573;p28"/>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4" name="Google Shape;4574;p28"/>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75" name="Google Shape;4575;p28"/>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6" name="Google Shape;4576;p28"/>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7" name="Google Shape;4577;p28"/>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8" name="Google Shape;4578;p28"/>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9" name="Google Shape;4579;p28"/>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0" name="Google Shape;4580;p28"/>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1" name="Google Shape;4581;p28"/>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2" name="Google Shape;4582;p28"/>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3" name="Google Shape;4583;p28"/>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4" name="Google Shape;4584;p28"/>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5" name="Google Shape;4585;p28"/>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6" name="Google Shape;4586;p28"/>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7" name="Google Shape;4587;p28"/>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8" name="Google Shape;4588;p28"/>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9" name="Google Shape;4589;p28"/>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0" name="Google Shape;4590;p28"/>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1" name="Google Shape;4591;p28"/>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2" name="Google Shape;4592;p28"/>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96"/>
        <p:cNvGrpSpPr/>
        <p:nvPr/>
      </p:nvGrpSpPr>
      <p:grpSpPr>
        <a:xfrm>
          <a:off x="0" y="0"/>
          <a:ext cx="0" cy="0"/>
          <a:chOff x="0" y="0"/>
          <a:chExt cx="0" cy="0"/>
        </a:xfrm>
      </p:grpSpPr>
      <p:grpSp>
        <p:nvGrpSpPr>
          <p:cNvPr id="4597" name="Google Shape;4597;p29"/>
          <p:cNvGrpSpPr/>
          <p:nvPr/>
        </p:nvGrpSpPr>
        <p:grpSpPr>
          <a:xfrm>
            <a:off x="4053993" y="2659173"/>
            <a:ext cx="687255" cy="695856"/>
            <a:chOff x="3063709" y="-107293"/>
            <a:chExt cx="201908" cy="204435"/>
          </a:xfrm>
        </p:grpSpPr>
        <p:sp>
          <p:nvSpPr>
            <p:cNvPr id="4598" name="Google Shape;4598;p29"/>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9" name="Google Shape;4599;p29"/>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0" name="Google Shape;4600;p29"/>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1" name="Google Shape;4601;p29"/>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2" name="Google Shape;4602;p29"/>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3" name="Google Shape;4603;p29"/>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4" name="Google Shape;4604;p29"/>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5" name="Google Shape;4605;p29"/>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6" name="Google Shape;4606;p29"/>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7" name="Google Shape;4607;p29"/>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8" name="Google Shape;4608;p29"/>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9" name="Google Shape;4609;p29"/>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10" name="Google Shape;4610;p29"/>
          <p:cNvSpPr txBox="1">
            <a:spLocks noGrp="1"/>
          </p:cNvSpPr>
          <p:nvPr>
            <p:ph type="title"/>
          </p:nvPr>
        </p:nvSpPr>
        <p:spPr>
          <a:xfrm>
            <a:off x="644979" y="540000"/>
            <a:ext cx="7779021"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Các dịch vụ của Firebase</a:t>
            </a:r>
            <a:endParaRPr/>
          </a:p>
        </p:txBody>
      </p:sp>
      <p:grpSp>
        <p:nvGrpSpPr>
          <p:cNvPr id="4611" name="Google Shape;4611;p29"/>
          <p:cNvGrpSpPr/>
          <p:nvPr/>
        </p:nvGrpSpPr>
        <p:grpSpPr>
          <a:xfrm rot="-636634">
            <a:off x="3698616" y="4254427"/>
            <a:ext cx="892686" cy="665435"/>
            <a:chOff x="4403906" y="678417"/>
            <a:chExt cx="315495" cy="235179"/>
          </a:xfrm>
        </p:grpSpPr>
        <p:sp>
          <p:nvSpPr>
            <p:cNvPr id="4612" name="Google Shape;4612;p29"/>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3" name="Google Shape;4613;p29"/>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4" name="Google Shape;4614;p29"/>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5" name="Google Shape;4615;p29"/>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6" name="Google Shape;4616;p29"/>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7" name="Google Shape;4617;p29"/>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8" name="Google Shape;4618;p29"/>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9" name="Google Shape;4619;p29"/>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0" name="Google Shape;4620;p29"/>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1" name="Google Shape;4621;p29"/>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2" name="Google Shape;4622;p29"/>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3" name="Google Shape;4623;p29"/>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4" name="Google Shape;4624;p29"/>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5" name="Google Shape;4625;p29"/>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6" name="Google Shape;4626;p29"/>
          <p:cNvGrpSpPr/>
          <p:nvPr/>
        </p:nvGrpSpPr>
        <p:grpSpPr>
          <a:xfrm>
            <a:off x="5308240" y="83820"/>
            <a:ext cx="1395922" cy="875378"/>
            <a:chOff x="3412760" y="-653963"/>
            <a:chExt cx="585040" cy="366877"/>
          </a:xfrm>
        </p:grpSpPr>
        <p:sp>
          <p:nvSpPr>
            <p:cNvPr id="4627" name="Google Shape;4627;p29"/>
            <p:cNvSpPr/>
            <p:nvPr/>
          </p:nvSpPr>
          <p:spPr>
            <a:xfrm>
              <a:off x="3414571" y="-540044"/>
              <a:ext cx="581132" cy="252958"/>
            </a:xfrm>
            <a:custGeom>
              <a:avLst/>
              <a:gdLst/>
              <a:ahLst/>
              <a:cxnLst/>
              <a:rect l="l" t="t" r="r" b="b"/>
              <a:pathLst>
                <a:path w="12192" h="5307" extrusionOk="0">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8" name="Google Shape;4628;p29"/>
            <p:cNvSpPr/>
            <p:nvPr/>
          </p:nvSpPr>
          <p:spPr>
            <a:xfrm>
              <a:off x="3553657" y="-650579"/>
              <a:ext cx="350147" cy="221261"/>
            </a:xfrm>
            <a:custGeom>
              <a:avLst/>
              <a:gdLst/>
              <a:ahLst/>
              <a:cxnLst/>
              <a:rect l="l" t="t" r="r" b="b"/>
              <a:pathLst>
                <a:path w="7346" h="4642" extrusionOk="0">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9" name="Google Shape;4629;p29"/>
            <p:cNvSpPr/>
            <p:nvPr/>
          </p:nvSpPr>
          <p:spPr>
            <a:xfrm>
              <a:off x="3414571" y="-504724"/>
              <a:ext cx="571885" cy="217638"/>
            </a:xfrm>
            <a:custGeom>
              <a:avLst/>
              <a:gdLst/>
              <a:ahLst/>
              <a:cxnLst/>
              <a:rect l="l" t="t" r="r" b="b"/>
              <a:pathLst>
                <a:path w="11998" h="4566" extrusionOk="0">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0" name="Google Shape;4630;p29"/>
            <p:cNvSpPr/>
            <p:nvPr/>
          </p:nvSpPr>
          <p:spPr>
            <a:xfrm>
              <a:off x="3448270" y="-502770"/>
              <a:ext cx="56769" cy="51669"/>
            </a:xfrm>
            <a:custGeom>
              <a:avLst/>
              <a:gdLst/>
              <a:ahLst/>
              <a:cxnLst/>
              <a:rect l="l" t="t" r="r" b="b"/>
              <a:pathLst>
                <a:path w="1191" h="1084" extrusionOk="0">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1" name="Google Shape;4631;p29"/>
            <p:cNvSpPr/>
            <p:nvPr/>
          </p:nvSpPr>
          <p:spPr>
            <a:xfrm>
              <a:off x="3456659" y="-495191"/>
              <a:ext cx="40182" cy="36511"/>
            </a:xfrm>
            <a:custGeom>
              <a:avLst/>
              <a:gdLst/>
              <a:ahLst/>
              <a:cxnLst/>
              <a:rect l="l" t="t" r="r" b="b"/>
              <a:pathLst>
                <a:path w="843" h="766" extrusionOk="0">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2" name="Google Shape;4632;p29"/>
            <p:cNvSpPr/>
            <p:nvPr/>
          </p:nvSpPr>
          <p:spPr>
            <a:xfrm>
              <a:off x="3563619" y="-437612"/>
              <a:ext cx="56817" cy="51717"/>
            </a:xfrm>
            <a:custGeom>
              <a:avLst/>
              <a:gdLst/>
              <a:ahLst/>
              <a:cxnLst/>
              <a:rect l="l" t="t" r="r" b="b"/>
              <a:pathLst>
                <a:path w="1192" h="1085" extrusionOk="0">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3" name="Google Shape;4633;p29"/>
            <p:cNvSpPr/>
            <p:nvPr/>
          </p:nvSpPr>
          <p:spPr>
            <a:xfrm>
              <a:off x="3571961" y="-429985"/>
              <a:ext cx="40134" cy="36511"/>
            </a:xfrm>
            <a:custGeom>
              <a:avLst/>
              <a:gdLst/>
              <a:ahLst/>
              <a:cxnLst/>
              <a:rect l="l" t="t" r="r" b="b"/>
              <a:pathLst>
                <a:path w="842" h="766" extrusionOk="0">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4" name="Google Shape;4634;p29"/>
            <p:cNvSpPr/>
            <p:nvPr/>
          </p:nvSpPr>
          <p:spPr>
            <a:xfrm>
              <a:off x="3730018" y="-390757"/>
              <a:ext cx="56769" cy="51669"/>
            </a:xfrm>
            <a:custGeom>
              <a:avLst/>
              <a:gdLst/>
              <a:ahLst/>
              <a:cxnLst/>
              <a:rect l="l" t="t" r="r" b="b"/>
              <a:pathLst>
                <a:path w="1191" h="1084" extrusionOk="0">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5" name="Google Shape;4635;p29"/>
            <p:cNvSpPr/>
            <p:nvPr/>
          </p:nvSpPr>
          <p:spPr>
            <a:xfrm>
              <a:off x="3738359" y="-383226"/>
              <a:ext cx="40134" cy="36559"/>
            </a:xfrm>
            <a:custGeom>
              <a:avLst/>
              <a:gdLst/>
              <a:ahLst/>
              <a:cxnLst/>
              <a:rect l="l" t="t" r="r" b="b"/>
              <a:pathLst>
                <a:path w="842" h="767" extrusionOk="0">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6" name="Google Shape;4636;p29"/>
            <p:cNvSpPr/>
            <p:nvPr/>
          </p:nvSpPr>
          <p:spPr>
            <a:xfrm>
              <a:off x="3888456" y="-379317"/>
              <a:ext cx="56817" cy="51669"/>
            </a:xfrm>
            <a:custGeom>
              <a:avLst/>
              <a:gdLst/>
              <a:ahLst/>
              <a:cxnLst/>
              <a:rect l="l" t="t" r="r" b="b"/>
              <a:pathLst>
                <a:path w="1192" h="1084" extrusionOk="0">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7" name="Google Shape;4637;p29"/>
            <p:cNvSpPr/>
            <p:nvPr/>
          </p:nvSpPr>
          <p:spPr>
            <a:xfrm>
              <a:off x="3896798" y="-371786"/>
              <a:ext cx="40134" cy="36559"/>
            </a:xfrm>
            <a:custGeom>
              <a:avLst/>
              <a:gdLst/>
              <a:ahLst/>
              <a:cxnLst/>
              <a:rect l="l" t="t" r="r" b="b"/>
              <a:pathLst>
                <a:path w="842" h="767" extrusionOk="0">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8" name="Google Shape;4638;p29"/>
            <p:cNvSpPr/>
            <p:nvPr/>
          </p:nvSpPr>
          <p:spPr>
            <a:xfrm>
              <a:off x="3558805" y="-653963"/>
              <a:ext cx="325838" cy="226361"/>
            </a:xfrm>
            <a:custGeom>
              <a:avLst/>
              <a:gdLst/>
              <a:ahLst/>
              <a:cxnLst/>
              <a:rect l="l" t="t" r="r" b="b"/>
              <a:pathLst>
                <a:path w="6836" h="4749" extrusionOk="0">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9" name="Google Shape;4639;p29"/>
            <p:cNvSpPr/>
            <p:nvPr/>
          </p:nvSpPr>
          <p:spPr>
            <a:xfrm>
              <a:off x="3412760" y="-541283"/>
              <a:ext cx="209535" cy="224645"/>
            </a:xfrm>
            <a:custGeom>
              <a:avLst/>
              <a:gdLst/>
              <a:ahLst/>
              <a:cxnLst/>
              <a:rect l="l" t="t" r="r" b="b"/>
              <a:pathLst>
                <a:path w="4396" h="4713" extrusionOk="0">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0" name="Google Shape;4640;p29"/>
            <p:cNvSpPr/>
            <p:nvPr/>
          </p:nvSpPr>
          <p:spPr>
            <a:xfrm>
              <a:off x="3500654" y="-452197"/>
              <a:ext cx="64157" cy="28075"/>
            </a:xfrm>
            <a:custGeom>
              <a:avLst/>
              <a:gdLst/>
              <a:ahLst/>
              <a:cxnLst/>
              <a:rect l="l" t="t" r="r" b="b"/>
              <a:pathLst>
                <a:path w="1346" h="589" extrusionOk="0">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1" name="Google Shape;4641;p29"/>
            <p:cNvSpPr/>
            <p:nvPr/>
          </p:nvSpPr>
          <p:spPr>
            <a:xfrm>
              <a:off x="3801515" y="-362921"/>
              <a:ext cx="81078" cy="9819"/>
            </a:xfrm>
            <a:custGeom>
              <a:avLst/>
              <a:gdLst/>
              <a:ahLst/>
              <a:cxnLst/>
              <a:rect l="l" t="t" r="r" b="b"/>
              <a:pathLst>
                <a:path w="1701" h="206" extrusionOk="0">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2" name="Google Shape;4642;p29"/>
            <p:cNvSpPr/>
            <p:nvPr/>
          </p:nvSpPr>
          <p:spPr>
            <a:xfrm>
              <a:off x="3886359" y="-456487"/>
              <a:ext cx="191" cy="143"/>
            </a:xfrm>
            <a:custGeom>
              <a:avLst/>
              <a:gdLst/>
              <a:ahLst/>
              <a:cxnLst/>
              <a:rect l="l" t="t" r="r" b="b"/>
              <a:pathLst>
                <a:path w="4" h="3" fill="none" extrusionOk="0">
                  <a:moveTo>
                    <a:pt x="0" y="2"/>
                  </a:moveTo>
                  <a:cubicBezTo>
                    <a:pt x="2" y="2"/>
                    <a:pt x="3" y="0"/>
                    <a:pt x="2" y="0"/>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3" name="Google Shape;4643;p29"/>
            <p:cNvSpPr/>
            <p:nvPr/>
          </p:nvSpPr>
          <p:spPr>
            <a:xfrm>
              <a:off x="3896559" y="-449480"/>
              <a:ext cx="334" cy="238"/>
            </a:xfrm>
            <a:custGeom>
              <a:avLst/>
              <a:gdLst/>
              <a:ahLst/>
              <a:cxnLst/>
              <a:rect l="l" t="t" r="r" b="b"/>
              <a:pathLst>
                <a:path w="7" h="5" extrusionOk="0">
                  <a:moveTo>
                    <a:pt x="4" y="1"/>
                  </a:moveTo>
                  <a:lnTo>
                    <a:pt x="4" y="1"/>
                  </a:lnTo>
                  <a:cubicBezTo>
                    <a:pt x="1" y="1"/>
                    <a:pt x="1" y="3"/>
                    <a:pt x="3" y="5"/>
                  </a:cubicBezTo>
                  <a:cubicBezTo>
                    <a:pt x="5" y="5"/>
                    <a:pt x="6" y="1"/>
                    <a:pt x="4"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4" name="Google Shape;4644;p29"/>
            <p:cNvSpPr/>
            <p:nvPr/>
          </p:nvSpPr>
          <p:spPr>
            <a:xfrm>
              <a:off x="3835453" y="-404151"/>
              <a:ext cx="162347" cy="114110"/>
            </a:xfrm>
            <a:custGeom>
              <a:avLst/>
              <a:gdLst/>
              <a:ahLst/>
              <a:cxnLst/>
              <a:rect l="l" t="t" r="r" b="b"/>
              <a:pathLst>
                <a:path w="3406" h="2394" extrusionOk="0">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5" name="Google Shape;4645;p29"/>
            <p:cNvSpPr/>
            <p:nvPr/>
          </p:nvSpPr>
          <p:spPr>
            <a:xfrm>
              <a:off x="3475630" y="-495000"/>
              <a:ext cx="21163" cy="36082"/>
            </a:xfrm>
            <a:custGeom>
              <a:avLst/>
              <a:gdLst/>
              <a:ahLst/>
              <a:cxnLst/>
              <a:rect l="l" t="t" r="r" b="b"/>
              <a:pathLst>
                <a:path w="444" h="757" extrusionOk="0">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6" name="Google Shape;4646;p29"/>
            <p:cNvSpPr/>
            <p:nvPr/>
          </p:nvSpPr>
          <p:spPr>
            <a:xfrm>
              <a:off x="3578205" y="-429080"/>
              <a:ext cx="36845" cy="36940"/>
            </a:xfrm>
            <a:custGeom>
              <a:avLst/>
              <a:gdLst/>
              <a:ahLst/>
              <a:cxnLst/>
              <a:rect l="l" t="t" r="r" b="b"/>
              <a:pathLst>
                <a:path w="773" h="775" extrusionOk="0">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7" name="Google Shape;4647;p29"/>
            <p:cNvSpPr/>
            <p:nvPr/>
          </p:nvSpPr>
          <p:spPr>
            <a:xfrm>
              <a:off x="3589787" y="-437802"/>
              <a:ext cx="31650" cy="52146"/>
            </a:xfrm>
            <a:custGeom>
              <a:avLst/>
              <a:gdLst/>
              <a:ahLst/>
              <a:cxnLst/>
              <a:rect l="l" t="t" r="r" b="b"/>
              <a:pathLst>
                <a:path w="664" h="1094" extrusionOk="0">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8" name="Google Shape;4648;p29"/>
            <p:cNvSpPr/>
            <p:nvPr/>
          </p:nvSpPr>
          <p:spPr>
            <a:xfrm>
              <a:off x="3753946" y="-383512"/>
              <a:ext cx="22641" cy="36797"/>
            </a:xfrm>
            <a:custGeom>
              <a:avLst/>
              <a:gdLst/>
              <a:ahLst/>
              <a:cxnLst/>
              <a:rect l="l" t="t" r="r" b="b"/>
              <a:pathLst>
                <a:path w="475" h="772" extrusionOk="0">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9" name="Google Shape;4649;p29"/>
            <p:cNvSpPr/>
            <p:nvPr/>
          </p:nvSpPr>
          <p:spPr>
            <a:xfrm>
              <a:off x="3737454" y="-376124"/>
              <a:ext cx="50477" cy="39324"/>
            </a:xfrm>
            <a:custGeom>
              <a:avLst/>
              <a:gdLst/>
              <a:ahLst/>
              <a:cxnLst/>
              <a:rect l="l" t="t" r="r" b="b"/>
              <a:pathLst>
                <a:path w="1059" h="825" extrusionOk="0">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0" name="Google Shape;4650;p29"/>
            <p:cNvSpPr/>
            <p:nvPr/>
          </p:nvSpPr>
          <p:spPr>
            <a:xfrm>
              <a:off x="3909477" y="-367306"/>
              <a:ext cx="28265" cy="32603"/>
            </a:xfrm>
            <a:custGeom>
              <a:avLst/>
              <a:gdLst/>
              <a:ahLst/>
              <a:cxnLst/>
              <a:rect l="l" t="t" r="r" b="b"/>
              <a:pathLst>
                <a:path w="593" h="684" extrusionOk="0">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1" name="Google Shape;4651;p29"/>
            <p:cNvSpPr/>
            <p:nvPr/>
          </p:nvSpPr>
          <p:spPr>
            <a:xfrm>
              <a:off x="3911002" y="-379699"/>
              <a:ext cx="35749" cy="49190"/>
            </a:xfrm>
            <a:custGeom>
              <a:avLst/>
              <a:gdLst/>
              <a:ahLst/>
              <a:cxnLst/>
              <a:rect l="l" t="t" r="r" b="b"/>
              <a:pathLst>
                <a:path w="750" h="1032" extrusionOk="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2" name="Google Shape;4652;p29"/>
            <p:cNvSpPr/>
            <p:nvPr/>
          </p:nvSpPr>
          <p:spPr>
            <a:xfrm>
              <a:off x="3628682" y="-402387"/>
              <a:ext cx="86131" cy="24833"/>
            </a:xfrm>
            <a:custGeom>
              <a:avLst/>
              <a:gdLst/>
              <a:ahLst/>
              <a:cxnLst/>
              <a:rect l="l" t="t" r="r" b="b"/>
              <a:pathLst>
                <a:path w="1807" h="521" extrusionOk="0">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3" name="Google Shape;4653;p29"/>
            <p:cNvSpPr/>
            <p:nvPr/>
          </p:nvSpPr>
          <p:spPr>
            <a:xfrm>
              <a:off x="3664240" y="-534515"/>
              <a:ext cx="58485" cy="36225"/>
            </a:xfrm>
            <a:custGeom>
              <a:avLst/>
              <a:gdLst/>
              <a:ahLst/>
              <a:cxnLst/>
              <a:rect l="l" t="t" r="r" b="b"/>
              <a:pathLst>
                <a:path w="1227" h="760" extrusionOk="0">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4" name="Google Shape;4654;p29"/>
            <p:cNvSpPr/>
            <p:nvPr/>
          </p:nvSpPr>
          <p:spPr>
            <a:xfrm>
              <a:off x="3587070" y="-551150"/>
              <a:ext cx="57770" cy="52527"/>
            </a:xfrm>
            <a:custGeom>
              <a:avLst/>
              <a:gdLst/>
              <a:ahLst/>
              <a:cxnLst/>
              <a:rect l="l" t="t" r="r" b="b"/>
              <a:pathLst>
                <a:path w="1212" h="1102" extrusionOk="0">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5" name="Google Shape;4655;p29"/>
            <p:cNvSpPr/>
            <p:nvPr/>
          </p:nvSpPr>
          <p:spPr>
            <a:xfrm>
              <a:off x="3735595" y="-515973"/>
              <a:ext cx="57722" cy="52527"/>
            </a:xfrm>
            <a:custGeom>
              <a:avLst/>
              <a:gdLst/>
              <a:ahLst/>
              <a:cxnLst/>
              <a:rect l="l" t="t" r="r" b="b"/>
              <a:pathLst>
                <a:path w="1211" h="1102" extrusionOk="0">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6" name="Google Shape;4656;p29"/>
            <p:cNvSpPr/>
            <p:nvPr/>
          </p:nvSpPr>
          <p:spPr>
            <a:xfrm>
              <a:off x="3730876" y="-552913"/>
              <a:ext cx="45711" cy="29600"/>
            </a:xfrm>
            <a:custGeom>
              <a:avLst/>
              <a:gdLst/>
              <a:ahLst/>
              <a:cxnLst/>
              <a:rect l="l" t="t" r="r" b="b"/>
              <a:pathLst>
                <a:path w="959" h="621" extrusionOk="0">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7" name="Google Shape;4657;p29"/>
            <p:cNvSpPr/>
            <p:nvPr/>
          </p:nvSpPr>
          <p:spPr>
            <a:xfrm>
              <a:off x="3625250" y="-577937"/>
              <a:ext cx="45663" cy="29552"/>
            </a:xfrm>
            <a:custGeom>
              <a:avLst/>
              <a:gdLst/>
              <a:ahLst/>
              <a:cxnLst/>
              <a:rect l="l" t="t" r="r" b="b"/>
              <a:pathLst>
                <a:path w="958" h="620" extrusionOk="0">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58" name="Google Shape;4658;p29"/>
          <p:cNvGrpSpPr/>
          <p:nvPr/>
        </p:nvGrpSpPr>
        <p:grpSpPr>
          <a:xfrm>
            <a:off x="8015641" y="1288759"/>
            <a:ext cx="1101097" cy="1474497"/>
            <a:chOff x="343086" y="2700509"/>
            <a:chExt cx="453294" cy="607014"/>
          </a:xfrm>
        </p:grpSpPr>
        <p:sp>
          <p:nvSpPr>
            <p:cNvPr id="4659" name="Google Shape;4659;p29"/>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0" name="Google Shape;4660;p29"/>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1" name="Google Shape;4661;p29"/>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2" name="Google Shape;4662;p29"/>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3" name="Google Shape;4663;p29"/>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4" name="Google Shape;4664;p29"/>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5" name="Google Shape;4665;p29"/>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6" name="Google Shape;4666;p29"/>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7" name="Google Shape;4667;p29"/>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8" name="Google Shape;4668;p29"/>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9" name="Google Shape;4669;p29"/>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0" name="Google Shape;4670;p29"/>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1" name="Google Shape;4671;p29"/>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2" name="Google Shape;4672;p29"/>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3" name="Google Shape;4673;p29"/>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74" name="Google Shape;4674;p29"/>
          <p:cNvSpPr/>
          <p:nvPr/>
        </p:nvSpPr>
        <p:spPr>
          <a:xfrm>
            <a:off x="4178623" y="31789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5" name="Google Shape;4675;p29"/>
          <p:cNvSpPr/>
          <p:nvPr/>
        </p:nvSpPr>
        <p:spPr>
          <a:xfrm>
            <a:off x="2391234" y="1388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6" name="Google Shape;4676;p29"/>
          <p:cNvSpPr/>
          <p:nvPr/>
        </p:nvSpPr>
        <p:spPr>
          <a:xfrm>
            <a:off x="7477609" y="129414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7" name="Google Shape;4677;p29"/>
          <p:cNvSpPr/>
          <p:nvPr/>
        </p:nvSpPr>
        <p:spPr>
          <a:xfrm>
            <a:off x="4689136" y="290372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8" name="Google Shape;4678;p29"/>
          <p:cNvSpPr/>
          <p:nvPr/>
        </p:nvSpPr>
        <p:spPr>
          <a:xfrm>
            <a:off x="8015641" y="35036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9" name="Google Shape;4679;p29"/>
          <p:cNvSpPr/>
          <p:nvPr/>
        </p:nvSpPr>
        <p:spPr>
          <a:xfrm>
            <a:off x="7535076" y="291749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0" name="Google Shape;4680;p29"/>
          <p:cNvSpPr/>
          <p:nvPr/>
        </p:nvSpPr>
        <p:spPr>
          <a:xfrm>
            <a:off x="5182280" y="9267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1" name="Google Shape;4681;p29"/>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2" name="Google Shape;4682;p29"/>
          <p:cNvSpPr/>
          <p:nvPr/>
        </p:nvSpPr>
        <p:spPr>
          <a:xfrm>
            <a:off x="4397423" y="2564703"/>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3" name="Google Shape;4683;p29"/>
          <p:cNvSpPr txBox="1">
            <a:spLocks noGrp="1"/>
          </p:cNvSpPr>
          <p:nvPr>
            <p:ph type="title" idx="2"/>
          </p:nvPr>
        </p:nvSpPr>
        <p:spPr>
          <a:xfrm>
            <a:off x="1547506" y="2629400"/>
            <a:ext cx="2386612" cy="44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vi-VN"/>
              <a:t>Firebase Develop &amp; Test Your App </a:t>
            </a:r>
            <a:endParaRPr/>
          </a:p>
        </p:txBody>
      </p:sp>
      <p:sp>
        <p:nvSpPr>
          <p:cNvPr id="4684" name="Google Shape;4684;p29"/>
          <p:cNvSpPr txBox="1">
            <a:spLocks noGrp="1"/>
          </p:cNvSpPr>
          <p:nvPr>
            <p:ph type="title" idx="3"/>
          </p:nvPr>
        </p:nvSpPr>
        <p:spPr>
          <a:xfrm>
            <a:off x="5172287" y="2581435"/>
            <a:ext cx="2904900" cy="446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vi-VN"/>
              <a:t>Firebase Grow &amp; Engage Your Audience</a:t>
            </a:r>
            <a:endParaRPr/>
          </a:p>
        </p:txBody>
      </p:sp>
      <p:grpSp>
        <p:nvGrpSpPr>
          <p:cNvPr id="4685" name="Google Shape;4685;p29"/>
          <p:cNvGrpSpPr/>
          <p:nvPr/>
        </p:nvGrpSpPr>
        <p:grpSpPr>
          <a:xfrm>
            <a:off x="633338" y="2352024"/>
            <a:ext cx="994469" cy="994469"/>
            <a:chOff x="530505" y="2179769"/>
            <a:chExt cx="2442212" cy="2442212"/>
          </a:xfrm>
        </p:grpSpPr>
        <p:sp>
          <p:nvSpPr>
            <p:cNvPr id="4686" name="Google Shape;4686;p29"/>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7" name="Google Shape;4687;p29"/>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8" name="Google Shape;4688;p29"/>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9" name="Google Shape;4689;p29"/>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90" name="Google Shape;4690;p29"/>
          <p:cNvGrpSpPr/>
          <p:nvPr/>
        </p:nvGrpSpPr>
        <p:grpSpPr>
          <a:xfrm>
            <a:off x="4125603" y="2358837"/>
            <a:ext cx="994469" cy="994469"/>
            <a:chOff x="530505" y="2179769"/>
            <a:chExt cx="2442212" cy="2442212"/>
          </a:xfrm>
        </p:grpSpPr>
        <p:sp>
          <p:nvSpPr>
            <p:cNvPr id="4691" name="Google Shape;4691;p29"/>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2" name="Google Shape;4692;p29"/>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3" name="Google Shape;4693;p29"/>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4" name="Google Shape;4694;p29"/>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95" name="Google Shape;4695;p29"/>
          <p:cNvGrpSpPr/>
          <p:nvPr/>
        </p:nvGrpSpPr>
        <p:grpSpPr>
          <a:xfrm>
            <a:off x="906548" y="2625241"/>
            <a:ext cx="448054" cy="448045"/>
            <a:chOff x="6417967" y="2088665"/>
            <a:chExt cx="373658" cy="373620"/>
          </a:xfrm>
        </p:grpSpPr>
        <p:sp>
          <p:nvSpPr>
            <p:cNvPr id="4696" name="Google Shape;4696;p29"/>
            <p:cNvSpPr/>
            <p:nvPr/>
          </p:nvSpPr>
          <p:spPr>
            <a:xfrm>
              <a:off x="6423461" y="2094197"/>
              <a:ext cx="364490" cy="362711"/>
            </a:xfrm>
            <a:custGeom>
              <a:avLst/>
              <a:gdLst/>
              <a:ahLst/>
              <a:cxnLst/>
              <a:rect l="l" t="t" r="r" b="b"/>
              <a:pathLst>
                <a:path w="9422" h="9376" extrusionOk="0">
                  <a:moveTo>
                    <a:pt x="5143" y="2463"/>
                  </a:moveTo>
                  <a:cubicBezTo>
                    <a:pt x="5261" y="2463"/>
                    <a:pt x="5379" y="2508"/>
                    <a:pt x="5470" y="2598"/>
                  </a:cubicBezTo>
                  <a:cubicBezTo>
                    <a:pt x="5651" y="2778"/>
                    <a:pt x="5651" y="3072"/>
                    <a:pt x="5470" y="3252"/>
                  </a:cubicBezTo>
                  <a:cubicBezTo>
                    <a:pt x="5379" y="3342"/>
                    <a:pt x="5261" y="3387"/>
                    <a:pt x="5143" y="3387"/>
                  </a:cubicBezTo>
                  <a:cubicBezTo>
                    <a:pt x="5024" y="3387"/>
                    <a:pt x="4906" y="3342"/>
                    <a:pt x="4816" y="3252"/>
                  </a:cubicBezTo>
                  <a:cubicBezTo>
                    <a:pt x="4635" y="3072"/>
                    <a:pt x="4635" y="2778"/>
                    <a:pt x="4816" y="2598"/>
                  </a:cubicBezTo>
                  <a:cubicBezTo>
                    <a:pt x="4906" y="2508"/>
                    <a:pt x="5024" y="2463"/>
                    <a:pt x="5143" y="2463"/>
                  </a:cubicBezTo>
                  <a:close/>
                  <a:moveTo>
                    <a:pt x="8913" y="0"/>
                  </a:moveTo>
                  <a:cubicBezTo>
                    <a:pt x="8795" y="0"/>
                    <a:pt x="8677" y="45"/>
                    <a:pt x="8586" y="135"/>
                  </a:cubicBezTo>
                  <a:lnTo>
                    <a:pt x="6776" y="1945"/>
                  </a:lnTo>
                  <a:cubicBezTo>
                    <a:pt x="6690" y="2032"/>
                    <a:pt x="6574" y="2077"/>
                    <a:pt x="6457" y="2077"/>
                  </a:cubicBezTo>
                  <a:cubicBezTo>
                    <a:pt x="6377" y="2077"/>
                    <a:pt x="6296" y="2056"/>
                    <a:pt x="6225" y="2014"/>
                  </a:cubicBezTo>
                  <a:cubicBezTo>
                    <a:pt x="6220" y="2011"/>
                    <a:pt x="6217" y="2010"/>
                    <a:pt x="6214" y="2007"/>
                  </a:cubicBezTo>
                  <a:cubicBezTo>
                    <a:pt x="5957" y="1857"/>
                    <a:pt x="5908" y="1505"/>
                    <a:pt x="6119" y="1294"/>
                  </a:cubicBezTo>
                  <a:lnTo>
                    <a:pt x="6620" y="793"/>
                  </a:lnTo>
                  <a:cubicBezTo>
                    <a:pt x="6801" y="612"/>
                    <a:pt x="6801" y="319"/>
                    <a:pt x="6620" y="139"/>
                  </a:cubicBezTo>
                  <a:cubicBezTo>
                    <a:pt x="6530" y="48"/>
                    <a:pt x="6411" y="3"/>
                    <a:pt x="6293" y="3"/>
                  </a:cubicBezTo>
                  <a:cubicBezTo>
                    <a:pt x="6175" y="3"/>
                    <a:pt x="6056" y="48"/>
                    <a:pt x="5966" y="139"/>
                  </a:cubicBezTo>
                  <a:lnTo>
                    <a:pt x="4981" y="1123"/>
                  </a:lnTo>
                  <a:cubicBezTo>
                    <a:pt x="4123" y="1981"/>
                    <a:pt x="3114" y="2678"/>
                    <a:pt x="1995" y="3146"/>
                  </a:cubicBezTo>
                  <a:cubicBezTo>
                    <a:pt x="824" y="3633"/>
                    <a:pt x="1" y="4788"/>
                    <a:pt x="1" y="6137"/>
                  </a:cubicBezTo>
                  <a:cubicBezTo>
                    <a:pt x="1" y="7919"/>
                    <a:pt x="1458" y="9376"/>
                    <a:pt x="3240" y="9376"/>
                  </a:cubicBezTo>
                  <a:cubicBezTo>
                    <a:pt x="4587" y="9376"/>
                    <a:pt x="5742" y="8553"/>
                    <a:pt x="6231" y="7382"/>
                  </a:cubicBezTo>
                  <a:cubicBezTo>
                    <a:pt x="6697" y="6262"/>
                    <a:pt x="7394" y="5253"/>
                    <a:pt x="8252" y="4396"/>
                  </a:cubicBezTo>
                  <a:lnTo>
                    <a:pt x="9238" y="3410"/>
                  </a:lnTo>
                  <a:cubicBezTo>
                    <a:pt x="9418" y="3230"/>
                    <a:pt x="9418" y="2937"/>
                    <a:pt x="9238" y="2756"/>
                  </a:cubicBezTo>
                  <a:cubicBezTo>
                    <a:pt x="9148" y="2666"/>
                    <a:pt x="9029" y="2621"/>
                    <a:pt x="8911" y="2621"/>
                  </a:cubicBezTo>
                  <a:cubicBezTo>
                    <a:pt x="8792" y="2621"/>
                    <a:pt x="8674" y="2666"/>
                    <a:pt x="8584" y="2756"/>
                  </a:cubicBezTo>
                  <a:lnTo>
                    <a:pt x="7149" y="4191"/>
                  </a:lnTo>
                  <a:cubicBezTo>
                    <a:pt x="7059" y="4281"/>
                    <a:pt x="6945" y="4323"/>
                    <a:pt x="6831" y="4323"/>
                  </a:cubicBezTo>
                  <a:cubicBezTo>
                    <a:pt x="6676" y="4323"/>
                    <a:pt x="6522" y="4244"/>
                    <a:pt x="6436" y="4096"/>
                  </a:cubicBezTo>
                  <a:cubicBezTo>
                    <a:pt x="6432" y="4092"/>
                    <a:pt x="6431" y="4090"/>
                    <a:pt x="6428" y="4086"/>
                  </a:cubicBezTo>
                  <a:cubicBezTo>
                    <a:pt x="6323" y="3906"/>
                    <a:pt x="6349" y="3679"/>
                    <a:pt x="6497" y="3533"/>
                  </a:cubicBezTo>
                  <a:lnTo>
                    <a:pt x="9240" y="790"/>
                  </a:lnTo>
                  <a:cubicBezTo>
                    <a:pt x="9421" y="609"/>
                    <a:pt x="9421" y="317"/>
                    <a:pt x="9240" y="135"/>
                  </a:cubicBezTo>
                  <a:cubicBezTo>
                    <a:pt x="9150" y="45"/>
                    <a:pt x="9032" y="0"/>
                    <a:pt x="89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7" name="Google Shape;4697;p29"/>
            <p:cNvSpPr/>
            <p:nvPr/>
          </p:nvSpPr>
          <p:spPr>
            <a:xfrm>
              <a:off x="6423499" y="2223791"/>
              <a:ext cx="233116" cy="233077"/>
            </a:xfrm>
            <a:custGeom>
              <a:avLst/>
              <a:gdLst/>
              <a:ahLst/>
              <a:cxnLst/>
              <a:rect l="l" t="t" r="r" b="b"/>
              <a:pathLst>
                <a:path w="6026" h="6025" extrusionOk="0">
                  <a:moveTo>
                    <a:pt x="1587" y="0"/>
                  </a:moveTo>
                  <a:lnTo>
                    <a:pt x="1587" y="0"/>
                  </a:lnTo>
                  <a:cubicBezTo>
                    <a:pt x="637" y="565"/>
                    <a:pt x="1" y="1601"/>
                    <a:pt x="1" y="2786"/>
                  </a:cubicBezTo>
                  <a:cubicBezTo>
                    <a:pt x="1" y="4567"/>
                    <a:pt x="1458" y="6025"/>
                    <a:pt x="3240" y="6025"/>
                  </a:cubicBezTo>
                  <a:cubicBezTo>
                    <a:pt x="4425" y="6025"/>
                    <a:pt x="5461" y="5389"/>
                    <a:pt x="6025" y="4439"/>
                  </a:cubicBezTo>
                  <a:lnTo>
                    <a:pt x="6025" y="4439"/>
                  </a:lnTo>
                  <a:cubicBezTo>
                    <a:pt x="5541" y="4728"/>
                    <a:pt x="4975" y="4893"/>
                    <a:pt x="4372" y="4893"/>
                  </a:cubicBezTo>
                  <a:cubicBezTo>
                    <a:pt x="2584" y="4893"/>
                    <a:pt x="1133" y="3442"/>
                    <a:pt x="1133" y="1654"/>
                  </a:cubicBezTo>
                  <a:cubicBezTo>
                    <a:pt x="1133" y="1050"/>
                    <a:pt x="1298" y="484"/>
                    <a:pt x="1587" y="0"/>
                  </a:cubicBezTo>
                  <a:close/>
                </a:path>
              </a:pathLst>
            </a:custGeom>
            <a:solidFill>
              <a:srgbClr val="F37D41">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8" name="Google Shape;4698;p29"/>
            <p:cNvSpPr/>
            <p:nvPr/>
          </p:nvSpPr>
          <p:spPr>
            <a:xfrm>
              <a:off x="6465666" y="2238260"/>
              <a:ext cx="166384" cy="186423"/>
            </a:xfrm>
            <a:custGeom>
              <a:avLst/>
              <a:gdLst/>
              <a:ahLst/>
              <a:cxnLst/>
              <a:rect l="l" t="t" r="r" b="b"/>
              <a:pathLst>
                <a:path w="4301" h="4819" extrusionOk="0">
                  <a:moveTo>
                    <a:pt x="3162" y="1"/>
                  </a:moveTo>
                  <a:cubicBezTo>
                    <a:pt x="3078" y="1"/>
                    <a:pt x="2993" y="23"/>
                    <a:pt x="2918" y="69"/>
                  </a:cubicBezTo>
                  <a:lnTo>
                    <a:pt x="2667" y="222"/>
                  </a:lnTo>
                  <a:cubicBezTo>
                    <a:pt x="2594" y="267"/>
                    <a:pt x="2510" y="291"/>
                    <a:pt x="2423" y="291"/>
                  </a:cubicBezTo>
                  <a:lnTo>
                    <a:pt x="2132" y="291"/>
                  </a:lnTo>
                  <a:cubicBezTo>
                    <a:pt x="2042" y="291"/>
                    <a:pt x="1955" y="315"/>
                    <a:pt x="1879" y="365"/>
                  </a:cubicBezTo>
                  <a:lnTo>
                    <a:pt x="560" y="1202"/>
                  </a:lnTo>
                  <a:cubicBezTo>
                    <a:pt x="424" y="1289"/>
                    <a:pt x="340" y="1438"/>
                    <a:pt x="340" y="1600"/>
                  </a:cubicBezTo>
                  <a:lnTo>
                    <a:pt x="340" y="2372"/>
                  </a:lnTo>
                  <a:cubicBezTo>
                    <a:pt x="340" y="2459"/>
                    <a:pt x="317" y="2544"/>
                    <a:pt x="271" y="2618"/>
                  </a:cubicBezTo>
                  <a:lnTo>
                    <a:pt x="114" y="2876"/>
                  </a:lnTo>
                  <a:cubicBezTo>
                    <a:pt x="1" y="3062"/>
                    <a:pt x="28" y="3301"/>
                    <a:pt x="182" y="3454"/>
                  </a:cubicBezTo>
                  <a:lnTo>
                    <a:pt x="1409" y="4681"/>
                  </a:lnTo>
                  <a:cubicBezTo>
                    <a:pt x="1500" y="4772"/>
                    <a:pt x="1620" y="4819"/>
                    <a:pt x="1742" y="4819"/>
                  </a:cubicBezTo>
                  <a:cubicBezTo>
                    <a:pt x="1818" y="4819"/>
                    <a:pt x="1896" y="4800"/>
                    <a:pt x="1966" y="4761"/>
                  </a:cubicBezTo>
                  <a:lnTo>
                    <a:pt x="2327" y="4566"/>
                  </a:lnTo>
                  <a:cubicBezTo>
                    <a:pt x="2395" y="4530"/>
                    <a:pt x="2470" y="4510"/>
                    <a:pt x="2547" y="4510"/>
                  </a:cubicBezTo>
                  <a:cubicBezTo>
                    <a:pt x="2559" y="4510"/>
                    <a:pt x="2571" y="4510"/>
                    <a:pt x="2583" y="4511"/>
                  </a:cubicBezTo>
                  <a:lnTo>
                    <a:pt x="2895" y="4532"/>
                  </a:lnTo>
                  <a:cubicBezTo>
                    <a:pt x="2906" y="4533"/>
                    <a:pt x="2916" y="4533"/>
                    <a:pt x="2927" y="4533"/>
                  </a:cubicBezTo>
                  <a:cubicBezTo>
                    <a:pt x="3082" y="4533"/>
                    <a:pt x="3228" y="4457"/>
                    <a:pt x="3316" y="4329"/>
                  </a:cubicBezTo>
                  <a:lnTo>
                    <a:pt x="3667" y="3820"/>
                  </a:lnTo>
                  <a:cubicBezTo>
                    <a:pt x="3746" y="3704"/>
                    <a:pt x="3770" y="3559"/>
                    <a:pt x="3732" y="3425"/>
                  </a:cubicBezTo>
                  <a:lnTo>
                    <a:pt x="3521" y="2678"/>
                  </a:lnTo>
                  <a:cubicBezTo>
                    <a:pt x="3484" y="2549"/>
                    <a:pt x="3506" y="2410"/>
                    <a:pt x="3577" y="2297"/>
                  </a:cubicBezTo>
                  <a:lnTo>
                    <a:pt x="4181" y="1346"/>
                  </a:lnTo>
                  <a:cubicBezTo>
                    <a:pt x="4300" y="1159"/>
                    <a:pt x="4272" y="916"/>
                    <a:pt x="4116" y="760"/>
                  </a:cubicBezTo>
                  <a:lnTo>
                    <a:pt x="3495" y="139"/>
                  </a:lnTo>
                  <a:cubicBezTo>
                    <a:pt x="3404" y="48"/>
                    <a:pt x="3283" y="1"/>
                    <a:pt x="31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9" name="Google Shape;4699;p29"/>
            <p:cNvSpPr/>
            <p:nvPr/>
          </p:nvSpPr>
          <p:spPr>
            <a:xfrm>
              <a:off x="6453944" y="2146615"/>
              <a:ext cx="43830" cy="43830"/>
            </a:xfrm>
            <a:custGeom>
              <a:avLst/>
              <a:gdLst/>
              <a:ahLst/>
              <a:cxnLst/>
              <a:rect l="l" t="t" r="r" b="b"/>
              <a:pathLst>
                <a:path w="1133" h="1133" extrusionOk="0">
                  <a:moveTo>
                    <a:pt x="567" y="0"/>
                  </a:moveTo>
                  <a:cubicBezTo>
                    <a:pt x="254" y="0"/>
                    <a:pt x="1" y="254"/>
                    <a:pt x="1" y="567"/>
                  </a:cubicBezTo>
                  <a:cubicBezTo>
                    <a:pt x="1" y="879"/>
                    <a:pt x="254" y="1132"/>
                    <a:pt x="567" y="1132"/>
                  </a:cubicBezTo>
                  <a:cubicBezTo>
                    <a:pt x="880" y="1132"/>
                    <a:pt x="1133" y="879"/>
                    <a:pt x="1133" y="567"/>
                  </a:cubicBezTo>
                  <a:cubicBezTo>
                    <a:pt x="1133" y="254"/>
                    <a:pt x="880" y="0"/>
                    <a:pt x="5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0" name="Google Shape;4700;p29"/>
            <p:cNvSpPr/>
            <p:nvPr/>
          </p:nvSpPr>
          <p:spPr>
            <a:xfrm>
              <a:off x="6722573" y="2342400"/>
              <a:ext cx="29207" cy="29207"/>
            </a:xfrm>
            <a:custGeom>
              <a:avLst/>
              <a:gdLst/>
              <a:ahLst/>
              <a:cxnLst/>
              <a:rect l="l" t="t" r="r" b="b"/>
              <a:pathLst>
                <a:path w="755" h="755" extrusionOk="0">
                  <a:moveTo>
                    <a:pt x="378" y="0"/>
                  </a:moveTo>
                  <a:cubicBezTo>
                    <a:pt x="170" y="0"/>
                    <a:pt x="0" y="169"/>
                    <a:pt x="0" y="377"/>
                  </a:cubicBezTo>
                  <a:cubicBezTo>
                    <a:pt x="0" y="586"/>
                    <a:pt x="170" y="755"/>
                    <a:pt x="378" y="755"/>
                  </a:cubicBezTo>
                  <a:cubicBezTo>
                    <a:pt x="586" y="755"/>
                    <a:pt x="755" y="586"/>
                    <a:pt x="755" y="377"/>
                  </a:cubicBezTo>
                  <a:cubicBezTo>
                    <a:pt x="755"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1" name="Google Shape;4701;p29"/>
            <p:cNvSpPr/>
            <p:nvPr/>
          </p:nvSpPr>
          <p:spPr>
            <a:xfrm>
              <a:off x="6530309" y="2135899"/>
              <a:ext cx="29246" cy="29246"/>
            </a:xfrm>
            <a:custGeom>
              <a:avLst/>
              <a:gdLst/>
              <a:ahLst/>
              <a:cxnLst/>
              <a:rect l="l" t="t" r="r" b="b"/>
              <a:pathLst>
                <a:path w="756" h="756" extrusionOk="0">
                  <a:moveTo>
                    <a:pt x="379" y="1"/>
                  </a:moveTo>
                  <a:cubicBezTo>
                    <a:pt x="171" y="1"/>
                    <a:pt x="1" y="170"/>
                    <a:pt x="1" y="378"/>
                  </a:cubicBezTo>
                  <a:cubicBezTo>
                    <a:pt x="1" y="586"/>
                    <a:pt x="171" y="755"/>
                    <a:pt x="379" y="755"/>
                  </a:cubicBezTo>
                  <a:cubicBezTo>
                    <a:pt x="586" y="755"/>
                    <a:pt x="755" y="586"/>
                    <a:pt x="755" y="378"/>
                  </a:cubicBezTo>
                  <a:cubicBezTo>
                    <a:pt x="755" y="170"/>
                    <a:pt x="586" y="1"/>
                    <a:pt x="3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2" name="Google Shape;4702;p29"/>
            <p:cNvSpPr/>
            <p:nvPr/>
          </p:nvSpPr>
          <p:spPr>
            <a:xfrm>
              <a:off x="6495531" y="2349866"/>
              <a:ext cx="36944" cy="32805"/>
            </a:xfrm>
            <a:custGeom>
              <a:avLst/>
              <a:gdLst/>
              <a:ahLst/>
              <a:cxnLst/>
              <a:rect l="l" t="t" r="r" b="b"/>
              <a:pathLst>
                <a:path w="955" h="848" extrusionOk="0">
                  <a:moveTo>
                    <a:pt x="573" y="0"/>
                  </a:moveTo>
                  <a:cubicBezTo>
                    <a:pt x="452" y="0"/>
                    <a:pt x="319" y="55"/>
                    <a:pt x="214" y="160"/>
                  </a:cubicBezTo>
                  <a:cubicBezTo>
                    <a:pt x="32" y="342"/>
                    <a:pt x="1" y="609"/>
                    <a:pt x="148" y="755"/>
                  </a:cubicBezTo>
                  <a:cubicBezTo>
                    <a:pt x="210" y="817"/>
                    <a:pt x="294" y="847"/>
                    <a:pt x="384" y="847"/>
                  </a:cubicBezTo>
                  <a:cubicBezTo>
                    <a:pt x="505" y="847"/>
                    <a:pt x="637" y="793"/>
                    <a:pt x="742" y="687"/>
                  </a:cubicBezTo>
                  <a:cubicBezTo>
                    <a:pt x="925" y="505"/>
                    <a:pt x="955" y="239"/>
                    <a:pt x="809" y="93"/>
                  </a:cubicBezTo>
                  <a:cubicBezTo>
                    <a:pt x="747" y="31"/>
                    <a:pt x="663" y="0"/>
                    <a:pt x="573"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3" name="Google Shape;4703;p29"/>
            <p:cNvSpPr/>
            <p:nvPr/>
          </p:nvSpPr>
          <p:spPr>
            <a:xfrm>
              <a:off x="6564970" y="2280504"/>
              <a:ext cx="36944" cy="32805"/>
            </a:xfrm>
            <a:custGeom>
              <a:avLst/>
              <a:gdLst/>
              <a:ahLst/>
              <a:cxnLst/>
              <a:rect l="l" t="t" r="r" b="b"/>
              <a:pathLst>
                <a:path w="955" h="848" extrusionOk="0">
                  <a:moveTo>
                    <a:pt x="572" y="0"/>
                  </a:moveTo>
                  <a:cubicBezTo>
                    <a:pt x="450" y="0"/>
                    <a:pt x="318" y="55"/>
                    <a:pt x="214" y="160"/>
                  </a:cubicBezTo>
                  <a:cubicBezTo>
                    <a:pt x="30" y="343"/>
                    <a:pt x="1" y="609"/>
                    <a:pt x="146" y="754"/>
                  </a:cubicBezTo>
                  <a:cubicBezTo>
                    <a:pt x="208" y="817"/>
                    <a:pt x="293" y="847"/>
                    <a:pt x="383" y="847"/>
                  </a:cubicBezTo>
                  <a:cubicBezTo>
                    <a:pt x="504" y="847"/>
                    <a:pt x="637" y="792"/>
                    <a:pt x="741" y="688"/>
                  </a:cubicBezTo>
                  <a:cubicBezTo>
                    <a:pt x="924" y="505"/>
                    <a:pt x="954" y="238"/>
                    <a:pt x="809" y="93"/>
                  </a:cubicBezTo>
                  <a:cubicBezTo>
                    <a:pt x="746" y="31"/>
                    <a:pt x="662" y="0"/>
                    <a:pt x="572"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4" name="Google Shape;4704;p29"/>
            <p:cNvSpPr/>
            <p:nvPr/>
          </p:nvSpPr>
          <p:spPr>
            <a:xfrm>
              <a:off x="6500483" y="2338222"/>
              <a:ext cx="17331" cy="16248"/>
            </a:xfrm>
            <a:custGeom>
              <a:avLst/>
              <a:gdLst/>
              <a:ahLst/>
              <a:cxnLst/>
              <a:rect l="l" t="t" r="r" b="b"/>
              <a:pathLst>
                <a:path w="448" h="420" extrusionOk="0">
                  <a:moveTo>
                    <a:pt x="156" y="1"/>
                  </a:moveTo>
                  <a:cubicBezTo>
                    <a:pt x="120" y="1"/>
                    <a:pt x="84" y="14"/>
                    <a:pt x="57" y="42"/>
                  </a:cubicBezTo>
                  <a:cubicBezTo>
                    <a:pt x="1" y="98"/>
                    <a:pt x="1" y="187"/>
                    <a:pt x="57" y="242"/>
                  </a:cubicBezTo>
                  <a:lnTo>
                    <a:pt x="193" y="378"/>
                  </a:lnTo>
                  <a:cubicBezTo>
                    <a:pt x="220" y="406"/>
                    <a:pt x="257" y="420"/>
                    <a:pt x="293" y="420"/>
                  </a:cubicBezTo>
                  <a:cubicBezTo>
                    <a:pt x="328" y="420"/>
                    <a:pt x="364" y="405"/>
                    <a:pt x="393" y="378"/>
                  </a:cubicBezTo>
                  <a:cubicBezTo>
                    <a:pt x="448" y="324"/>
                    <a:pt x="448" y="234"/>
                    <a:pt x="393" y="178"/>
                  </a:cubicBezTo>
                  <a:lnTo>
                    <a:pt x="257" y="42"/>
                  </a:lnTo>
                  <a:cubicBezTo>
                    <a:pt x="229" y="14"/>
                    <a:pt x="193" y="1"/>
                    <a:pt x="15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5" name="Google Shape;4705;p29"/>
            <p:cNvSpPr/>
            <p:nvPr/>
          </p:nvSpPr>
          <p:spPr>
            <a:xfrm>
              <a:off x="6554951" y="2283753"/>
              <a:ext cx="17331" cy="16248"/>
            </a:xfrm>
            <a:custGeom>
              <a:avLst/>
              <a:gdLst/>
              <a:ahLst/>
              <a:cxnLst/>
              <a:rect l="l" t="t" r="r" b="b"/>
              <a:pathLst>
                <a:path w="448" h="420" extrusionOk="0">
                  <a:moveTo>
                    <a:pt x="156" y="0"/>
                  </a:moveTo>
                  <a:cubicBezTo>
                    <a:pt x="120" y="0"/>
                    <a:pt x="83" y="14"/>
                    <a:pt x="56" y="41"/>
                  </a:cubicBezTo>
                  <a:cubicBezTo>
                    <a:pt x="0" y="97"/>
                    <a:pt x="0" y="187"/>
                    <a:pt x="56" y="242"/>
                  </a:cubicBezTo>
                  <a:lnTo>
                    <a:pt x="191" y="378"/>
                  </a:lnTo>
                  <a:cubicBezTo>
                    <a:pt x="220" y="405"/>
                    <a:pt x="256" y="419"/>
                    <a:pt x="291" y="419"/>
                  </a:cubicBezTo>
                  <a:cubicBezTo>
                    <a:pt x="328" y="419"/>
                    <a:pt x="364" y="404"/>
                    <a:pt x="392" y="378"/>
                  </a:cubicBezTo>
                  <a:cubicBezTo>
                    <a:pt x="447" y="323"/>
                    <a:pt x="447" y="232"/>
                    <a:pt x="392" y="177"/>
                  </a:cubicBezTo>
                  <a:lnTo>
                    <a:pt x="256" y="41"/>
                  </a:lnTo>
                  <a:cubicBezTo>
                    <a:pt x="228" y="14"/>
                    <a:pt x="192" y="0"/>
                    <a:pt x="15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6" name="Google Shape;4706;p29"/>
            <p:cNvSpPr/>
            <p:nvPr/>
          </p:nvSpPr>
          <p:spPr>
            <a:xfrm>
              <a:off x="6525937" y="2308898"/>
              <a:ext cx="25880" cy="25377"/>
            </a:xfrm>
            <a:custGeom>
              <a:avLst/>
              <a:gdLst/>
              <a:ahLst/>
              <a:cxnLst/>
              <a:rect l="l" t="t" r="r" b="b"/>
              <a:pathLst>
                <a:path w="669" h="656" extrusionOk="0">
                  <a:moveTo>
                    <a:pt x="518" y="1"/>
                  </a:moveTo>
                  <a:cubicBezTo>
                    <a:pt x="515" y="1"/>
                    <a:pt x="512" y="1"/>
                    <a:pt x="508" y="1"/>
                  </a:cubicBezTo>
                  <a:cubicBezTo>
                    <a:pt x="431" y="6"/>
                    <a:pt x="371" y="74"/>
                    <a:pt x="377" y="151"/>
                  </a:cubicBezTo>
                  <a:cubicBezTo>
                    <a:pt x="382" y="212"/>
                    <a:pt x="360" y="270"/>
                    <a:pt x="317" y="312"/>
                  </a:cubicBezTo>
                  <a:cubicBezTo>
                    <a:pt x="279" y="351"/>
                    <a:pt x="226" y="372"/>
                    <a:pt x="172" y="372"/>
                  </a:cubicBezTo>
                  <a:cubicBezTo>
                    <a:pt x="167" y="372"/>
                    <a:pt x="162" y="372"/>
                    <a:pt x="157" y="371"/>
                  </a:cubicBezTo>
                  <a:cubicBezTo>
                    <a:pt x="154" y="371"/>
                    <a:pt x="151" y="371"/>
                    <a:pt x="148" y="371"/>
                  </a:cubicBezTo>
                  <a:cubicBezTo>
                    <a:pt x="75" y="371"/>
                    <a:pt x="11" y="429"/>
                    <a:pt x="6" y="503"/>
                  </a:cubicBezTo>
                  <a:cubicBezTo>
                    <a:pt x="1" y="581"/>
                    <a:pt x="60" y="649"/>
                    <a:pt x="138" y="654"/>
                  </a:cubicBezTo>
                  <a:cubicBezTo>
                    <a:pt x="150" y="655"/>
                    <a:pt x="162" y="655"/>
                    <a:pt x="173" y="655"/>
                  </a:cubicBezTo>
                  <a:cubicBezTo>
                    <a:pt x="302" y="655"/>
                    <a:pt x="427" y="604"/>
                    <a:pt x="517" y="513"/>
                  </a:cubicBezTo>
                  <a:cubicBezTo>
                    <a:pt x="617" y="413"/>
                    <a:pt x="669" y="274"/>
                    <a:pt x="659" y="133"/>
                  </a:cubicBezTo>
                  <a:cubicBezTo>
                    <a:pt x="654" y="58"/>
                    <a:pt x="592" y="1"/>
                    <a:pt x="51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7" name="Google Shape;4707;p29"/>
            <p:cNvSpPr/>
            <p:nvPr/>
          </p:nvSpPr>
          <p:spPr>
            <a:xfrm>
              <a:off x="6596731" y="2184062"/>
              <a:ext cx="51335" cy="46770"/>
            </a:xfrm>
            <a:custGeom>
              <a:avLst/>
              <a:gdLst/>
              <a:ahLst/>
              <a:cxnLst/>
              <a:rect l="l" t="t" r="r" b="b"/>
              <a:pathLst>
                <a:path w="1327" h="1209" extrusionOk="0">
                  <a:moveTo>
                    <a:pt x="662" y="280"/>
                  </a:moveTo>
                  <a:cubicBezTo>
                    <a:pt x="744" y="280"/>
                    <a:pt x="828" y="312"/>
                    <a:pt x="889" y="374"/>
                  </a:cubicBezTo>
                  <a:cubicBezTo>
                    <a:pt x="1015" y="500"/>
                    <a:pt x="1015" y="703"/>
                    <a:pt x="891" y="829"/>
                  </a:cubicBezTo>
                  <a:cubicBezTo>
                    <a:pt x="828" y="892"/>
                    <a:pt x="746" y="923"/>
                    <a:pt x="663" y="923"/>
                  </a:cubicBezTo>
                  <a:cubicBezTo>
                    <a:pt x="580" y="923"/>
                    <a:pt x="498" y="892"/>
                    <a:pt x="435" y="829"/>
                  </a:cubicBezTo>
                  <a:cubicBezTo>
                    <a:pt x="311" y="703"/>
                    <a:pt x="311" y="500"/>
                    <a:pt x="435" y="374"/>
                  </a:cubicBezTo>
                  <a:cubicBezTo>
                    <a:pt x="497" y="312"/>
                    <a:pt x="581" y="280"/>
                    <a:pt x="662" y="280"/>
                  </a:cubicBezTo>
                  <a:close/>
                  <a:moveTo>
                    <a:pt x="664" y="1"/>
                  </a:moveTo>
                  <a:cubicBezTo>
                    <a:pt x="509" y="1"/>
                    <a:pt x="354" y="60"/>
                    <a:pt x="237" y="178"/>
                  </a:cubicBezTo>
                  <a:cubicBezTo>
                    <a:pt x="0" y="413"/>
                    <a:pt x="0" y="796"/>
                    <a:pt x="237" y="1033"/>
                  </a:cubicBezTo>
                  <a:cubicBezTo>
                    <a:pt x="354" y="1150"/>
                    <a:pt x="509" y="1209"/>
                    <a:pt x="664" y="1209"/>
                  </a:cubicBezTo>
                  <a:cubicBezTo>
                    <a:pt x="818" y="1209"/>
                    <a:pt x="972" y="1150"/>
                    <a:pt x="1091" y="1033"/>
                  </a:cubicBezTo>
                  <a:cubicBezTo>
                    <a:pt x="1327" y="796"/>
                    <a:pt x="1327" y="413"/>
                    <a:pt x="1091" y="178"/>
                  </a:cubicBezTo>
                  <a:cubicBezTo>
                    <a:pt x="973" y="60"/>
                    <a:pt x="818" y="1"/>
                    <a:pt x="66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8" name="Google Shape;4708;p29"/>
            <p:cNvSpPr/>
            <p:nvPr/>
          </p:nvSpPr>
          <p:spPr>
            <a:xfrm>
              <a:off x="6417967" y="2088665"/>
              <a:ext cx="373658" cy="373620"/>
            </a:xfrm>
            <a:custGeom>
              <a:avLst/>
              <a:gdLst/>
              <a:ahLst/>
              <a:cxnLst/>
              <a:rect l="l" t="t" r="r" b="b"/>
              <a:pathLst>
                <a:path w="9659" h="9658" extrusionOk="0">
                  <a:moveTo>
                    <a:pt x="9054" y="1"/>
                  </a:moveTo>
                  <a:cubicBezTo>
                    <a:pt x="8893" y="1"/>
                    <a:pt x="8742" y="64"/>
                    <a:pt x="8626" y="177"/>
                  </a:cubicBezTo>
                  <a:lnTo>
                    <a:pt x="6817" y="1987"/>
                  </a:lnTo>
                  <a:cubicBezTo>
                    <a:pt x="6757" y="2046"/>
                    <a:pt x="6678" y="2077"/>
                    <a:pt x="6597" y="2077"/>
                  </a:cubicBezTo>
                  <a:cubicBezTo>
                    <a:pt x="6542" y="2077"/>
                    <a:pt x="6486" y="2063"/>
                    <a:pt x="6436" y="2033"/>
                  </a:cubicBezTo>
                  <a:lnTo>
                    <a:pt x="6426" y="2027"/>
                  </a:lnTo>
                  <a:cubicBezTo>
                    <a:pt x="6340" y="1976"/>
                    <a:pt x="6283" y="1892"/>
                    <a:pt x="6272" y="1793"/>
                  </a:cubicBezTo>
                  <a:cubicBezTo>
                    <a:pt x="6259" y="1696"/>
                    <a:pt x="6291" y="1603"/>
                    <a:pt x="6359" y="1534"/>
                  </a:cubicBezTo>
                  <a:lnTo>
                    <a:pt x="6860" y="1033"/>
                  </a:lnTo>
                  <a:cubicBezTo>
                    <a:pt x="7097" y="798"/>
                    <a:pt x="7097" y="415"/>
                    <a:pt x="6860" y="178"/>
                  </a:cubicBezTo>
                  <a:cubicBezTo>
                    <a:pt x="6746" y="64"/>
                    <a:pt x="6594" y="2"/>
                    <a:pt x="6433" y="2"/>
                  </a:cubicBezTo>
                  <a:cubicBezTo>
                    <a:pt x="6273" y="2"/>
                    <a:pt x="6121" y="65"/>
                    <a:pt x="6006" y="178"/>
                  </a:cubicBezTo>
                  <a:lnTo>
                    <a:pt x="5021" y="1164"/>
                  </a:lnTo>
                  <a:cubicBezTo>
                    <a:pt x="4151" y="2034"/>
                    <a:pt x="3161" y="2704"/>
                    <a:pt x="2081" y="3154"/>
                  </a:cubicBezTo>
                  <a:cubicBezTo>
                    <a:pt x="818" y="3680"/>
                    <a:pt x="0" y="4906"/>
                    <a:pt x="0" y="6276"/>
                  </a:cubicBezTo>
                  <a:cubicBezTo>
                    <a:pt x="0" y="7174"/>
                    <a:pt x="353" y="8023"/>
                    <a:pt x="993" y="8664"/>
                  </a:cubicBezTo>
                  <a:cubicBezTo>
                    <a:pt x="1632" y="9304"/>
                    <a:pt x="2482" y="9657"/>
                    <a:pt x="3382" y="9657"/>
                  </a:cubicBezTo>
                  <a:cubicBezTo>
                    <a:pt x="4750" y="9657"/>
                    <a:pt x="5976" y="8840"/>
                    <a:pt x="6504" y="7576"/>
                  </a:cubicBezTo>
                  <a:cubicBezTo>
                    <a:pt x="6953" y="6496"/>
                    <a:pt x="7623" y="5506"/>
                    <a:pt x="8494" y="4636"/>
                  </a:cubicBezTo>
                  <a:lnTo>
                    <a:pt x="9479" y="3652"/>
                  </a:lnTo>
                  <a:cubicBezTo>
                    <a:pt x="9593" y="3537"/>
                    <a:pt x="9655" y="3385"/>
                    <a:pt x="9655" y="3224"/>
                  </a:cubicBezTo>
                  <a:cubicBezTo>
                    <a:pt x="9655" y="3063"/>
                    <a:pt x="9592" y="2911"/>
                    <a:pt x="9479" y="2797"/>
                  </a:cubicBezTo>
                  <a:cubicBezTo>
                    <a:pt x="9362" y="2680"/>
                    <a:pt x="9207" y="2622"/>
                    <a:pt x="9053" y="2622"/>
                  </a:cubicBezTo>
                  <a:cubicBezTo>
                    <a:pt x="8898" y="2622"/>
                    <a:pt x="8743" y="2681"/>
                    <a:pt x="8625" y="2799"/>
                  </a:cubicBezTo>
                  <a:lnTo>
                    <a:pt x="7191" y="4234"/>
                  </a:lnTo>
                  <a:cubicBezTo>
                    <a:pt x="7131" y="4293"/>
                    <a:pt x="7053" y="4325"/>
                    <a:pt x="6971" y="4325"/>
                  </a:cubicBezTo>
                  <a:cubicBezTo>
                    <a:pt x="6958" y="4325"/>
                    <a:pt x="6945" y="4324"/>
                    <a:pt x="6932" y="4323"/>
                  </a:cubicBezTo>
                  <a:cubicBezTo>
                    <a:pt x="6834" y="4311"/>
                    <a:pt x="6750" y="4254"/>
                    <a:pt x="6700" y="4169"/>
                  </a:cubicBezTo>
                  <a:lnTo>
                    <a:pt x="6694" y="4158"/>
                  </a:lnTo>
                  <a:cubicBezTo>
                    <a:pt x="6620" y="4033"/>
                    <a:pt x="6639" y="3876"/>
                    <a:pt x="6739" y="3776"/>
                  </a:cubicBezTo>
                  <a:lnTo>
                    <a:pt x="7335" y="3180"/>
                  </a:lnTo>
                  <a:cubicBezTo>
                    <a:pt x="7391" y="3125"/>
                    <a:pt x="7391" y="3035"/>
                    <a:pt x="7335" y="2979"/>
                  </a:cubicBezTo>
                  <a:cubicBezTo>
                    <a:pt x="7308" y="2952"/>
                    <a:pt x="7272" y="2938"/>
                    <a:pt x="7235" y="2938"/>
                  </a:cubicBezTo>
                  <a:cubicBezTo>
                    <a:pt x="7199" y="2938"/>
                    <a:pt x="7163" y="2952"/>
                    <a:pt x="7135" y="2979"/>
                  </a:cubicBezTo>
                  <a:lnTo>
                    <a:pt x="6539" y="3576"/>
                  </a:lnTo>
                  <a:cubicBezTo>
                    <a:pt x="6346" y="3769"/>
                    <a:pt x="6310" y="4066"/>
                    <a:pt x="6449" y="4301"/>
                  </a:cubicBezTo>
                  <a:lnTo>
                    <a:pt x="6454" y="4311"/>
                  </a:lnTo>
                  <a:cubicBezTo>
                    <a:pt x="6549" y="4472"/>
                    <a:pt x="6710" y="4578"/>
                    <a:pt x="6895" y="4602"/>
                  </a:cubicBezTo>
                  <a:cubicBezTo>
                    <a:pt x="6921" y="4605"/>
                    <a:pt x="6946" y="4607"/>
                    <a:pt x="6971" y="4607"/>
                  </a:cubicBezTo>
                  <a:cubicBezTo>
                    <a:pt x="7127" y="4607"/>
                    <a:pt x="7276" y="4546"/>
                    <a:pt x="7390" y="4433"/>
                  </a:cubicBezTo>
                  <a:lnTo>
                    <a:pt x="8824" y="2998"/>
                  </a:lnTo>
                  <a:cubicBezTo>
                    <a:pt x="8887" y="2936"/>
                    <a:pt x="8969" y="2904"/>
                    <a:pt x="9052" y="2904"/>
                  </a:cubicBezTo>
                  <a:cubicBezTo>
                    <a:pt x="9134" y="2904"/>
                    <a:pt x="9217" y="2936"/>
                    <a:pt x="9280" y="2998"/>
                  </a:cubicBezTo>
                  <a:cubicBezTo>
                    <a:pt x="9340" y="3059"/>
                    <a:pt x="9372" y="3140"/>
                    <a:pt x="9372" y="3225"/>
                  </a:cubicBezTo>
                  <a:cubicBezTo>
                    <a:pt x="9372" y="3311"/>
                    <a:pt x="9340" y="3391"/>
                    <a:pt x="9280" y="3452"/>
                  </a:cubicBezTo>
                  <a:lnTo>
                    <a:pt x="8294" y="4438"/>
                  </a:lnTo>
                  <a:cubicBezTo>
                    <a:pt x="7397" y="5334"/>
                    <a:pt x="6707" y="6354"/>
                    <a:pt x="6242" y="7468"/>
                  </a:cubicBezTo>
                  <a:cubicBezTo>
                    <a:pt x="5759" y="8626"/>
                    <a:pt x="4637" y="9375"/>
                    <a:pt x="3382" y="9375"/>
                  </a:cubicBezTo>
                  <a:cubicBezTo>
                    <a:pt x="2557" y="9375"/>
                    <a:pt x="1780" y="9051"/>
                    <a:pt x="1194" y="8465"/>
                  </a:cubicBezTo>
                  <a:cubicBezTo>
                    <a:pt x="607" y="7878"/>
                    <a:pt x="283" y="7102"/>
                    <a:pt x="283" y="6277"/>
                  </a:cubicBezTo>
                  <a:cubicBezTo>
                    <a:pt x="283" y="5023"/>
                    <a:pt x="1032" y="3899"/>
                    <a:pt x="2191" y="3416"/>
                  </a:cubicBezTo>
                  <a:cubicBezTo>
                    <a:pt x="3305" y="2952"/>
                    <a:pt x="4324" y="2261"/>
                    <a:pt x="5221" y="1364"/>
                  </a:cubicBezTo>
                  <a:lnTo>
                    <a:pt x="6206" y="379"/>
                  </a:lnTo>
                  <a:cubicBezTo>
                    <a:pt x="6267" y="319"/>
                    <a:pt x="6348" y="286"/>
                    <a:pt x="6433" y="286"/>
                  </a:cubicBezTo>
                  <a:cubicBezTo>
                    <a:pt x="6520" y="286"/>
                    <a:pt x="6600" y="319"/>
                    <a:pt x="6660" y="379"/>
                  </a:cubicBezTo>
                  <a:cubicBezTo>
                    <a:pt x="6785" y="504"/>
                    <a:pt x="6785" y="709"/>
                    <a:pt x="6660" y="834"/>
                  </a:cubicBezTo>
                  <a:lnTo>
                    <a:pt x="6159" y="1336"/>
                  </a:lnTo>
                  <a:cubicBezTo>
                    <a:pt x="6029" y="1465"/>
                    <a:pt x="5967" y="1647"/>
                    <a:pt x="5990" y="1829"/>
                  </a:cubicBezTo>
                  <a:cubicBezTo>
                    <a:pt x="6014" y="2014"/>
                    <a:pt x="6121" y="2175"/>
                    <a:pt x="6282" y="2270"/>
                  </a:cubicBezTo>
                  <a:lnTo>
                    <a:pt x="6293" y="2276"/>
                  </a:lnTo>
                  <a:cubicBezTo>
                    <a:pt x="6388" y="2332"/>
                    <a:pt x="6493" y="2360"/>
                    <a:pt x="6598" y="2360"/>
                  </a:cubicBezTo>
                  <a:cubicBezTo>
                    <a:pt x="6751" y="2360"/>
                    <a:pt x="6903" y="2300"/>
                    <a:pt x="7018" y="2186"/>
                  </a:cubicBezTo>
                  <a:lnTo>
                    <a:pt x="8827" y="377"/>
                  </a:lnTo>
                  <a:cubicBezTo>
                    <a:pt x="8888" y="315"/>
                    <a:pt x="8968" y="283"/>
                    <a:pt x="9054" y="283"/>
                  </a:cubicBezTo>
                  <a:cubicBezTo>
                    <a:pt x="9139" y="283"/>
                    <a:pt x="9221" y="315"/>
                    <a:pt x="9281" y="377"/>
                  </a:cubicBezTo>
                  <a:cubicBezTo>
                    <a:pt x="9406" y="502"/>
                    <a:pt x="9406" y="706"/>
                    <a:pt x="9281" y="831"/>
                  </a:cubicBezTo>
                  <a:lnTo>
                    <a:pt x="7508" y="2604"/>
                  </a:lnTo>
                  <a:cubicBezTo>
                    <a:pt x="7453" y="2660"/>
                    <a:pt x="7453" y="2749"/>
                    <a:pt x="7508" y="2804"/>
                  </a:cubicBezTo>
                  <a:cubicBezTo>
                    <a:pt x="7536" y="2832"/>
                    <a:pt x="7572" y="2846"/>
                    <a:pt x="7609" y="2846"/>
                  </a:cubicBezTo>
                  <a:cubicBezTo>
                    <a:pt x="7645" y="2846"/>
                    <a:pt x="7681" y="2832"/>
                    <a:pt x="7709" y="2804"/>
                  </a:cubicBezTo>
                  <a:lnTo>
                    <a:pt x="9481" y="1032"/>
                  </a:lnTo>
                  <a:cubicBezTo>
                    <a:pt x="9596" y="917"/>
                    <a:pt x="9658" y="766"/>
                    <a:pt x="9658" y="604"/>
                  </a:cubicBezTo>
                  <a:cubicBezTo>
                    <a:pt x="9658" y="444"/>
                    <a:pt x="9595" y="292"/>
                    <a:pt x="9481" y="177"/>
                  </a:cubicBezTo>
                  <a:cubicBezTo>
                    <a:pt x="9366" y="62"/>
                    <a:pt x="9215" y="1"/>
                    <a:pt x="905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9" name="Google Shape;4709;p29"/>
            <p:cNvSpPr/>
            <p:nvPr/>
          </p:nvSpPr>
          <p:spPr>
            <a:xfrm>
              <a:off x="6459322" y="2233153"/>
              <a:ext cx="178454" cy="197448"/>
            </a:xfrm>
            <a:custGeom>
              <a:avLst/>
              <a:gdLst/>
              <a:ahLst/>
              <a:cxnLst/>
              <a:rect l="l" t="t" r="r" b="b"/>
              <a:pathLst>
                <a:path w="4613" h="5104" extrusionOk="0">
                  <a:moveTo>
                    <a:pt x="3318" y="0"/>
                  </a:moveTo>
                  <a:cubicBezTo>
                    <a:pt x="3208" y="0"/>
                    <a:pt x="3098" y="29"/>
                    <a:pt x="3000" y="89"/>
                  </a:cubicBezTo>
                  <a:lnTo>
                    <a:pt x="2750" y="242"/>
                  </a:lnTo>
                  <a:cubicBezTo>
                    <a:pt x="2698" y="273"/>
                    <a:pt x="2639" y="289"/>
                    <a:pt x="2578" y="289"/>
                  </a:cubicBezTo>
                  <a:lnTo>
                    <a:pt x="2286" y="289"/>
                  </a:lnTo>
                  <a:cubicBezTo>
                    <a:pt x="2170" y="289"/>
                    <a:pt x="2055" y="323"/>
                    <a:pt x="1958" y="384"/>
                  </a:cubicBezTo>
                  <a:lnTo>
                    <a:pt x="639" y="1222"/>
                  </a:lnTo>
                  <a:cubicBezTo>
                    <a:pt x="461" y="1336"/>
                    <a:pt x="355" y="1528"/>
                    <a:pt x="355" y="1739"/>
                  </a:cubicBezTo>
                  <a:lnTo>
                    <a:pt x="355" y="2510"/>
                  </a:lnTo>
                  <a:cubicBezTo>
                    <a:pt x="355" y="2571"/>
                    <a:pt x="337" y="2630"/>
                    <a:pt x="305" y="2683"/>
                  </a:cubicBezTo>
                  <a:lnTo>
                    <a:pt x="149" y="2940"/>
                  </a:lnTo>
                  <a:cubicBezTo>
                    <a:pt x="0" y="3183"/>
                    <a:pt x="36" y="3493"/>
                    <a:pt x="237" y="3694"/>
                  </a:cubicBezTo>
                  <a:lnTo>
                    <a:pt x="923" y="4379"/>
                  </a:lnTo>
                  <a:cubicBezTo>
                    <a:pt x="951" y="4407"/>
                    <a:pt x="988" y="4421"/>
                    <a:pt x="1024" y="4421"/>
                  </a:cubicBezTo>
                  <a:cubicBezTo>
                    <a:pt x="1060" y="4421"/>
                    <a:pt x="1097" y="4407"/>
                    <a:pt x="1125" y="4379"/>
                  </a:cubicBezTo>
                  <a:cubicBezTo>
                    <a:pt x="1180" y="4324"/>
                    <a:pt x="1180" y="4234"/>
                    <a:pt x="1125" y="4179"/>
                  </a:cubicBezTo>
                  <a:lnTo>
                    <a:pt x="439" y="3493"/>
                  </a:lnTo>
                  <a:cubicBezTo>
                    <a:pt x="330" y="3385"/>
                    <a:pt x="310" y="3217"/>
                    <a:pt x="389" y="3087"/>
                  </a:cubicBezTo>
                  <a:lnTo>
                    <a:pt x="547" y="2830"/>
                  </a:lnTo>
                  <a:cubicBezTo>
                    <a:pt x="606" y="2734"/>
                    <a:pt x="636" y="2623"/>
                    <a:pt x="636" y="2509"/>
                  </a:cubicBezTo>
                  <a:lnTo>
                    <a:pt x="636" y="1742"/>
                  </a:lnTo>
                  <a:cubicBezTo>
                    <a:pt x="636" y="1628"/>
                    <a:pt x="693" y="1523"/>
                    <a:pt x="789" y="1463"/>
                  </a:cubicBezTo>
                  <a:lnTo>
                    <a:pt x="2108" y="626"/>
                  </a:lnTo>
                  <a:cubicBezTo>
                    <a:pt x="2161" y="591"/>
                    <a:pt x="2223" y="574"/>
                    <a:pt x="2284" y="574"/>
                  </a:cubicBezTo>
                  <a:lnTo>
                    <a:pt x="2577" y="574"/>
                  </a:lnTo>
                  <a:cubicBezTo>
                    <a:pt x="2688" y="574"/>
                    <a:pt x="2799" y="544"/>
                    <a:pt x="2894" y="484"/>
                  </a:cubicBezTo>
                  <a:lnTo>
                    <a:pt x="3144" y="331"/>
                  </a:lnTo>
                  <a:cubicBezTo>
                    <a:pt x="3198" y="299"/>
                    <a:pt x="3257" y="283"/>
                    <a:pt x="3316" y="283"/>
                  </a:cubicBezTo>
                  <a:cubicBezTo>
                    <a:pt x="3401" y="283"/>
                    <a:pt x="3486" y="316"/>
                    <a:pt x="3549" y="380"/>
                  </a:cubicBezTo>
                  <a:lnTo>
                    <a:pt x="4171" y="1001"/>
                  </a:lnTo>
                  <a:cubicBezTo>
                    <a:pt x="4282" y="1111"/>
                    <a:pt x="4299" y="1280"/>
                    <a:pt x="4215" y="1412"/>
                  </a:cubicBezTo>
                  <a:lnTo>
                    <a:pt x="3612" y="2362"/>
                  </a:lnTo>
                  <a:cubicBezTo>
                    <a:pt x="3518" y="2510"/>
                    <a:pt x="3491" y="2691"/>
                    <a:pt x="3539" y="2858"/>
                  </a:cubicBezTo>
                  <a:lnTo>
                    <a:pt x="3750" y="3605"/>
                  </a:lnTo>
                  <a:cubicBezTo>
                    <a:pt x="3776" y="3700"/>
                    <a:pt x="3760" y="3801"/>
                    <a:pt x="3704" y="3882"/>
                  </a:cubicBezTo>
                  <a:lnTo>
                    <a:pt x="3353" y="4391"/>
                  </a:lnTo>
                  <a:cubicBezTo>
                    <a:pt x="3292" y="4481"/>
                    <a:pt x="3188" y="4534"/>
                    <a:pt x="3079" y="4534"/>
                  </a:cubicBezTo>
                  <a:cubicBezTo>
                    <a:pt x="3072" y="4534"/>
                    <a:pt x="3065" y="4534"/>
                    <a:pt x="3058" y="4534"/>
                  </a:cubicBezTo>
                  <a:lnTo>
                    <a:pt x="2746" y="4512"/>
                  </a:lnTo>
                  <a:cubicBezTo>
                    <a:pt x="2732" y="4511"/>
                    <a:pt x="2717" y="4511"/>
                    <a:pt x="2703" y="4511"/>
                  </a:cubicBezTo>
                  <a:cubicBezTo>
                    <a:pt x="2601" y="4511"/>
                    <a:pt x="2501" y="4536"/>
                    <a:pt x="2412" y="4585"/>
                  </a:cubicBezTo>
                  <a:lnTo>
                    <a:pt x="2051" y="4780"/>
                  </a:lnTo>
                  <a:cubicBezTo>
                    <a:pt x="2002" y="4807"/>
                    <a:pt x="1948" y="4820"/>
                    <a:pt x="1895" y="4820"/>
                  </a:cubicBezTo>
                  <a:cubicBezTo>
                    <a:pt x="1809" y="4820"/>
                    <a:pt x="1724" y="4787"/>
                    <a:pt x="1661" y="4723"/>
                  </a:cubicBezTo>
                  <a:lnTo>
                    <a:pt x="1494" y="4556"/>
                  </a:lnTo>
                  <a:cubicBezTo>
                    <a:pt x="1466" y="4528"/>
                    <a:pt x="1430" y="4515"/>
                    <a:pt x="1393" y="4515"/>
                  </a:cubicBezTo>
                  <a:cubicBezTo>
                    <a:pt x="1357" y="4515"/>
                    <a:pt x="1320" y="4528"/>
                    <a:pt x="1293" y="4556"/>
                  </a:cubicBezTo>
                  <a:cubicBezTo>
                    <a:pt x="1238" y="4612"/>
                    <a:pt x="1238" y="4701"/>
                    <a:pt x="1293" y="4756"/>
                  </a:cubicBezTo>
                  <a:lnTo>
                    <a:pt x="1460" y="4924"/>
                  </a:lnTo>
                  <a:cubicBezTo>
                    <a:pt x="1577" y="5041"/>
                    <a:pt x="1736" y="5103"/>
                    <a:pt x="1896" y="5103"/>
                  </a:cubicBezTo>
                  <a:cubicBezTo>
                    <a:pt x="1996" y="5103"/>
                    <a:pt x="2095" y="5079"/>
                    <a:pt x="2186" y="5029"/>
                  </a:cubicBezTo>
                  <a:lnTo>
                    <a:pt x="2546" y="4834"/>
                  </a:lnTo>
                  <a:cubicBezTo>
                    <a:pt x="2596" y="4807"/>
                    <a:pt x="2651" y="4794"/>
                    <a:pt x="2708" y="4794"/>
                  </a:cubicBezTo>
                  <a:cubicBezTo>
                    <a:pt x="2714" y="4794"/>
                    <a:pt x="2720" y="4794"/>
                    <a:pt x="2726" y="4794"/>
                  </a:cubicBezTo>
                  <a:lnTo>
                    <a:pt x="3038" y="4815"/>
                  </a:lnTo>
                  <a:cubicBezTo>
                    <a:pt x="3052" y="4816"/>
                    <a:pt x="3066" y="4817"/>
                    <a:pt x="3079" y="4817"/>
                  </a:cubicBezTo>
                  <a:cubicBezTo>
                    <a:pt x="3280" y="4817"/>
                    <a:pt x="3471" y="4718"/>
                    <a:pt x="3585" y="4551"/>
                  </a:cubicBezTo>
                  <a:lnTo>
                    <a:pt x="3937" y="4043"/>
                  </a:lnTo>
                  <a:cubicBezTo>
                    <a:pt x="4040" y="3892"/>
                    <a:pt x="4070" y="3704"/>
                    <a:pt x="4021" y="3528"/>
                  </a:cubicBezTo>
                  <a:lnTo>
                    <a:pt x="3810" y="2782"/>
                  </a:lnTo>
                  <a:cubicBezTo>
                    <a:pt x="3785" y="2692"/>
                    <a:pt x="3797" y="2594"/>
                    <a:pt x="3849" y="2515"/>
                  </a:cubicBezTo>
                  <a:lnTo>
                    <a:pt x="4457" y="1564"/>
                  </a:lnTo>
                  <a:cubicBezTo>
                    <a:pt x="4613" y="1320"/>
                    <a:pt x="4577" y="1005"/>
                    <a:pt x="4372" y="801"/>
                  </a:cubicBezTo>
                  <a:lnTo>
                    <a:pt x="3752" y="180"/>
                  </a:lnTo>
                  <a:cubicBezTo>
                    <a:pt x="3633" y="62"/>
                    <a:pt x="3476" y="0"/>
                    <a:pt x="331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0" name="Google Shape;4710;p29"/>
            <p:cNvSpPr/>
            <p:nvPr/>
          </p:nvSpPr>
          <p:spPr>
            <a:xfrm>
              <a:off x="6448529" y="2141160"/>
              <a:ext cx="54739" cy="54739"/>
            </a:xfrm>
            <a:custGeom>
              <a:avLst/>
              <a:gdLst/>
              <a:ahLst/>
              <a:cxnLst/>
              <a:rect l="l" t="t" r="r" b="b"/>
              <a:pathLst>
                <a:path w="1415" h="1415" extrusionOk="0">
                  <a:moveTo>
                    <a:pt x="707" y="283"/>
                  </a:moveTo>
                  <a:cubicBezTo>
                    <a:pt x="941" y="283"/>
                    <a:pt x="1132" y="472"/>
                    <a:pt x="1132" y="708"/>
                  </a:cubicBezTo>
                  <a:cubicBezTo>
                    <a:pt x="1132" y="941"/>
                    <a:pt x="942" y="1132"/>
                    <a:pt x="707" y="1132"/>
                  </a:cubicBezTo>
                  <a:cubicBezTo>
                    <a:pt x="473" y="1132"/>
                    <a:pt x="282" y="942"/>
                    <a:pt x="282" y="708"/>
                  </a:cubicBezTo>
                  <a:cubicBezTo>
                    <a:pt x="282" y="472"/>
                    <a:pt x="472" y="283"/>
                    <a:pt x="707" y="283"/>
                  </a:cubicBezTo>
                  <a:close/>
                  <a:moveTo>
                    <a:pt x="707" y="1"/>
                  </a:moveTo>
                  <a:cubicBezTo>
                    <a:pt x="317" y="1"/>
                    <a:pt x="1" y="318"/>
                    <a:pt x="1" y="708"/>
                  </a:cubicBezTo>
                  <a:cubicBezTo>
                    <a:pt x="1" y="1096"/>
                    <a:pt x="317" y="1415"/>
                    <a:pt x="707" y="1415"/>
                  </a:cubicBezTo>
                  <a:cubicBezTo>
                    <a:pt x="1098" y="1415"/>
                    <a:pt x="1414" y="1096"/>
                    <a:pt x="1414" y="708"/>
                  </a:cubicBezTo>
                  <a:cubicBezTo>
                    <a:pt x="1414" y="318"/>
                    <a:pt x="1096" y="1"/>
                    <a:pt x="70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1" name="Google Shape;4711;p29"/>
            <p:cNvSpPr/>
            <p:nvPr/>
          </p:nvSpPr>
          <p:spPr>
            <a:xfrm>
              <a:off x="6717119" y="2336906"/>
              <a:ext cx="40116" cy="40194"/>
            </a:xfrm>
            <a:custGeom>
              <a:avLst/>
              <a:gdLst/>
              <a:ahLst/>
              <a:cxnLst/>
              <a:rect l="l" t="t" r="r" b="b"/>
              <a:pathLst>
                <a:path w="1037" h="1039" extrusionOk="0">
                  <a:moveTo>
                    <a:pt x="519" y="284"/>
                  </a:moveTo>
                  <a:cubicBezTo>
                    <a:pt x="650" y="284"/>
                    <a:pt x="755" y="389"/>
                    <a:pt x="755" y="519"/>
                  </a:cubicBezTo>
                  <a:cubicBezTo>
                    <a:pt x="755" y="650"/>
                    <a:pt x="650" y="755"/>
                    <a:pt x="519" y="755"/>
                  </a:cubicBezTo>
                  <a:cubicBezTo>
                    <a:pt x="388" y="755"/>
                    <a:pt x="283" y="650"/>
                    <a:pt x="283" y="519"/>
                  </a:cubicBezTo>
                  <a:cubicBezTo>
                    <a:pt x="283" y="389"/>
                    <a:pt x="388" y="284"/>
                    <a:pt x="519" y="284"/>
                  </a:cubicBezTo>
                  <a:close/>
                  <a:moveTo>
                    <a:pt x="519" y="1"/>
                  </a:moveTo>
                  <a:cubicBezTo>
                    <a:pt x="233" y="1"/>
                    <a:pt x="1" y="233"/>
                    <a:pt x="1" y="519"/>
                  </a:cubicBezTo>
                  <a:cubicBezTo>
                    <a:pt x="1" y="806"/>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2" name="Google Shape;4712;p29"/>
            <p:cNvSpPr/>
            <p:nvPr/>
          </p:nvSpPr>
          <p:spPr>
            <a:xfrm>
              <a:off x="6524854" y="2130444"/>
              <a:ext cx="40155" cy="40155"/>
            </a:xfrm>
            <a:custGeom>
              <a:avLst/>
              <a:gdLst/>
              <a:ahLst/>
              <a:cxnLst/>
              <a:rect l="l" t="t" r="r" b="b"/>
              <a:pathLst>
                <a:path w="1038" h="1038" extrusionOk="0">
                  <a:moveTo>
                    <a:pt x="520" y="283"/>
                  </a:moveTo>
                  <a:cubicBezTo>
                    <a:pt x="650" y="283"/>
                    <a:pt x="756" y="389"/>
                    <a:pt x="756" y="519"/>
                  </a:cubicBezTo>
                  <a:cubicBezTo>
                    <a:pt x="756" y="649"/>
                    <a:pt x="650" y="755"/>
                    <a:pt x="520" y="755"/>
                  </a:cubicBezTo>
                  <a:cubicBezTo>
                    <a:pt x="389" y="755"/>
                    <a:pt x="283" y="649"/>
                    <a:pt x="283" y="519"/>
                  </a:cubicBezTo>
                  <a:cubicBezTo>
                    <a:pt x="283" y="389"/>
                    <a:pt x="389" y="283"/>
                    <a:pt x="520" y="283"/>
                  </a:cubicBezTo>
                  <a:close/>
                  <a:moveTo>
                    <a:pt x="520" y="0"/>
                  </a:moveTo>
                  <a:cubicBezTo>
                    <a:pt x="234" y="0"/>
                    <a:pt x="2" y="232"/>
                    <a:pt x="2" y="519"/>
                  </a:cubicBezTo>
                  <a:cubicBezTo>
                    <a:pt x="0" y="805"/>
                    <a:pt x="234" y="1037"/>
                    <a:pt x="520" y="1037"/>
                  </a:cubicBezTo>
                  <a:cubicBezTo>
                    <a:pt x="806" y="1037"/>
                    <a:pt x="1038" y="805"/>
                    <a:pt x="1038" y="519"/>
                  </a:cubicBezTo>
                  <a:cubicBezTo>
                    <a:pt x="1038" y="232"/>
                    <a:pt x="806" y="0"/>
                    <a:pt x="52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13" name="Google Shape;4713;p29"/>
          <p:cNvGrpSpPr/>
          <p:nvPr/>
        </p:nvGrpSpPr>
        <p:grpSpPr>
          <a:xfrm>
            <a:off x="4398801" y="2632038"/>
            <a:ext cx="448056" cy="448073"/>
            <a:chOff x="4787240" y="2694975"/>
            <a:chExt cx="375477" cy="373581"/>
          </a:xfrm>
        </p:grpSpPr>
        <p:sp>
          <p:nvSpPr>
            <p:cNvPr id="4714" name="Google Shape;4714;p29"/>
            <p:cNvSpPr/>
            <p:nvPr/>
          </p:nvSpPr>
          <p:spPr>
            <a:xfrm>
              <a:off x="4792888" y="2881398"/>
              <a:ext cx="362711" cy="181394"/>
            </a:xfrm>
            <a:custGeom>
              <a:avLst/>
              <a:gdLst/>
              <a:ahLst/>
              <a:cxnLst/>
              <a:rect l="l" t="t" r="r" b="b"/>
              <a:pathLst>
                <a:path w="9376" h="4689" extrusionOk="0">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5" name="Google Shape;4715;p29"/>
            <p:cNvSpPr/>
            <p:nvPr/>
          </p:nvSpPr>
          <p:spPr>
            <a:xfrm>
              <a:off x="4792888" y="2881398"/>
              <a:ext cx="222671" cy="181394"/>
            </a:xfrm>
            <a:custGeom>
              <a:avLst/>
              <a:gdLst/>
              <a:ahLst/>
              <a:cxnLst/>
              <a:rect l="l" t="t" r="r" b="b"/>
              <a:pathLst>
                <a:path w="5756" h="4689" extrusionOk="0">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6" name="Google Shape;4716;p29"/>
            <p:cNvSpPr/>
            <p:nvPr/>
          </p:nvSpPr>
          <p:spPr>
            <a:xfrm>
              <a:off x="4802559" y="2881591"/>
              <a:ext cx="350602" cy="151993"/>
            </a:xfrm>
            <a:custGeom>
              <a:avLst/>
              <a:gdLst/>
              <a:ahLst/>
              <a:cxnLst/>
              <a:rect l="l" t="t" r="r" b="b"/>
              <a:pathLst>
                <a:path w="9063" h="3929" extrusionOk="0">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7" name="Google Shape;4717;p29"/>
            <p:cNvSpPr/>
            <p:nvPr/>
          </p:nvSpPr>
          <p:spPr>
            <a:xfrm>
              <a:off x="4802559" y="2881630"/>
              <a:ext cx="213000" cy="122786"/>
            </a:xfrm>
            <a:custGeom>
              <a:avLst/>
              <a:gdLst/>
              <a:ahLst/>
              <a:cxnLst/>
              <a:rect l="l" t="t" r="r" b="b"/>
              <a:pathLst>
                <a:path w="5506" h="3174" extrusionOk="0">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8" name="Google Shape;4718;p29"/>
            <p:cNvSpPr/>
            <p:nvPr/>
          </p:nvSpPr>
          <p:spPr>
            <a:xfrm>
              <a:off x="4890490" y="2953623"/>
              <a:ext cx="45145" cy="35938"/>
            </a:xfrm>
            <a:custGeom>
              <a:avLst/>
              <a:gdLst/>
              <a:ahLst/>
              <a:cxnLst/>
              <a:rect l="l" t="t" r="r" b="b"/>
              <a:pathLst>
                <a:path w="1167" h="929" extrusionOk="0">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9" name="Google Shape;4719;p29"/>
            <p:cNvSpPr/>
            <p:nvPr/>
          </p:nvSpPr>
          <p:spPr>
            <a:xfrm>
              <a:off x="5012812" y="2953623"/>
              <a:ext cx="45184" cy="35938"/>
            </a:xfrm>
            <a:custGeom>
              <a:avLst/>
              <a:gdLst/>
              <a:ahLst/>
              <a:cxnLst/>
              <a:rect l="l" t="t" r="r" b="b"/>
              <a:pathLst>
                <a:path w="1168" h="929" extrusionOk="0">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0" name="Google Shape;4720;p29"/>
            <p:cNvSpPr/>
            <p:nvPr/>
          </p:nvSpPr>
          <p:spPr>
            <a:xfrm>
              <a:off x="4962212" y="2944338"/>
              <a:ext cx="24023" cy="26886"/>
            </a:xfrm>
            <a:custGeom>
              <a:avLst/>
              <a:gdLst/>
              <a:ahLst/>
              <a:cxnLst/>
              <a:rect l="l" t="t" r="r" b="b"/>
              <a:pathLst>
                <a:path w="621" h="695" extrusionOk="0">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1" name="Google Shape;4721;p29"/>
            <p:cNvSpPr/>
            <p:nvPr/>
          </p:nvSpPr>
          <p:spPr>
            <a:xfrm>
              <a:off x="4911071" y="2935634"/>
              <a:ext cx="10948" cy="19729"/>
            </a:xfrm>
            <a:custGeom>
              <a:avLst/>
              <a:gdLst/>
              <a:ahLst/>
              <a:cxnLst/>
              <a:rect l="l" t="t" r="r" b="b"/>
              <a:pathLst>
                <a:path w="283" h="510" extrusionOk="0">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2" name="Google Shape;4722;p29"/>
            <p:cNvSpPr/>
            <p:nvPr/>
          </p:nvSpPr>
          <p:spPr>
            <a:xfrm>
              <a:off x="5026313" y="2935634"/>
              <a:ext cx="10987" cy="19729"/>
            </a:xfrm>
            <a:custGeom>
              <a:avLst/>
              <a:gdLst/>
              <a:ahLst/>
              <a:cxnLst/>
              <a:rect l="l" t="t" r="r" b="b"/>
              <a:pathLst>
                <a:path w="284" h="510" extrusionOk="0">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3" name="Google Shape;4723;p29"/>
            <p:cNvSpPr/>
            <p:nvPr/>
          </p:nvSpPr>
          <p:spPr>
            <a:xfrm>
              <a:off x="4931728" y="2700197"/>
              <a:ext cx="224953" cy="223947"/>
            </a:xfrm>
            <a:custGeom>
              <a:avLst/>
              <a:gdLst/>
              <a:ahLst/>
              <a:cxnLst/>
              <a:rect l="l" t="t" r="r" b="b"/>
              <a:pathLst>
                <a:path w="5815" h="5789" extrusionOk="0">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4" name="Google Shape;4724;p29"/>
            <p:cNvSpPr/>
            <p:nvPr/>
          </p:nvSpPr>
          <p:spPr>
            <a:xfrm>
              <a:off x="4931651" y="2780236"/>
              <a:ext cx="143986" cy="143986"/>
            </a:xfrm>
            <a:custGeom>
              <a:avLst/>
              <a:gdLst/>
              <a:ahLst/>
              <a:cxnLst/>
              <a:rect l="l" t="t" r="r" b="b"/>
              <a:pathLst>
                <a:path w="3722" h="3722" extrusionOk="0">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5" name="Google Shape;4725;p29"/>
            <p:cNvSpPr/>
            <p:nvPr/>
          </p:nvSpPr>
          <p:spPr>
            <a:xfrm>
              <a:off x="4962754" y="2790759"/>
              <a:ext cx="93153" cy="104488"/>
            </a:xfrm>
            <a:custGeom>
              <a:avLst/>
              <a:gdLst/>
              <a:ahLst/>
              <a:cxnLst/>
              <a:rect l="l" t="t" r="r" b="b"/>
              <a:pathLst>
                <a:path w="2408" h="2701" extrusionOk="0">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6" name="Google Shape;4726;p29"/>
            <p:cNvSpPr/>
            <p:nvPr/>
          </p:nvSpPr>
          <p:spPr>
            <a:xfrm>
              <a:off x="4936564" y="2709830"/>
              <a:ext cx="44681" cy="43830"/>
            </a:xfrm>
            <a:custGeom>
              <a:avLst/>
              <a:gdLst/>
              <a:ahLst/>
              <a:cxnLst/>
              <a:rect l="l" t="t" r="r" b="b"/>
              <a:pathLst>
                <a:path w="1155" h="1133" extrusionOk="0">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7" name="Google Shape;4727;p29"/>
            <p:cNvSpPr/>
            <p:nvPr/>
          </p:nvSpPr>
          <p:spPr>
            <a:xfrm>
              <a:off x="5111730" y="2858187"/>
              <a:ext cx="29246" cy="29207"/>
            </a:xfrm>
            <a:custGeom>
              <a:avLst/>
              <a:gdLst/>
              <a:ahLst/>
              <a:cxnLst/>
              <a:rect l="l" t="t" r="r" b="b"/>
              <a:pathLst>
                <a:path w="756" h="755" extrusionOk="0">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8" name="Google Shape;4728;p29"/>
            <p:cNvSpPr/>
            <p:nvPr/>
          </p:nvSpPr>
          <p:spPr>
            <a:xfrm>
              <a:off x="4875867" y="2832152"/>
              <a:ext cx="29285" cy="29207"/>
            </a:xfrm>
            <a:custGeom>
              <a:avLst/>
              <a:gdLst/>
              <a:ahLst/>
              <a:cxnLst/>
              <a:rect l="l" t="t" r="r" b="b"/>
              <a:pathLst>
                <a:path w="757" h="755" extrusionOk="0">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9" name="Google Shape;4729;p29"/>
            <p:cNvSpPr/>
            <p:nvPr/>
          </p:nvSpPr>
          <p:spPr>
            <a:xfrm>
              <a:off x="4956758" y="2938922"/>
              <a:ext cx="34933" cy="37795"/>
            </a:xfrm>
            <a:custGeom>
              <a:avLst/>
              <a:gdLst/>
              <a:ahLst/>
              <a:cxnLst/>
              <a:rect l="l" t="t" r="r" b="b"/>
              <a:pathLst>
                <a:path w="903" h="977" extrusionOk="0">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0" name="Google Shape;4730;p29"/>
            <p:cNvSpPr/>
            <p:nvPr/>
          </p:nvSpPr>
          <p:spPr>
            <a:xfrm>
              <a:off x="4787240" y="2694975"/>
              <a:ext cx="375477" cy="373581"/>
            </a:xfrm>
            <a:custGeom>
              <a:avLst/>
              <a:gdLst/>
              <a:ahLst/>
              <a:cxnLst/>
              <a:rect l="l" t="t" r="r" b="b"/>
              <a:pathLst>
                <a:path w="9706" h="9657" extrusionOk="0">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1" name="Google Shape;4731;p29"/>
            <p:cNvSpPr/>
            <p:nvPr/>
          </p:nvSpPr>
          <p:spPr>
            <a:xfrm>
              <a:off x="4956332" y="2785730"/>
              <a:ext cx="105262" cy="115436"/>
            </a:xfrm>
            <a:custGeom>
              <a:avLst/>
              <a:gdLst/>
              <a:ahLst/>
              <a:cxnLst/>
              <a:rect l="l" t="t" r="r" b="b"/>
              <a:pathLst>
                <a:path w="2721" h="2984" extrusionOk="0">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2" name="Google Shape;4732;p29"/>
            <p:cNvSpPr/>
            <p:nvPr/>
          </p:nvSpPr>
          <p:spPr>
            <a:xfrm>
              <a:off x="4931380" y="2704646"/>
              <a:ext cx="54778" cy="54701"/>
            </a:xfrm>
            <a:custGeom>
              <a:avLst/>
              <a:gdLst/>
              <a:ahLst/>
              <a:cxnLst/>
              <a:rect l="l" t="t" r="r" b="b"/>
              <a:pathLst>
                <a:path w="1416" h="1414" extrusionOk="0">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3" name="Google Shape;4733;p29"/>
            <p:cNvSpPr/>
            <p:nvPr/>
          </p:nvSpPr>
          <p:spPr>
            <a:xfrm>
              <a:off x="5106314" y="2852732"/>
              <a:ext cx="40116" cy="40155"/>
            </a:xfrm>
            <a:custGeom>
              <a:avLst/>
              <a:gdLst/>
              <a:ahLst/>
              <a:cxnLst/>
              <a:rect l="l" t="t" r="r" b="b"/>
              <a:pathLst>
                <a:path w="1037" h="1038" extrusionOk="0">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4" name="Google Shape;4734;p29"/>
            <p:cNvSpPr/>
            <p:nvPr/>
          </p:nvSpPr>
          <p:spPr>
            <a:xfrm>
              <a:off x="4870413" y="2826697"/>
              <a:ext cx="40155" cy="40155"/>
            </a:xfrm>
            <a:custGeom>
              <a:avLst/>
              <a:gdLst/>
              <a:ahLst/>
              <a:cxnLst/>
              <a:rect l="l" t="t" r="r" b="b"/>
              <a:pathLst>
                <a:path w="1038" h="1038" extrusionOk="0">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35" name="Google Shape;4735;p29"/>
          <p:cNvSpPr txBox="1"/>
          <p:nvPr/>
        </p:nvSpPr>
        <p:spPr>
          <a:xfrm>
            <a:off x="651233" y="1222834"/>
            <a:ext cx="7284220" cy="5643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Các lợi ích mà Google Firebase mang lại cho người dùng xuất phát từ những dịch vụ nổi bật của nó, những dịch vụ này dựa trên hai nhóm công cụ sản phẩm chính: </a:t>
            </a:r>
            <a:endParaRPr sz="1600" b="0" i="0" u="none" strike="noStrike" cap="none">
              <a:solidFill>
                <a:schemeClr val="dk1"/>
              </a:solidFill>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39"/>
        <p:cNvGrpSpPr/>
        <p:nvPr/>
      </p:nvGrpSpPr>
      <p:grpSpPr>
        <a:xfrm>
          <a:off x="0" y="0"/>
          <a:ext cx="0" cy="0"/>
          <a:chOff x="0" y="0"/>
          <a:chExt cx="0" cy="0"/>
        </a:xfrm>
      </p:grpSpPr>
      <p:grpSp>
        <p:nvGrpSpPr>
          <p:cNvPr id="4740" name="Google Shape;4740;p30"/>
          <p:cNvGrpSpPr/>
          <p:nvPr/>
        </p:nvGrpSpPr>
        <p:grpSpPr>
          <a:xfrm>
            <a:off x="4053993" y="2659173"/>
            <a:ext cx="687255" cy="695856"/>
            <a:chOff x="3063709" y="-107293"/>
            <a:chExt cx="201908" cy="204435"/>
          </a:xfrm>
        </p:grpSpPr>
        <p:sp>
          <p:nvSpPr>
            <p:cNvPr id="4741" name="Google Shape;4741;p30"/>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2" name="Google Shape;4742;p30"/>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3" name="Google Shape;4743;p30"/>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4" name="Google Shape;4744;p30"/>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5" name="Google Shape;4745;p30"/>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6" name="Google Shape;4746;p30"/>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7" name="Google Shape;4747;p30"/>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8" name="Google Shape;4748;p30"/>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9" name="Google Shape;4749;p30"/>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0" name="Google Shape;4750;p30"/>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1" name="Google Shape;4751;p30"/>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2" name="Google Shape;4752;p30"/>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53" name="Google Shape;4753;p30"/>
          <p:cNvSpPr txBox="1">
            <a:spLocks noGrp="1"/>
          </p:cNvSpPr>
          <p:nvPr>
            <p:ph type="title"/>
          </p:nvPr>
        </p:nvSpPr>
        <p:spPr>
          <a:xfrm>
            <a:off x="906404" y="507038"/>
            <a:ext cx="7779021"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Firebase Develop &amp; Test Your App </a:t>
            </a:r>
            <a:endParaRPr/>
          </a:p>
        </p:txBody>
      </p:sp>
      <p:grpSp>
        <p:nvGrpSpPr>
          <p:cNvPr id="4754" name="Google Shape;4754;p30"/>
          <p:cNvGrpSpPr/>
          <p:nvPr/>
        </p:nvGrpSpPr>
        <p:grpSpPr>
          <a:xfrm rot="-636634">
            <a:off x="114696" y="4636025"/>
            <a:ext cx="581336" cy="433345"/>
            <a:chOff x="4403906" y="678417"/>
            <a:chExt cx="315495" cy="235179"/>
          </a:xfrm>
        </p:grpSpPr>
        <p:sp>
          <p:nvSpPr>
            <p:cNvPr id="4755" name="Google Shape;4755;p30"/>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6" name="Google Shape;4756;p30"/>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7" name="Google Shape;4757;p30"/>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8" name="Google Shape;4758;p30"/>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9" name="Google Shape;4759;p30"/>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0" name="Google Shape;4760;p30"/>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1" name="Google Shape;4761;p30"/>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2" name="Google Shape;4762;p30"/>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3" name="Google Shape;4763;p30"/>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4" name="Google Shape;4764;p30"/>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5" name="Google Shape;4765;p30"/>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6" name="Google Shape;4766;p30"/>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7" name="Google Shape;4767;p30"/>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8" name="Google Shape;4768;p30"/>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69" name="Google Shape;4769;p30"/>
          <p:cNvGrpSpPr/>
          <p:nvPr/>
        </p:nvGrpSpPr>
        <p:grpSpPr>
          <a:xfrm>
            <a:off x="7646446" y="10407"/>
            <a:ext cx="1395922" cy="875378"/>
            <a:chOff x="3412760" y="-653963"/>
            <a:chExt cx="585040" cy="366877"/>
          </a:xfrm>
        </p:grpSpPr>
        <p:sp>
          <p:nvSpPr>
            <p:cNvPr id="4770" name="Google Shape;4770;p30"/>
            <p:cNvSpPr/>
            <p:nvPr/>
          </p:nvSpPr>
          <p:spPr>
            <a:xfrm>
              <a:off x="3414571" y="-540044"/>
              <a:ext cx="581132" cy="252958"/>
            </a:xfrm>
            <a:custGeom>
              <a:avLst/>
              <a:gdLst/>
              <a:ahLst/>
              <a:cxnLst/>
              <a:rect l="l" t="t" r="r" b="b"/>
              <a:pathLst>
                <a:path w="12192" h="5307" extrusionOk="0">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1" name="Google Shape;4771;p30"/>
            <p:cNvSpPr/>
            <p:nvPr/>
          </p:nvSpPr>
          <p:spPr>
            <a:xfrm>
              <a:off x="3553657" y="-650579"/>
              <a:ext cx="350147" cy="221261"/>
            </a:xfrm>
            <a:custGeom>
              <a:avLst/>
              <a:gdLst/>
              <a:ahLst/>
              <a:cxnLst/>
              <a:rect l="l" t="t" r="r" b="b"/>
              <a:pathLst>
                <a:path w="7346" h="4642" extrusionOk="0">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2" name="Google Shape;4772;p30"/>
            <p:cNvSpPr/>
            <p:nvPr/>
          </p:nvSpPr>
          <p:spPr>
            <a:xfrm>
              <a:off x="3414571" y="-504724"/>
              <a:ext cx="571885" cy="217638"/>
            </a:xfrm>
            <a:custGeom>
              <a:avLst/>
              <a:gdLst/>
              <a:ahLst/>
              <a:cxnLst/>
              <a:rect l="l" t="t" r="r" b="b"/>
              <a:pathLst>
                <a:path w="11998" h="4566" extrusionOk="0">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3" name="Google Shape;4773;p30"/>
            <p:cNvSpPr/>
            <p:nvPr/>
          </p:nvSpPr>
          <p:spPr>
            <a:xfrm>
              <a:off x="3448270" y="-502770"/>
              <a:ext cx="56769" cy="51669"/>
            </a:xfrm>
            <a:custGeom>
              <a:avLst/>
              <a:gdLst/>
              <a:ahLst/>
              <a:cxnLst/>
              <a:rect l="l" t="t" r="r" b="b"/>
              <a:pathLst>
                <a:path w="1191" h="1084" extrusionOk="0">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4" name="Google Shape;4774;p30"/>
            <p:cNvSpPr/>
            <p:nvPr/>
          </p:nvSpPr>
          <p:spPr>
            <a:xfrm>
              <a:off x="3456659" y="-495191"/>
              <a:ext cx="40182" cy="36511"/>
            </a:xfrm>
            <a:custGeom>
              <a:avLst/>
              <a:gdLst/>
              <a:ahLst/>
              <a:cxnLst/>
              <a:rect l="l" t="t" r="r" b="b"/>
              <a:pathLst>
                <a:path w="843" h="766" extrusionOk="0">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5" name="Google Shape;4775;p30"/>
            <p:cNvSpPr/>
            <p:nvPr/>
          </p:nvSpPr>
          <p:spPr>
            <a:xfrm>
              <a:off x="3563619" y="-437612"/>
              <a:ext cx="56817" cy="51717"/>
            </a:xfrm>
            <a:custGeom>
              <a:avLst/>
              <a:gdLst/>
              <a:ahLst/>
              <a:cxnLst/>
              <a:rect l="l" t="t" r="r" b="b"/>
              <a:pathLst>
                <a:path w="1192" h="1085" extrusionOk="0">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6" name="Google Shape;4776;p30"/>
            <p:cNvSpPr/>
            <p:nvPr/>
          </p:nvSpPr>
          <p:spPr>
            <a:xfrm>
              <a:off x="3571961" y="-429985"/>
              <a:ext cx="40134" cy="36511"/>
            </a:xfrm>
            <a:custGeom>
              <a:avLst/>
              <a:gdLst/>
              <a:ahLst/>
              <a:cxnLst/>
              <a:rect l="l" t="t" r="r" b="b"/>
              <a:pathLst>
                <a:path w="842" h="766" extrusionOk="0">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7" name="Google Shape;4777;p30"/>
            <p:cNvSpPr/>
            <p:nvPr/>
          </p:nvSpPr>
          <p:spPr>
            <a:xfrm>
              <a:off x="3730018" y="-390757"/>
              <a:ext cx="56769" cy="51669"/>
            </a:xfrm>
            <a:custGeom>
              <a:avLst/>
              <a:gdLst/>
              <a:ahLst/>
              <a:cxnLst/>
              <a:rect l="l" t="t" r="r" b="b"/>
              <a:pathLst>
                <a:path w="1191" h="1084" extrusionOk="0">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8" name="Google Shape;4778;p30"/>
            <p:cNvSpPr/>
            <p:nvPr/>
          </p:nvSpPr>
          <p:spPr>
            <a:xfrm>
              <a:off x="3738359" y="-383226"/>
              <a:ext cx="40134" cy="36559"/>
            </a:xfrm>
            <a:custGeom>
              <a:avLst/>
              <a:gdLst/>
              <a:ahLst/>
              <a:cxnLst/>
              <a:rect l="l" t="t" r="r" b="b"/>
              <a:pathLst>
                <a:path w="842" h="767" extrusionOk="0">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9" name="Google Shape;4779;p30"/>
            <p:cNvSpPr/>
            <p:nvPr/>
          </p:nvSpPr>
          <p:spPr>
            <a:xfrm>
              <a:off x="3888456" y="-379317"/>
              <a:ext cx="56817" cy="51669"/>
            </a:xfrm>
            <a:custGeom>
              <a:avLst/>
              <a:gdLst/>
              <a:ahLst/>
              <a:cxnLst/>
              <a:rect l="l" t="t" r="r" b="b"/>
              <a:pathLst>
                <a:path w="1192" h="1084" extrusionOk="0">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0" name="Google Shape;4780;p30"/>
            <p:cNvSpPr/>
            <p:nvPr/>
          </p:nvSpPr>
          <p:spPr>
            <a:xfrm>
              <a:off x="3896798" y="-371786"/>
              <a:ext cx="40134" cy="36559"/>
            </a:xfrm>
            <a:custGeom>
              <a:avLst/>
              <a:gdLst/>
              <a:ahLst/>
              <a:cxnLst/>
              <a:rect l="l" t="t" r="r" b="b"/>
              <a:pathLst>
                <a:path w="842" h="767" extrusionOk="0">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1" name="Google Shape;4781;p30"/>
            <p:cNvSpPr/>
            <p:nvPr/>
          </p:nvSpPr>
          <p:spPr>
            <a:xfrm>
              <a:off x="3558805" y="-653963"/>
              <a:ext cx="325838" cy="226361"/>
            </a:xfrm>
            <a:custGeom>
              <a:avLst/>
              <a:gdLst/>
              <a:ahLst/>
              <a:cxnLst/>
              <a:rect l="l" t="t" r="r" b="b"/>
              <a:pathLst>
                <a:path w="6836" h="4749" extrusionOk="0">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2" name="Google Shape;4782;p30"/>
            <p:cNvSpPr/>
            <p:nvPr/>
          </p:nvSpPr>
          <p:spPr>
            <a:xfrm>
              <a:off x="3412760" y="-541283"/>
              <a:ext cx="209535" cy="224645"/>
            </a:xfrm>
            <a:custGeom>
              <a:avLst/>
              <a:gdLst/>
              <a:ahLst/>
              <a:cxnLst/>
              <a:rect l="l" t="t" r="r" b="b"/>
              <a:pathLst>
                <a:path w="4396" h="4713" extrusionOk="0">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3" name="Google Shape;4783;p30"/>
            <p:cNvSpPr/>
            <p:nvPr/>
          </p:nvSpPr>
          <p:spPr>
            <a:xfrm>
              <a:off x="3500654" y="-452197"/>
              <a:ext cx="64157" cy="28075"/>
            </a:xfrm>
            <a:custGeom>
              <a:avLst/>
              <a:gdLst/>
              <a:ahLst/>
              <a:cxnLst/>
              <a:rect l="l" t="t" r="r" b="b"/>
              <a:pathLst>
                <a:path w="1346" h="589" extrusionOk="0">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4" name="Google Shape;4784;p30"/>
            <p:cNvSpPr/>
            <p:nvPr/>
          </p:nvSpPr>
          <p:spPr>
            <a:xfrm>
              <a:off x="3801515" y="-362921"/>
              <a:ext cx="81078" cy="9819"/>
            </a:xfrm>
            <a:custGeom>
              <a:avLst/>
              <a:gdLst/>
              <a:ahLst/>
              <a:cxnLst/>
              <a:rect l="l" t="t" r="r" b="b"/>
              <a:pathLst>
                <a:path w="1701" h="206" extrusionOk="0">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5" name="Google Shape;4785;p30"/>
            <p:cNvSpPr/>
            <p:nvPr/>
          </p:nvSpPr>
          <p:spPr>
            <a:xfrm>
              <a:off x="3886359" y="-456487"/>
              <a:ext cx="191" cy="143"/>
            </a:xfrm>
            <a:custGeom>
              <a:avLst/>
              <a:gdLst/>
              <a:ahLst/>
              <a:cxnLst/>
              <a:rect l="l" t="t" r="r" b="b"/>
              <a:pathLst>
                <a:path w="4" h="3" fill="none" extrusionOk="0">
                  <a:moveTo>
                    <a:pt x="0" y="2"/>
                  </a:moveTo>
                  <a:cubicBezTo>
                    <a:pt x="2" y="2"/>
                    <a:pt x="3" y="0"/>
                    <a:pt x="2" y="0"/>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6" name="Google Shape;4786;p30"/>
            <p:cNvSpPr/>
            <p:nvPr/>
          </p:nvSpPr>
          <p:spPr>
            <a:xfrm>
              <a:off x="3896559" y="-449480"/>
              <a:ext cx="334" cy="238"/>
            </a:xfrm>
            <a:custGeom>
              <a:avLst/>
              <a:gdLst/>
              <a:ahLst/>
              <a:cxnLst/>
              <a:rect l="l" t="t" r="r" b="b"/>
              <a:pathLst>
                <a:path w="7" h="5" extrusionOk="0">
                  <a:moveTo>
                    <a:pt x="4" y="1"/>
                  </a:moveTo>
                  <a:lnTo>
                    <a:pt x="4" y="1"/>
                  </a:lnTo>
                  <a:cubicBezTo>
                    <a:pt x="1" y="1"/>
                    <a:pt x="1" y="3"/>
                    <a:pt x="3" y="5"/>
                  </a:cubicBezTo>
                  <a:cubicBezTo>
                    <a:pt x="5" y="5"/>
                    <a:pt x="6" y="1"/>
                    <a:pt x="4"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7" name="Google Shape;4787;p30"/>
            <p:cNvSpPr/>
            <p:nvPr/>
          </p:nvSpPr>
          <p:spPr>
            <a:xfrm>
              <a:off x="3835453" y="-404151"/>
              <a:ext cx="162347" cy="114110"/>
            </a:xfrm>
            <a:custGeom>
              <a:avLst/>
              <a:gdLst/>
              <a:ahLst/>
              <a:cxnLst/>
              <a:rect l="l" t="t" r="r" b="b"/>
              <a:pathLst>
                <a:path w="3406" h="2394" extrusionOk="0">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8" name="Google Shape;4788;p30"/>
            <p:cNvSpPr/>
            <p:nvPr/>
          </p:nvSpPr>
          <p:spPr>
            <a:xfrm>
              <a:off x="3475630" y="-495000"/>
              <a:ext cx="21163" cy="36082"/>
            </a:xfrm>
            <a:custGeom>
              <a:avLst/>
              <a:gdLst/>
              <a:ahLst/>
              <a:cxnLst/>
              <a:rect l="l" t="t" r="r" b="b"/>
              <a:pathLst>
                <a:path w="444" h="757" extrusionOk="0">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9" name="Google Shape;4789;p30"/>
            <p:cNvSpPr/>
            <p:nvPr/>
          </p:nvSpPr>
          <p:spPr>
            <a:xfrm>
              <a:off x="3578205" y="-429080"/>
              <a:ext cx="36845" cy="36940"/>
            </a:xfrm>
            <a:custGeom>
              <a:avLst/>
              <a:gdLst/>
              <a:ahLst/>
              <a:cxnLst/>
              <a:rect l="l" t="t" r="r" b="b"/>
              <a:pathLst>
                <a:path w="773" h="775" extrusionOk="0">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0" name="Google Shape;4790;p30"/>
            <p:cNvSpPr/>
            <p:nvPr/>
          </p:nvSpPr>
          <p:spPr>
            <a:xfrm>
              <a:off x="3589787" y="-437802"/>
              <a:ext cx="31650" cy="52146"/>
            </a:xfrm>
            <a:custGeom>
              <a:avLst/>
              <a:gdLst/>
              <a:ahLst/>
              <a:cxnLst/>
              <a:rect l="l" t="t" r="r" b="b"/>
              <a:pathLst>
                <a:path w="664" h="1094" extrusionOk="0">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1" name="Google Shape;4791;p30"/>
            <p:cNvSpPr/>
            <p:nvPr/>
          </p:nvSpPr>
          <p:spPr>
            <a:xfrm>
              <a:off x="3753946" y="-383512"/>
              <a:ext cx="22641" cy="36797"/>
            </a:xfrm>
            <a:custGeom>
              <a:avLst/>
              <a:gdLst/>
              <a:ahLst/>
              <a:cxnLst/>
              <a:rect l="l" t="t" r="r" b="b"/>
              <a:pathLst>
                <a:path w="475" h="772" extrusionOk="0">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2" name="Google Shape;4792;p30"/>
            <p:cNvSpPr/>
            <p:nvPr/>
          </p:nvSpPr>
          <p:spPr>
            <a:xfrm>
              <a:off x="3737454" y="-376124"/>
              <a:ext cx="50477" cy="39324"/>
            </a:xfrm>
            <a:custGeom>
              <a:avLst/>
              <a:gdLst/>
              <a:ahLst/>
              <a:cxnLst/>
              <a:rect l="l" t="t" r="r" b="b"/>
              <a:pathLst>
                <a:path w="1059" h="825" extrusionOk="0">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3" name="Google Shape;4793;p30"/>
            <p:cNvSpPr/>
            <p:nvPr/>
          </p:nvSpPr>
          <p:spPr>
            <a:xfrm>
              <a:off x="3909477" y="-367306"/>
              <a:ext cx="28265" cy="32603"/>
            </a:xfrm>
            <a:custGeom>
              <a:avLst/>
              <a:gdLst/>
              <a:ahLst/>
              <a:cxnLst/>
              <a:rect l="l" t="t" r="r" b="b"/>
              <a:pathLst>
                <a:path w="593" h="684" extrusionOk="0">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4" name="Google Shape;4794;p30"/>
            <p:cNvSpPr/>
            <p:nvPr/>
          </p:nvSpPr>
          <p:spPr>
            <a:xfrm>
              <a:off x="3911002" y="-379699"/>
              <a:ext cx="35749" cy="49190"/>
            </a:xfrm>
            <a:custGeom>
              <a:avLst/>
              <a:gdLst/>
              <a:ahLst/>
              <a:cxnLst/>
              <a:rect l="l" t="t" r="r" b="b"/>
              <a:pathLst>
                <a:path w="750" h="1032" extrusionOk="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5" name="Google Shape;4795;p30"/>
            <p:cNvSpPr/>
            <p:nvPr/>
          </p:nvSpPr>
          <p:spPr>
            <a:xfrm>
              <a:off x="3628682" y="-402387"/>
              <a:ext cx="86131" cy="24833"/>
            </a:xfrm>
            <a:custGeom>
              <a:avLst/>
              <a:gdLst/>
              <a:ahLst/>
              <a:cxnLst/>
              <a:rect l="l" t="t" r="r" b="b"/>
              <a:pathLst>
                <a:path w="1807" h="521" extrusionOk="0">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6" name="Google Shape;4796;p30"/>
            <p:cNvSpPr/>
            <p:nvPr/>
          </p:nvSpPr>
          <p:spPr>
            <a:xfrm>
              <a:off x="3664240" y="-534515"/>
              <a:ext cx="58485" cy="36225"/>
            </a:xfrm>
            <a:custGeom>
              <a:avLst/>
              <a:gdLst/>
              <a:ahLst/>
              <a:cxnLst/>
              <a:rect l="l" t="t" r="r" b="b"/>
              <a:pathLst>
                <a:path w="1227" h="760" extrusionOk="0">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7" name="Google Shape;4797;p30"/>
            <p:cNvSpPr/>
            <p:nvPr/>
          </p:nvSpPr>
          <p:spPr>
            <a:xfrm>
              <a:off x="3587070" y="-551150"/>
              <a:ext cx="57770" cy="52527"/>
            </a:xfrm>
            <a:custGeom>
              <a:avLst/>
              <a:gdLst/>
              <a:ahLst/>
              <a:cxnLst/>
              <a:rect l="l" t="t" r="r" b="b"/>
              <a:pathLst>
                <a:path w="1212" h="1102" extrusionOk="0">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8" name="Google Shape;4798;p30"/>
            <p:cNvSpPr/>
            <p:nvPr/>
          </p:nvSpPr>
          <p:spPr>
            <a:xfrm>
              <a:off x="3735595" y="-515973"/>
              <a:ext cx="57722" cy="52527"/>
            </a:xfrm>
            <a:custGeom>
              <a:avLst/>
              <a:gdLst/>
              <a:ahLst/>
              <a:cxnLst/>
              <a:rect l="l" t="t" r="r" b="b"/>
              <a:pathLst>
                <a:path w="1211" h="1102" extrusionOk="0">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9" name="Google Shape;4799;p30"/>
            <p:cNvSpPr/>
            <p:nvPr/>
          </p:nvSpPr>
          <p:spPr>
            <a:xfrm>
              <a:off x="3730876" y="-552913"/>
              <a:ext cx="45711" cy="29600"/>
            </a:xfrm>
            <a:custGeom>
              <a:avLst/>
              <a:gdLst/>
              <a:ahLst/>
              <a:cxnLst/>
              <a:rect l="l" t="t" r="r" b="b"/>
              <a:pathLst>
                <a:path w="959" h="621" extrusionOk="0">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0" name="Google Shape;4800;p30"/>
            <p:cNvSpPr/>
            <p:nvPr/>
          </p:nvSpPr>
          <p:spPr>
            <a:xfrm>
              <a:off x="3625250" y="-577937"/>
              <a:ext cx="45663" cy="29552"/>
            </a:xfrm>
            <a:custGeom>
              <a:avLst/>
              <a:gdLst/>
              <a:ahLst/>
              <a:cxnLst/>
              <a:rect l="l" t="t" r="r" b="b"/>
              <a:pathLst>
                <a:path w="958" h="620" extrusionOk="0">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01" name="Google Shape;4801;p30"/>
          <p:cNvGrpSpPr/>
          <p:nvPr/>
        </p:nvGrpSpPr>
        <p:grpSpPr>
          <a:xfrm>
            <a:off x="8015641" y="1288759"/>
            <a:ext cx="1101097" cy="1474497"/>
            <a:chOff x="343086" y="2700509"/>
            <a:chExt cx="453294" cy="607014"/>
          </a:xfrm>
        </p:grpSpPr>
        <p:sp>
          <p:nvSpPr>
            <p:cNvPr id="4802" name="Google Shape;4802;p30"/>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3" name="Google Shape;4803;p30"/>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4" name="Google Shape;4804;p30"/>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5" name="Google Shape;4805;p30"/>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6" name="Google Shape;4806;p30"/>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7" name="Google Shape;4807;p30"/>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8" name="Google Shape;4808;p30"/>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9" name="Google Shape;4809;p30"/>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0" name="Google Shape;4810;p30"/>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1" name="Google Shape;4811;p30"/>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2" name="Google Shape;4812;p30"/>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3" name="Google Shape;4813;p30"/>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4" name="Google Shape;4814;p30"/>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5" name="Google Shape;4815;p30"/>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6" name="Google Shape;4816;p30"/>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17" name="Google Shape;4817;p30"/>
          <p:cNvSpPr/>
          <p:nvPr/>
        </p:nvSpPr>
        <p:spPr>
          <a:xfrm>
            <a:off x="4178623" y="31789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8" name="Google Shape;4818;p30"/>
          <p:cNvSpPr/>
          <p:nvPr/>
        </p:nvSpPr>
        <p:spPr>
          <a:xfrm>
            <a:off x="2391234" y="1388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9" name="Google Shape;4819;p30"/>
          <p:cNvSpPr/>
          <p:nvPr/>
        </p:nvSpPr>
        <p:spPr>
          <a:xfrm>
            <a:off x="7477609" y="129414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0" name="Google Shape;4820;p30"/>
          <p:cNvSpPr/>
          <p:nvPr/>
        </p:nvSpPr>
        <p:spPr>
          <a:xfrm>
            <a:off x="4689136" y="290372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1" name="Google Shape;4821;p30"/>
          <p:cNvSpPr/>
          <p:nvPr/>
        </p:nvSpPr>
        <p:spPr>
          <a:xfrm>
            <a:off x="8015641" y="35036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2" name="Google Shape;4822;p30"/>
          <p:cNvSpPr/>
          <p:nvPr/>
        </p:nvSpPr>
        <p:spPr>
          <a:xfrm>
            <a:off x="7535076" y="291749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3" name="Google Shape;4823;p30"/>
          <p:cNvSpPr/>
          <p:nvPr/>
        </p:nvSpPr>
        <p:spPr>
          <a:xfrm>
            <a:off x="5182280" y="9267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4" name="Google Shape;4824;p30"/>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5" name="Google Shape;4825;p30"/>
          <p:cNvSpPr/>
          <p:nvPr/>
        </p:nvSpPr>
        <p:spPr>
          <a:xfrm>
            <a:off x="8422052" y="4638790"/>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26" name="Google Shape;4826;p30"/>
          <p:cNvGrpSpPr/>
          <p:nvPr/>
        </p:nvGrpSpPr>
        <p:grpSpPr>
          <a:xfrm>
            <a:off x="532536" y="494340"/>
            <a:ext cx="448054" cy="448045"/>
            <a:chOff x="6417967" y="2088665"/>
            <a:chExt cx="373658" cy="373620"/>
          </a:xfrm>
        </p:grpSpPr>
        <p:sp>
          <p:nvSpPr>
            <p:cNvPr id="4827" name="Google Shape;4827;p30"/>
            <p:cNvSpPr/>
            <p:nvPr/>
          </p:nvSpPr>
          <p:spPr>
            <a:xfrm>
              <a:off x="6423461" y="2094197"/>
              <a:ext cx="364490" cy="362711"/>
            </a:xfrm>
            <a:custGeom>
              <a:avLst/>
              <a:gdLst/>
              <a:ahLst/>
              <a:cxnLst/>
              <a:rect l="l" t="t" r="r" b="b"/>
              <a:pathLst>
                <a:path w="9422" h="9376" extrusionOk="0">
                  <a:moveTo>
                    <a:pt x="5143" y="2463"/>
                  </a:moveTo>
                  <a:cubicBezTo>
                    <a:pt x="5261" y="2463"/>
                    <a:pt x="5379" y="2508"/>
                    <a:pt x="5470" y="2598"/>
                  </a:cubicBezTo>
                  <a:cubicBezTo>
                    <a:pt x="5651" y="2778"/>
                    <a:pt x="5651" y="3072"/>
                    <a:pt x="5470" y="3252"/>
                  </a:cubicBezTo>
                  <a:cubicBezTo>
                    <a:pt x="5379" y="3342"/>
                    <a:pt x="5261" y="3387"/>
                    <a:pt x="5143" y="3387"/>
                  </a:cubicBezTo>
                  <a:cubicBezTo>
                    <a:pt x="5024" y="3387"/>
                    <a:pt x="4906" y="3342"/>
                    <a:pt x="4816" y="3252"/>
                  </a:cubicBezTo>
                  <a:cubicBezTo>
                    <a:pt x="4635" y="3072"/>
                    <a:pt x="4635" y="2778"/>
                    <a:pt x="4816" y="2598"/>
                  </a:cubicBezTo>
                  <a:cubicBezTo>
                    <a:pt x="4906" y="2508"/>
                    <a:pt x="5024" y="2463"/>
                    <a:pt x="5143" y="2463"/>
                  </a:cubicBezTo>
                  <a:close/>
                  <a:moveTo>
                    <a:pt x="8913" y="0"/>
                  </a:moveTo>
                  <a:cubicBezTo>
                    <a:pt x="8795" y="0"/>
                    <a:pt x="8677" y="45"/>
                    <a:pt x="8586" y="135"/>
                  </a:cubicBezTo>
                  <a:lnTo>
                    <a:pt x="6776" y="1945"/>
                  </a:lnTo>
                  <a:cubicBezTo>
                    <a:pt x="6690" y="2032"/>
                    <a:pt x="6574" y="2077"/>
                    <a:pt x="6457" y="2077"/>
                  </a:cubicBezTo>
                  <a:cubicBezTo>
                    <a:pt x="6377" y="2077"/>
                    <a:pt x="6296" y="2056"/>
                    <a:pt x="6225" y="2014"/>
                  </a:cubicBezTo>
                  <a:cubicBezTo>
                    <a:pt x="6220" y="2011"/>
                    <a:pt x="6217" y="2010"/>
                    <a:pt x="6214" y="2007"/>
                  </a:cubicBezTo>
                  <a:cubicBezTo>
                    <a:pt x="5957" y="1857"/>
                    <a:pt x="5908" y="1505"/>
                    <a:pt x="6119" y="1294"/>
                  </a:cubicBezTo>
                  <a:lnTo>
                    <a:pt x="6620" y="793"/>
                  </a:lnTo>
                  <a:cubicBezTo>
                    <a:pt x="6801" y="612"/>
                    <a:pt x="6801" y="319"/>
                    <a:pt x="6620" y="139"/>
                  </a:cubicBezTo>
                  <a:cubicBezTo>
                    <a:pt x="6530" y="48"/>
                    <a:pt x="6411" y="3"/>
                    <a:pt x="6293" y="3"/>
                  </a:cubicBezTo>
                  <a:cubicBezTo>
                    <a:pt x="6175" y="3"/>
                    <a:pt x="6056" y="48"/>
                    <a:pt x="5966" y="139"/>
                  </a:cubicBezTo>
                  <a:lnTo>
                    <a:pt x="4981" y="1123"/>
                  </a:lnTo>
                  <a:cubicBezTo>
                    <a:pt x="4123" y="1981"/>
                    <a:pt x="3114" y="2678"/>
                    <a:pt x="1995" y="3146"/>
                  </a:cubicBezTo>
                  <a:cubicBezTo>
                    <a:pt x="824" y="3633"/>
                    <a:pt x="1" y="4788"/>
                    <a:pt x="1" y="6137"/>
                  </a:cubicBezTo>
                  <a:cubicBezTo>
                    <a:pt x="1" y="7919"/>
                    <a:pt x="1458" y="9376"/>
                    <a:pt x="3240" y="9376"/>
                  </a:cubicBezTo>
                  <a:cubicBezTo>
                    <a:pt x="4587" y="9376"/>
                    <a:pt x="5742" y="8553"/>
                    <a:pt x="6231" y="7382"/>
                  </a:cubicBezTo>
                  <a:cubicBezTo>
                    <a:pt x="6697" y="6262"/>
                    <a:pt x="7394" y="5253"/>
                    <a:pt x="8252" y="4396"/>
                  </a:cubicBezTo>
                  <a:lnTo>
                    <a:pt x="9238" y="3410"/>
                  </a:lnTo>
                  <a:cubicBezTo>
                    <a:pt x="9418" y="3230"/>
                    <a:pt x="9418" y="2937"/>
                    <a:pt x="9238" y="2756"/>
                  </a:cubicBezTo>
                  <a:cubicBezTo>
                    <a:pt x="9148" y="2666"/>
                    <a:pt x="9029" y="2621"/>
                    <a:pt x="8911" y="2621"/>
                  </a:cubicBezTo>
                  <a:cubicBezTo>
                    <a:pt x="8792" y="2621"/>
                    <a:pt x="8674" y="2666"/>
                    <a:pt x="8584" y="2756"/>
                  </a:cubicBezTo>
                  <a:lnTo>
                    <a:pt x="7149" y="4191"/>
                  </a:lnTo>
                  <a:cubicBezTo>
                    <a:pt x="7059" y="4281"/>
                    <a:pt x="6945" y="4323"/>
                    <a:pt x="6831" y="4323"/>
                  </a:cubicBezTo>
                  <a:cubicBezTo>
                    <a:pt x="6676" y="4323"/>
                    <a:pt x="6522" y="4244"/>
                    <a:pt x="6436" y="4096"/>
                  </a:cubicBezTo>
                  <a:cubicBezTo>
                    <a:pt x="6432" y="4092"/>
                    <a:pt x="6431" y="4090"/>
                    <a:pt x="6428" y="4086"/>
                  </a:cubicBezTo>
                  <a:cubicBezTo>
                    <a:pt x="6323" y="3906"/>
                    <a:pt x="6349" y="3679"/>
                    <a:pt x="6497" y="3533"/>
                  </a:cubicBezTo>
                  <a:lnTo>
                    <a:pt x="9240" y="790"/>
                  </a:lnTo>
                  <a:cubicBezTo>
                    <a:pt x="9421" y="609"/>
                    <a:pt x="9421" y="317"/>
                    <a:pt x="9240" y="135"/>
                  </a:cubicBezTo>
                  <a:cubicBezTo>
                    <a:pt x="9150" y="45"/>
                    <a:pt x="9032" y="0"/>
                    <a:pt x="89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8" name="Google Shape;4828;p30"/>
            <p:cNvSpPr/>
            <p:nvPr/>
          </p:nvSpPr>
          <p:spPr>
            <a:xfrm>
              <a:off x="6423499" y="2223791"/>
              <a:ext cx="233116" cy="233077"/>
            </a:xfrm>
            <a:custGeom>
              <a:avLst/>
              <a:gdLst/>
              <a:ahLst/>
              <a:cxnLst/>
              <a:rect l="l" t="t" r="r" b="b"/>
              <a:pathLst>
                <a:path w="6026" h="6025" extrusionOk="0">
                  <a:moveTo>
                    <a:pt x="1587" y="0"/>
                  </a:moveTo>
                  <a:lnTo>
                    <a:pt x="1587" y="0"/>
                  </a:lnTo>
                  <a:cubicBezTo>
                    <a:pt x="637" y="565"/>
                    <a:pt x="1" y="1601"/>
                    <a:pt x="1" y="2786"/>
                  </a:cubicBezTo>
                  <a:cubicBezTo>
                    <a:pt x="1" y="4567"/>
                    <a:pt x="1458" y="6025"/>
                    <a:pt x="3240" y="6025"/>
                  </a:cubicBezTo>
                  <a:cubicBezTo>
                    <a:pt x="4425" y="6025"/>
                    <a:pt x="5461" y="5389"/>
                    <a:pt x="6025" y="4439"/>
                  </a:cubicBezTo>
                  <a:lnTo>
                    <a:pt x="6025" y="4439"/>
                  </a:lnTo>
                  <a:cubicBezTo>
                    <a:pt x="5541" y="4728"/>
                    <a:pt x="4975" y="4893"/>
                    <a:pt x="4372" y="4893"/>
                  </a:cubicBezTo>
                  <a:cubicBezTo>
                    <a:pt x="2584" y="4893"/>
                    <a:pt x="1133" y="3442"/>
                    <a:pt x="1133" y="1654"/>
                  </a:cubicBezTo>
                  <a:cubicBezTo>
                    <a:pt x="1133" y="1050"/>
                    <a:pt x="1298" y="484"/>
                    <a:pt x="1587" y="0"/>
                  </a:cubicBezTo>
                  <a:close/>
                </a:path>
              </a:pathLst>
            </a:custGeom>
            <a:solidFill>
              <a:srgbClr val="F37D41">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9" name="Google Shape;4829;p30"/>
            <p:cNvSpPr/>
            <p:nvPr/>
          </p:nvSpPr>
          <p:spPr>
            <a:xfrm>
              <a:off x="6465666" y="2238260"/>
              <a:ext cx="166384" cy="186423"/>
            </a:xfrm>
            <a:custGeom>
              <a:avLst/>
              <a:gdLst/>
              <a:ahLst/>
              <a:cxnLst/>
              <a:rect l="l" t="t" r="r" b="b"/>
              <a:pathLst>
                <a:path w="4301" h="4819" extrusionOk="0">
                  <a:moveTo>
                    <a:pt x="3162" y="1"/>
                  </a:moveTo>
                  <a:cubicBezTo>
                    <a:pt x="3078" y="1"/>
                    <a:pt x="2993" y="23"/>
                    <a:pt x="2918" y="69"/>
                  </a:cubicBezTo>
                  <a:lnTo>
                    <a:pt x="2667" y="222"/>
                  </a:lnTo>
                  <a:cubicBezTo>
                    <a:pt x="2594" y="267"/>
                    <a:pt x="2510" y="291"/>
                    <a:pt x="2423" y="291"/>
                  </a:cubicBezTo>
                  <a:lnTo>
                    <a:pt x="2132" y="291"/>
                  </a:lnTo>
                  <a:cubicBezTo>
                    <a:pt x="2042" y="291"/>
                    <a:pt x="1955" y="315"/>
                    <a:pt x="1879" y="365"/>
                  </a:cubicBezTo>
                  <a:lnTo>
                    <a:pt x="560" y="1202"/>
                  </a:lnTo>
                  <a:cubicBezTo>
                    <a:pt x="424" y="1289"/>
                    <a:pt x="340" y="1438"/>
                    <a:pt x="340" y="1600"/>
                  </a:cubicBezTo>
                  <a:lnTo>
                    <a:pt x="340" y="2372"/>
                  </a:lnTo>
                  <a:cubicBezTo>
                    <a:pt x="340" y="2459"/>
                    <a:pt x="317" y="2544"/>
                    <a:pt x="271" y="2618"/>
                  </a:cubicBezTo>
                  <a:lnTo>
                    <a:pt x="114" y="2876"/>
                  </a:lnTo>
                  <a:cubicBezTo>
                    <a:pt x="1" y="3062"/>
                    <a:pt x="28" y="3301"/>
                    <a:pt x="182" y="3454"/>
                  </a:cubicBezTo>
                  <a:lnTo>
                    <a:pt x="1409" y="4681"/>
                  </a:lnTo>
                  <a:cubicBezTo>
                    <a:pt x="1500" y="4772"/>
                    <a:pt x="1620" y="4819"/>
                    <a:pt x="1742" y="4819"/>
                  </a:cubicBezTo>
                  <a:cubicBezTo>
                    <a:pt x="1818" y="4819"/>
                    <a:pt x="1896" y="4800"/>
                    <a:pt x="1966" y="4761"/>
                  </a:cubicBezTo>
                  <a:lnTo>
                    <a:pt x="2327" y="4566"/>
                  </a:lnTo>
                  <a:cubicBezTo>
                    <a:pt x="2395" y="4530"/>
                    <a:pt x="2470" y="4510"/>
                    <a:pt x="2547" y="4510"/>
                  </a:cubicBezTo>
                  <a:cubicBezTo>
                    <a:pt x="2559" y="4510"/>
                    <a:pt x="2571" y="4510"/>
                    <a:pt x="2583" y="4511"/>
                  </a:cubicBezTo>
                  <a:lnTo>
                    <a:pt x="2895" y="4532"/>
                  </a:lnTo>
                  <a:cubicBezTo>
                    <a:pt x="2906" y="4533"/>
                    <a:pt x="2916" y="4533"/>
                    <a:pt x="2927" y="4533"/>
                  </a:cubicBezTo>
                  <a:cubicBezTo>
                    <a:pt x="3082" y="4533"/>
                    <a:pt x="3228" y="4457"/>
                    <a:pt x="3316" y="4329"/>
                  </a:cubicBezTo>
                  <a:lnTo>
                    <a:pt x="3667" y="3820"/>
                  </a:lnTo>
                  <a:cubicBezTo>
                    <a:pt x="3746" y="3704"/>
                    <a:pt x="3770" y="3559"/>
                    <a:pt x="3732" y="3425"/>
                  </a:cubicBezTo>
                  <a:lnTo>
                    <a:pt x="3521" y="2678"/>
                  </a:lnTo>
                  <a:cubicBezTo>
                    <a:pt x="3484" y="2549"/>
                    <a:pt x="3506" y="2410"/>
                    <a:pt x="3577" y="2297"/>
                  </a:cubicBezTo>
                  <a:lnTo>
                    <a:pt x="4181" y="1346"/>
                  </a:lnTo>
                  <a:cubicBezTo>
                    <a:pt x="4300" y="1159"/>
                    <a:pt x="4272" y="916"/>
                    <a:pt x="4116" y="760"/>
                  </a:cubicBezTo>
                  <a:lnTo>
                    <a:pt x="3495" y="139"/>
                  </a:lnTo>
                  <a:cubicBezTo>
                    <a:pt x="3404" y="48"/>
                    <a:pt x="3283" y="1"/>
                    <a:pt x="31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0" name="Google Shape;4830;p30"/>
            <p:cNvSpPr/>
            <p:nvPr/>
          </p:nvSpPr>
          <p:spPr>
            <a:xfrm>
              <a:off x="6453944" y="2146615"/>
              <a:ext cx="43830" cy="43830"/>
            </a:xfrm>
            <a:custGeom>
              <a:avLst/>
              <a:gdLst/>
              <a:ahLst/>
              <a:cxnLst/>
              <a:rect l="l" t="t" r="r" b="b"/>
              <a:pathLst>
                <a:path w="1133" h="1133" extrusionOk="0">
                  <a:moveTo>
                    <a:pt x="567" y="0"/>
                  </a:moveTo>
                  <a:cubicBezTo>
                    <a:pt x="254" y="0"/>
                    <a:pt x="1" y="254"/>
                    <a:pt x="1" y="567"/>
                  </a:cubicBezTo>
                  <a:cubicBezTo>
                    <a:pt x="1" y="879"/>
                    <a:pt x="254" y="1132"/>
                    <a:pt x="567" y="1132"/>
                  </a:cubicBezTo>
                  <a:cubicBezTo>
                    <a:pt x="880" y="1132"/>
                    <a:pt x="1133" y="879"/>
                    <a:pt x="1133" y="567"/>
                  </a:cubicBezTo>
                  <a:cubicBezTo>
                    <a:pt x="1133" y="254"/>
                    <a:pt x="880" y="0"/>
                    <a:pt x="5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1" name="Google Shape;4831;p30"/>
            <p:cNvSpPr/>
            <p:nvPr/>
          </p:nvSpPr>
          <p:spPr>
            <a:xfrm>
              <a:off x="6722573" y="2342400"/>
              <a:ext cx="29207" cy="29207"/>
            </a:xfrm>
            <a:custGeom>
              <a:avLst/>
              <a:gdLst/>
              <a:ahLst/>
              <a:cxnLst/>
              <a:rect l="l" t="t" r="r" b="b"/>
              <a:pathLst>
                <a:path w="755" h="755" extrusionOk="0">
                  <a:moveTo>
                    <a:pt x="378" y="0"/>
                  </a:moveTo>
                  <a:cubicBezTo>
                    <a:pt x="170" y="0"/>
                    <a:pt x="0" y="169"/>
                    <a:pt x="0" y="377"/>
                  </a:cubicBezTo>
                  <a:cubicBezTo>
                    <a:pt x="0" y="586"/>
                    <a:pt x="170" y="755"/>
                    <a:pt x="378" y="755"/>
                  </a:cubicBezTo>
                  <a:cubicBezTo>
                    <a:pt x="586" y="755"/>
                    <a:pt x="755" y="586"/>
                    <a:pt x="755" y="377"/>
                  </a:cubicBezTo>
                  <a:cubicBezTo>
                    <a:pt x="755"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2" name="Google Shape;4832;p30"/>
            <p:cNvSpPr/>
            <p:nvPr/>
          </p:nvSpPr>
          <p:spPr>
            <a:xfrm>
              <a:off x="6530309" y="2135899"/>
              <a:ext cx="29246" cy="29246"/>
            </a:xfrm>
            <a:custGeom>
              <a:avLst/>
              <a:gdLst/>
              <a:ahLst/>
              <a:cxnLst/>
              <a:rect l="l" t="t" r="r" b="b"/>
              <a:pathLst>
                <a:path w="756" h="756" extrusionOk="0">
                  <a:moveTo>
                    <a:pt x="379" y="1"/>
                  </a:moveTo>
                  <a:cubicBezTo>
                    <a:pt x="171" y="1"/>
                    <a:pt x="1" y="170"/>
                    <a:pt x="1" y="378"/>
                  </a:cubicBezTo>
                  <a:cubicBezTo>
                    <a:pt x="1" y="586"/>
                    <a:pt x="171" y="755"/>
                    <a:pt x="379" y="755"/>
                  </a:cubicBezTo>
                  <a:cubicBezTo>
                    <a:pt x="586" y="755"/>
                    <a:pt x="755" y="586"/>
                    <a:pt x="755" y="378"/>
                  </a:cubicBezTo>
                  <a:cubicBezTo>
                    <a:pt x="755" y="170"/>
                    <a:pt x="586" y="1"/>
                    <a:pt x="3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3" name="Google Shape;4833;p30"/>
            <p:cNvSpPr/>
            <p:nvPr/>
          </p:nvSpPr>
          <p:spPr>
            <a:xfrm>
              <a:off x="6495531" y="2349866"/>
              <a:ext cx="36944" cy="32805"/>
            </a:xfrm>
            <a:custGeom>
              <a:avLst/>
              <a:gdLst/>
              <a:ahLst/>
              <a:cxnLst/>
              <a:rect l="l" t="t" r="r" b="b"/>
              <a:pathLst>
                <a:path w="955" h="848" extrusionOk="0">
                  <a:moveTo>
                    <a:pt x="573" y="0"/>
                  </a:moveTo>
                  <a:cubicBezTo>
                    <a:pt x="452" y="0"/>
                    <a:pt x="319" y="55"/>
                    <a:pt x="214" y="160"/>
                  </a:cubicBezTo>
                  <a:cubicBezTo>
                    <a:pt x="32" y="342"/>
                    <a:pt x="1" y="609"/>
                    <a:pt x="148" y="755"/>
                  </a:cubicBezTo>
                  <a:cubicBezTo>
                    <a:pt x="210" y="817"/>
                    <a:pt x="294" y="847"/>
                    <a:pt x="384" y="847"/>
                  </a:cubicBezTo>
                  <a:cubicBezTo>
                    <a:pt x="505" y="847"/>
                    <a:pt x="637" y="793"/>
                    <a:pt x="742" y="687"/>
                  </a:cubicBezTo>
                  <a:cubicBezTo>
                    <a:pt x="925" y="505"/>
                    <a:pt x="955" y="239"/>
                    <a:pt x="809" y="93"/>
                  </a:cubicBezTo>
                  <a:cubicBezTo>
                    <a:pt x="747" y="31"/>
                    <a:pt x="663" y="0"/>
                    <a:pt x="573"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4" name="Google Shape;4834;p30"/>
            <p:cNvSpPr/>
            <p:nvPr/>
          </p:nvSpPr>
          <p:spPr>
            <a:xfrm>
              <a:off x="6564970" y="2280504"/>
              <a:ext cx="36944" cy="32805"/>
            </a:xfrm>
            <a:custGeom>
              <a:avLst/>
              <a:gdLst/>
              <a:ahLst/>
              <a:cxnLst/>
              <a:rect l="l" t="t" r="r" b="b"/>
              <a:pathLst>
                <a:path w="955" h="848" extrusionOk="0">
                  <a:moveTo>
                    <a:pt x="572" y="0"/>
                  </a:moveTo>
                  <a:cubicBezTo>
                    <a:pt x="450" y="0"/>
                    <a:pt x="318" y="55"/>
                    <a:pt x="214" y="160"/>
                  </a:cubicBezTo>
                  <a:cubicBezTo>
                    <a:pt x="30" y="343"/>
                    <a:pt x="1" y="609"/>
                    <a:pt x="146" y="754"/>
                  </a:cubicBezTo>
                  <a:cubicBezTo>
                    <a:pt x="208" y="817"/>
                    <a:pt x="293" y="847"/>
                    <a:pt x="383" y="847"/>
                  </a:cubicBezTo>
                  <a:cubicBezTo>
                    <a:pt x="504" y="847"/>
                    <a:pt x="637" y="792"/>
                    <a:pt x="741" y="688"/>
                  </a:cubicBezTo>
                  <a:cubicBezTo>
                    <a:pt x="924" y="505"/>
                    <a:pt x="954" y="238"/>
                    <a:pt x="809" y="93"/>
                  </a:cubicBezTo>
                  <a:cubicBezTo>
                    <a:pt x="746" y="31"/>
                    <a:pt x="662" y="0"/>
                    <a:pt x="572"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5" name="Google Shape;4835;p30"/>
            <p:cNvSpPr/>
            <p:nvPr/>
          </p:nvSpPr>
          <p:spPr>
            <a:xfrm>
              <a:off x="6500483" y="2338222"/>
              <a:ext cx="17331" cy="16248"/>
            </a:xfrm>
            <a:custGeom>
              <a:avLst/>
              <a:gdLst/>
              <a:ahLst/>
              <a:cxnLst/>
              <a:rect l="l" t="t" r="r" b="b"/>
              <a:pathLst>
                <a:path w="448" h="420" extrusionOk="0">
                  <a:moveTo>
                    <a:pt x="156" y="1"/>
                  </a:moveTo>
                  <a:cubicBezTo>
                    <a:pt x="120" y="1"/>
                    <a:pt x="84" y="14"/>
                    <a:pt x="57" y="42"/>
                  </a:cubicBezTo>
                  <a:cubicBezTo>
                    <a:pt x="1" y="98"/>
                    <a:pt x="1" y="187"/>
                    <a:pt x="57" y="242"/>
                  </a:cubicBezTo>
                  <a:lnTo>
                    <a:pt x="193" y="378"/>
                  </a:lnTo>
                  <a:cubicBezTo>
                    <a:pt x="220" y="406"/>
                    <a:pt x="257" y="420"/>
                    <a:pt x="293" y="420"/>
                  </a:cubicBezTo>
                  <a:cubicBezTo>
                    <a:pt x="328" y="420"/>
                    <a:pt x="364" y="405"/>
                    <a:pt x="393" y="378"/>
                  </a:cubicBezTo>
                  <a:cubicBezTo>
                    <a:pt x="448" y="324"/>
                    <a:pt x="448" y="234"/>
                    <a:pt x="393" y="178"/>
                  </a:cubicBezTo>
                  <a:lnTo>
                    <a:pt x="257" y="42"/>
                  </a:lnTo>
                  <a:cubicBezTo>
                    <a:pt x="229" y="14"/>
                    <a:pt x="193" y="1"/>
                    <a:pt x="15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6" name="Google Shape;4836;p30"/>
            <p:cNvSpPr/>
            <p:nvPr/>
          </p:nvSpPr>
          <p:spPr>
            <a:xfrm>
              <a:off x="6554951" y="2283753"/>
              <a:ext cx="17331" cy="16248"/>
            </a:xfrm>
            <a:custGeom>
              <a:avLst/>
              <a:gdLst/>
              <a:ahLst/>
              <a:cxnLst/>
              <a:rect l="l" t="t" r="r" b="b"/>
              <a:pathLst>
                <a:path w="448" h="420" extrusionOk="0">
                  <a:moveTo>
                    <a:pt x="156" y="0"/>
                  </a:moveTo>
                  <a:cubicBezTo>
                    <a:pt x="120" y="0"/>
                    <a:pt x="83" y="14"/>
                    <a:pt x="56" y="41"/>
                  </a:cubicBezTo>
                  <a:cubicBezTo>
                    <a:pt x="0" y="97"/>
                    <a:pt x="0" y="187"/>
                    <a:pt x="56" y="242"/>
                  </a:cubicBezTo>
                  <a:lnTo>
                    <a:pt x="191" y="378"/>
                  </a:lnTo>
                  <a:cubicBezTo>
                    <a:pt x="220" y="405"/>
                    <a:pt x="256" y="419"/>
                    <a:pt x="291" y="419"/>
                  </a:cubicBezTo>
                  <a:cubicBezTo>
                    <a:pt x="328" y="419"/>
                    <a:pt x="364" y="404"/>
                    <a:pt x="392" y="378"/>
                  </a:cubicBezTo>
                  <a:cubicBezTo>
                    <a:pt x="447" y="323"/>
                    <a:pt x="447" y="232"/>
                    <a:pt x="392" y="177"/>
                  </a:cubicBezTo>
                  <a:lnTo>
                    <a:pt x="256" y="41"/>
                  </a:lnTo>
                  <a:cubicBezTo>
                    <a:pt x="228" y="14"/>
                    <a:pt x="192" y="0"/>
                    <a:pt x="15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7" name="Google Shape;4837;p30"/>
            <p:cNvSpPr/>
            <p:nvPr/>
          </p:nvSpPr>
          <p:spPr>
            <a:xfrm>
              <a:off x="6525937" y="2308898"/>
              <a:ext cx="25880" cy="25377"/>
            </a:xfrm>
            <a:custGeom>
              <a:avLst/>
              <a:gdLst/>
              <a:ahLst/>
              <a:cxnLst/>
              <a:rect l="l" t="t" r="r" b="b"/>
              <a:pathLst>
                <a:path w="669" h="656" extrusionOk="0">
                  <a:moveTo>
                    <a:pt x="518" y="1"/>
                  </a:moveTo>
                  <a:cubicBezTo>
                    <a:pt x="515" y="1"/>
                    <a:pt x="512" y="1"/>
                    <a:pt x="508" y="1"/>
                  </a:cubicBezTo>
                  <a:cubicBezTo>
                    <a:pt x="431" y="6"/>
                    <a:pt x="371" y="74"/>
                    <a:pt x="377" y="151"/>
                  </a:cubicBezTo>
                  <a:cubicBezTo>
                    <a:pt x="382" y="212"/>
                    <a:pt x="360" y="270"/>
                    <a:pt x="317" y="312"/>
                  </a:cubicBezTo>
                  <a:cubicBezTo>
                    <a:pt x="279" y="351"/>
                    <a:pt x="226" y="372"/>
                    <a:pt x="172" y="372"/>
                  </a:cubicBezTo>
                  <a:cubicBezTo>
                    <a:pt x="167" y="372"/>
                    <a:pt x="162" y="372"/>
                    <a:pt x="157" y="371"/>
                  </a:cubicBezTo>
                  <a:cubicBezTo>
                    <a:pt x="154" y="371"/>
                    <a:pt x="151" y="371"/>
                    <a:pt x="148" y="371"/>
                  </a:cubicBezTo>
                  <a:cubicBezTo>
                    <a:pt x="75" y="371"/>
                    <a:pt x="11" y="429"/>
                    <a:pt x="6" y="503"/>
                  </a:cubicBezTo>
                  <a:cubicBezTo>
                    <a:pt x="1" y="581"/>
                    <a:pt x="60" y="649"/>
                    <a:pt x="138" y="654"/>
                  </a:cubicBezTo>
                  <a:cubicBezTo>
                    <a:pt x="150" y="655"/>
                    <a:pt x="162" y="655"/>
                    <a:pt x="173" y="655"/>
                  </a:cubicBezTo>
                  <a:cubicBezTo>
                    <a:pt x="302" y="655"/>
                    <a:pt x="427" y="604"/>
                    <a:pt x="517" y="513"/>
                  </a:cubicBezTo>
                  <a:cubicBezTo>
                    <a:pt x="617" y="413"/>
                    <a:pt x="669" y="274"/>
                    <a:pt x="659" y="133"/>
                  </a:cubicBezTo>
                  <a:cubicBezTo>
                    <a:pt x="654" y="58"/>
                    <a:pt x="592" y="1"/>
                    <a:pt x="51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8" name="Google Shape;4838;p30"/>
            <p:cNvSpPr/>
            <p:nvPr/>
          </p:nvSpPr>
          <p:spPr>
            <a:xfrm>
              <a:off x="6596731" y="2184062"/>
              <a:ext cx="51335" cy="46770"/>
            </a:xfrm>
            <a:custGeom>
              <a:avLst/>
              <a:gdLst/>
              <a:ahLst/>
              <a:cxnLst/>
              <a:rect l="l" t="t" r="r" b="b"/>
              <a:pathLst>
                <a:path w="1327" h="1209" extrusionOk="0">
                  <a:moveTo>
                    <a:pt x="662" y="280"/>
                  </a:moveTo>
                  <a:cubicBezTo>
                    <a:pt x="744" y="280"/>
                    <a:pt x="828" y="312"/>
                    <a:pt x="889" y="374"/>
                  </a:cubicBezTo>
                  <a:cubicBezTo>
                    <a:pt x="1015" y="500"/>
                    <a:pt x="1015" y="703"/>
                    <a:pt x="891" y="829"/>
                  </a:cubicBezTo>
                  <a:cubicBezTo>
                    <a:pt x="828" y="892"/>
                    <a:pt x="746" y="923"/>
                    <a:pt x="663" y="923"/>
                  </a:cubicBezTo>
                  <a:cubicBezTo>
                    <a:pt x="580" y="923"/>
                    <a:pt x="498" y="892"/>
                    <a:pt x="435" y="829"/>
                  </a:cubicBezTo>
                  <a:cubicBezTo>
                    <a:pt x="311" y="703"/>
                    <a:pt x="311" y="500"/>
                    <a:pt x="435" y="374"/>
                  </a:cubicBezTo>
                  <a:cubicBezTo>
                    <a:pt x="497" y="312"/>
                    <a:pt x="581" y="280"/>
                    <a:pt x="662" y="280"/>
                  </a:cubicBezTo>
                  <a:close/>
                  <a:moveTo>
                    <a:pt x="664" y="1"/>
                  </a:moveTo>
                  <a:cubicBezTo>
                    <a:pt x="509" y="1"/>
                    <a:pt x="354" y="60"/>
                    <a:pt x="237" y="178"/>
                  </a:cubicBezTo>
                  <a:cubicBezTo>
                    <a:pt x="0" y="413"/>
                    <a:pt x="0" y="796"/>
                    <a:pt x="237" y="1033"/>
                  </a:cubicBezTo>
                  <a:cubicBezTo>
                    <a:pt x="354" y="1150"/>
                    <a:pt x="509" y="1209"/>
                    <a:pt x="664" y="1209"/>
                  </a:cubicBezTo>
                  <a:cubicBezTo>
                    <a:pt x="818" y="1209"/>
                    <a:pt x="972" y="1150"/>
                    <a:pt x="1091" y="1033"/>
                  </a:cubicBezTo>
                  <a:cubicBezTo>
                    <a:pt x="1327" y="796"/>
                    <a:pt x="1327" y="413"/>
                    <a:pt x="1091" y="178"/>
                  </a:cubicBezTo>
                  <a:cubicBezTo>
                    <a:pt x="973" y="60"/>
                    <a:pt x="818" y="1"/>
                    <a:pt x="66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9" name="Google Shape;4839;p30"/>
            <p:cNvSpPr/>
            <p:nvPr/>
          </p:nvSpPr>
          <p:spPr>
            <a:xfrm>
              <a:off x="6417967" y="2088665"/>
              <a:ext cx="373658" cy="373620"/>
            </a:xfrm>
            <a:custGeom>
              <a:avLst/>
              <a:gdLst/>
              <a:ahLst/>
              <a:cxnLst/>
              <a:rect l="l" t="t" r="r" b="b"/>
              <a:pathLst>
                <a:path w="9659" h="9658" extrusionOk="0">
                  <a:moveTo>
                    <a:pt x="9054" y="1"/>
                  </a:moveTo>
                  <a:cubicBezTo>
                    <a:pt x="8893" y="1"/>
                    <a:pt x="8742" y="64"/>
                    <a:pt x="8626" y="177"/>
                  </a:cubicBezTo>
                  <a:lnTo>
                    <a:pt x="6817" y="1987"/>
                  </a:lnTo>
                  <a:cubicBezTo>
                    <a:pt x="6757" y="2046"/>
                    <a:pt x="6678" y="2077"/>
                    <a:pt x="6597" y="2077"/>
                  </a:cubicBezTo>
                  <a:cubicBezTo>
                    <a:pt x="6542" y="2077"/>
                    <a:pt x="6486" y="2063"/>
                    <a:pt x="6436" y="2033"/>
                  </a:cubicBezTo>
                  <a:lnTo>
                    <a:pt x="6426" y="2027"/>
                  </a:lnTo>
                  <a:cubicBezTo>
                    <a:pt x="6340" y="1976"/>
                    <a:pt x="6283" y="1892"/>
                    <a:pt x="6272" y="1793"/>
                  </a:cubicBezTo>
                  <a:cubicBezTo>
                    <a:pt x="6259" y="1696"/>
                    <a:pt x="6291" y="1603"/>
                    <a:pt x="6359" y="1534"/>
                  </a:cubicBezTo>
                  <a:lnTo>
                    <a:pt x="6860" y="1033"/>
                  </a:lnTo>
                  <a:cubicBezTo>
                    <a:pt x="7097" y="798"/>
                    <a:pt x="7097" y="415"/>
                    <a:pt x="6860" y="178"/>
                  </a:cubicBezTo>
                  <a:cubicBezTo>
                    <a:pt x="6746" y="64"/>
                    <a:pt x="6594" y="2"/>
                    <a:pt x="6433" y="2"/>
                  </a:cubicBezTo>
                  <a:cubicBezTo>
                    <a:pt x="6273" y="2"/>
                    <a:pt x="6121" y="65"/>
                    <a:pt x="6006" y="178"/>
                  </a:cubicBezTo>
                  <a:lnTo>
                    <a:pt x="5021" y="1164"/>
                  </a:lnTo>
                  <a:cubicBezTo>
                    <a:pt x="4151" y="2034"/>
                    <a:pt x="3161" y="2704"/>
                    <a:pt x="2081" y="3154"/>
                  </a:cubicBezTo>
                  <a:cubicBezTo>
                    <a:pt x="818" y="3680"/>
                    <a:pt x="0" y="4906"/>
                    <a:pt x="0" y="6276"/>
                  </a:cubicBezTo>
                  <a:cubicBezTo>
                    <a:pt x="0" y="7174"/>
                    <a:pt x="353" y="8023"/>
                    <a:pt x="993" y="8664"/>
                  </a:cubicBezTo>
                  <a:cubicBezTo>
                    <a:pt x="1632" y="9304"/>
                    <a:pt x="2482" y="9657"/>
                    <a:pt x="3382" y="9657"/>
                  </a:cubicBezTo>
                  <a:cubicBezTo>
                    <a:pt x="4750" y="9657"/>
                    <a:pt x="5976" y="8840"/>
                    <a:pt x="6504" y="7576"/>
                  </a:cubicBezTo>
                  <a:cubicBezTo>
                    <a:pt x="6953" y="6496"/>
                    <a:pt x="7623" y="5506"/>
                    <a:pt x="8494" y="4636"/>
                  </a:cubicBezTo>
                  <a:lnTo>
                    <a:pt x="9479" y="3652"/>
                  </a:lnTo>
                  <a:cubicBezTo>
                    <a:pt x="9593" y="3537"/>
                    <a:pt x="9655" y="3385"/>
                    <a:pt x="9655" y="3224"/>
                  </a:cubicBezTo>
                  <a:cubicBezTo>
                    <a:pt x="9655" y="3063"/>
                    <a:pt x="9592" y="2911"/>
                    <a:pt x="9479" y="2797"/>
                  </a:cubicBezTo>
                  <a:cubicBezTo>
                    <a:pt x="9362" y="2680"/>
                    <a:pt x="9207" y="2622"/>
                    <a:pt x="9053" y="2622"/>
                  </a:cubicBezTo>
                  <a:cubicBezTo>
                    <a:pt x="8898" y="2622"/>
                    <a:pt x="8743" y="2681"/>
                    <a:pt x="8625" y="2799"/>
                  </a:cubicBezTo>
                  <a:lnTo>
                    <a:pt x="7191" y="4234"/>
                  </a:lnTo>
                  <a:cubicBezTo>
                    <a:pt x="7131" y="4293"/>
                    <a:pt x="7053" y="4325"/>
                    <a:pt x="6971" y="4325"/>
                  </a:cubicBezTo>
                  <a:cubicBezTo>
                    <a:pt x="6958" y="4325"/>
                    <a:pt x="6945" y="4324"/>
                    <a:pt x="6932" y="4323"/>
                  </a:cubicBezTo>
                  <a:cubicBezTo>
                    <a:pt x="6834" y="4311"/>
                    <a:pt x="6750" y="4254"/>
                    <a:pt x="6700" y="4169"/>
                  </a:cubicBezTo>
                  <a:lnTo>
                    <a:pt x="6694" y="4158"/>
                  </a:lnTo>
                  <a:cubicBezTo>
                    <a:pt x="6620" y="4033"/>
                    <a:pt x="6639" y="3876"/>
                    <a:pt x="6739" y="3776"/>
                  </a:cubicBezTo>
                  <a:lnTo>
                    <a:pt x="7335" y="3180"/>
                  </a:lnTo>
                  <a:cubicBezTo>
                    <a:pt x="7391" y="3125"/>
                    <a:pt x="7391" y="3035"/>
                    <a:pt x="7335" y="2979"/>
                  </a:cubicBezTo>
                  <a:cubicBezTo>
                    <a:pt x="7308" y="2952"/>
                    <a:pt x="7272" y="2938"/>
                    <a:pt x="7235" y="2938"/>
                  </a:cubicBezTo>
                  <a:cubicBezTo>
                    <a:pt x="7199" y="2938"/>
                    <a:pt x="7163" y="2952"/>
                    <a:pt x="7135" y="2979"/>
                  </a:cubicBezTo>
                  <a:lnTo>
                    <a:pt x="6539" y="3576"/>
                  </a:lnTo>
                  <a:cubicBezTo>
                    <a:pt x="6346" y="3769"/>
                    <a:pt x="6310" y="4066"/>
                    <a:pt x="6449" y="4301"/>
                  </a:cubicBezTo>
                  <a:lnTo>
                    <a:pt x="6454" y="4311"/>
                  </a:lnTo>
                  <a:cubicBezTo>
                    <a:pt x="6549" y="4472"/>
                    <a:pt x="6710" y="4578"/>
                    <a:pt x="6895" y="4602"/>
                  </a:cubicBezTo>
                  <a:cubicBezTo>
                    <a:pt x="6921" y="4605"/>
                    <a:pt x="6946" y="4607"/>
                    <a:pt x="6971" y="4607"/>
                  </a:cubicBezTo>
                  <a:cubicBezTo>
                    <a:pt x="7127" y="4607"/>
                    <a:pt x="7276" y="4546"/>
                    <a:pt x="7390" y="4433"/>
                  </a:cubicBezTo>
                  <a:lnTo>
                    <a:pt x="8824" y="2998"/>
                  </a:lnTo>
                  <a:cubicBezTo>
                    <a:pt x="8887" y="2936"/>
                    <a:pt x="8969" y="2904"/>
                    <a:pt x="9052" y="2904"/>
                  </a:cubicBezTo>
                  <a:cubicBezTo>
                    <a:pt x="9134" y="2904"/>
                    <a:pt x="9217" y="2936"/>
                    <a:pt x="9280" y="2998"/>
                  </a:cubicBezTo>
                  <a:cubicBezTo>
                    <a:pt x="9340" y="3059"/>
                    <a:pt x="9372" y="3140"/>
                    <a:pt x="9372" y="3225"/>
                  </a:cubicBezTo>
                  <a:cubicBezTo>
                    <a:pt x="9372" y="3311"/>
                    <a:pt x="9340" y="3391"/>
                    <a:pt x="9280" y="3452"/>
                  </a:cubicBezTo>
                  <a:lnTo>
                    <a:pt x="8294" y="4438"/>
                  </a:lnTo>
                  <a:cubicBezTo>
                    <a:pt x="7397" y="5334"/>
                    <a:pt x="6707" y="6354"/>
                    <a:pt x="6242" y="7468"/>
                  </a:cubicBezTo>
                  <a:cubicBezTo>
                    <a:pt x="5759" y="8626"/>
                    <a:pt x="4637" y="9375"/>
                    <a:pt x="3382" y="9375"/>
                  </a:cubicBezTo>
                  <a:cubicBezTo>
                    <a:pt x="2557" y="9375"/>
                    <a:pt x="1780" y="9051"/>
                    <a:pt x="1194" y="8465"/>
                  </a:cubicBezTo>
                  <a:cubicBezTo>
                    <a:pt x="607" y="7878"/>
                    <a:pt x="283" y="7102"/>
                    <a:pt x="283" y="6277"/>
                  </a:cubicBezTo>
                  <a:cubicBezTo>
                    <a:pt x="283" y="5023"/>
                    <a:pt x="1032" y="3899"/>
                    <a:pt x="2191" y="3416"/>
                  </a:cubicBezTo>
                  <a:cubicBezTo>
                    <a:pt x="3305" y="2952"/>
                    <a:pt x="4324" y="2261"/>
                    <a:pt x="5221" y="1364"/>
                  </a:cubicBezTo>
                  <a:lnTo>
                    <a:pt x="6206" y="379"/>
                  </a:lnTo>
                  <a:cubicBezTo>
                    <a:pt x="6267" y="319"/>
                    <a:pt x="6348" y="286"/>
                    <a:pt x="6433" y="286"/>
                  </a:cubicBezTo>
                  <a:cubicBezTo>
                    <a:pt x="6520" y="286"/>
                    <a:pt x="6600" y="319"/>
                    <a:pt x="6660" y="379"/>
                  </a:cubicBezTo>
                  <a:cubicBezTo>
                    <a:pt x="6785" y="504"/>
                    <a:pt x="6785" y="709"/>
                    <a:pt x="6660" y="834"/>
                  </a:cubicBezTo>
                  <a:lnTo>
                    <a:pt x="6159" y="1336"/>
                  </a:lnTo>
                  <a:cubicBezTo>
                    <a:pt x="6029" y="1465"/>
                    <a:pt x="5967" y="1647"/>
                    <a:pt x="5990" y="1829"/>
                  </a:cubicBezTo>
                  <a:cubicBezTo>
                    <a:pt x="6014" y="2014"/>
                    <a:pt x="6121" y="2175"/>
                    <a:pt x="6282" y="2270"/>
                  </a:cubicBezTo>
                  <a:lnTo>
                    <a:pt x="6293" y="2276"/>
                  </a:lnTo>
                  <a:cubicBezTo>
                    <a:pt x="6388" y="2332"/>
                    <a:pt x="6493" y="2360"/>
                    <a:pt x="6598" y="2360"/>
                  </a:cubicBezTo>
                  <a:cubicBezTo>
                    <a:pt x="6751" y="2360"/>
                    <a:pt x="6903" y="2300"/>
                    <a:pt x="7018" y="2186"/>
                  </a:cubicBezTo>
                  <a:lnTo>
                    <a:pt x="8827" y="377"/>
                  </a:lnTo>
                  <a:cubicBezTo>
                    <a:pt x="8888" y="315"/>
                    <a:pt x="8968" y="283"/>
                    <a:pt x="9054" y="283"/>
                  </a:cubicBezTo>
                  <a:cubicBezTo>
                    <a:pt x="9139" y="283"/>
                    <a:pt x="9221" y="315"/>
                    <a:pt x="9281" y="377"/>
                  </a:cubicBezTo>
                  <a:cubicBezTo>
                    <a:pt x="9406" y="502"/>
                    <a:pt x="9406" y="706"/>
                    <a:pt x="9281" y="831"/>
                  </a:cubicBezTo>
                  <a:lnTo>
                    <a:pt x="7508" y="2604"/>
                  </a:lnTo>
                  <a:cubicBezTo>
                    <a:pt x="7453" y="2660"/>
                    <a:pt x="7453" y="2749"/>
                    <a:pt x="7508" y="2804"/>
                  </a:cubicBezTo>
                  <a:cubicBezTo>
                    <a:pt x="7536" y="2832"/>
                    <a:pt x="7572" y="2846"/>
                    <a:pt x="7609" y="2846"/>
                  </a:cubicBezTo>
                  <a:cubicBezTo>
                    <a:pt x="7645" y="2846"/>
                    <a:pt x="7681" y="2832"/>
                    <a:pt x="7709" y="2804"/>
                  </a:cubicBezTo>
                  <a:lnTo>
                    <a:pt x="9481" y="1032"/>
                  </a:lnTo>
                  <a:cubicBezTo>
                    <a:pt x="9596" y="917"/>
                    <a:pt x="9658" y="766"/>
                    <a:pt x="9658" y="604"/>
                  </a:cubicBezTo>
                  <a:cubicBezTo>
                    <a:pt x="9658" y="444"/>
                    <a:pt x="9595" y="292"/>
                    <a:pt x="9481" y="177"/>
                  </a:cubicBezTo>
                  <a:cubicBezTo>
                    <a:pt x="9366" y="62"/>
                    <a:pt x="9215" y="1"/>
                    <a:pt x="905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0" name="Google Shape;4840;p30"/>
            <p:cNvSpPr/>
            <p:nvPr/>
          </p:nvSpPr>
          <p:spPr>
            <a:xfrm>
              <a:off x="6459322" y="2233153"/>
              <a:ext cx="178454" cy="197448"/>
            </a:xfrm>
            <a:custGeom>
              <a:avLst/>
              <a:gdLst/>
              <a:ahLst/>
              <a:cxnLst/>
              <a:rect l="l" t="t" r="r" b="b"/>
              <a:pathLst>
                <a:path w="4613" h="5104" extrusionOk="0">
                  <a:moveTo>
                    <a:pt x="3318" y="0"/>
                  </a:moveTo>
                  <a:cubicBezTo>
                    <a:pt x="3208" y="0"/>
                    <a:pt x="3098" y="29"/>
                    <a:pt x="3000" y="89"/>
                  </a:cubicBezTo>
                  <a:lnTo>
                    <a:pt x="2750" y="242"/>
                  </a:lnTo>
                  <a:cubicBezTo>
                    <a:pt x="2698" y="273"/>
                    <a:pt x="2639" y="289"/>
                    <a:pt x="2578" y="289"/>
                  </a:cubicBezTo>
                  <a:lnTo>
                    <a:pt x="2286" y="289"/>
                  </a:lnTo>
                  <a:cubicBezTo>
                    <a:pt x="2170" y="289"/>
                    <a:pt x="2055" y="323"/>
                    <a:pt x="1958" y="384"/>
                  </a:cubicBezTo>
                  <a:lnTo>
                    <a:pt x="639" y="1222"/>
                  </a:lnTo>
                  <a:cubicBezTo>
                    <a:pt x="461" y="1336"/>
                    <a:pt x="355" y="1528"/>
                    <a:pt x="355" y="1739"/>
                  </a:cubicBezTo>
                  <a:lnTo>
                    <a:pt x="355" y="2510"/>
                  </a:lnTo>
                  <a:cubicBezTo>
                    <a:pt x="355" y="2571"/>
                    <a:pt x="337" y="2630"/>
                    <a:pt x="305" y="2683"/>
                  </a:cubicBezTo>
                  <a:lnTo>
                    <a:pt x="149" y="2940"/>
                  </a:lnTo>
                  <a:cubicBezTo>
                    <a:pt x="0" y="3183"/>
                    <a:pt x="36" y="3493"/>
                    <a:pt x="237" y="3694"/>
                  </a:cubicBezTo>
                  <a:lnTo>
                    <a:pt x="923" y="4379"/>
                  </a:lnTo>
                  <a:cubicBezTo>
                    <a:pt x="951" y="4407"/>
                    <a:pt x="988" y="4421"/>
                    <a:pt x="1024" y="4421"/>
                  </a:cubicBezTo>
                  <a:cubicBezTo>
                    <a:pt x="1060" y="4421"/>
                    <a:pt x="1097" y="4407"/>
                    <a:pt x="1125" y="4379"/>
                  </a:cubicBezTo>
                  <a:cubicBezTo>
                    <a:pt x="1180" y="4324"/>
                    <a:pt x="1180" y="4234"/>
                    <a:pt x="1125" y="4179"/>
                  </a:cubicBezTo>
                  <a:lnTo>
                    <a:pt x="439" y="3493"/>
                  </a:lnTo>
                  <a:cubicBezTo>
                    <a:pt x="330" y="3385"/>
                    <a:pt x="310" y="3217"/>
                    <a:pt x="389" y="3087"/>
                  </a:cubicBezTo>
                  <a:lnTo>
                    <a:pt x="547" y="2830"/>
                  </a:lnTo>
                  <a:cubicBezTo>
                    <a:pt x="606" y="2734"/>
                    <a:pt x="636" y="2623"/>
                    <a:pt x="636" y="2509"/>
                  </a:cubicBezTo>
                  <a:lnTo>
                    <a:pt x="636" y="1742"/>
                  </a:lnTo>
                  <a:cubicBezTo>
                    <a:pt x="636" y="1628"/>
                    <a:pt x="693" y="1523"/>
                    <a:pt x="789" y="1463"/>
                  </a:cubicBezTo>
                  <a:lnTo>
                    <a:pt x="2108" y="626"/>
                  </a:lnTo>
                  <a:cubicBezTo>
                    <a:pt x="2161" y="591"/>
                    <a:pt x="2223" y="574"/>
                    <a:pt x="2284" y="574"/>
                  </a:cubicBezTo>
                  <a:lnTo>
                    <a:pt x="2577" y="574"/>
                  </a:lnTo>
                  <a:cubicBezTo>
                    <a:pt x="2688" y="574"/>
                    <a:pt x="2799" y="544"/>
                    <a:pt x="2894" y="484"/>
                  </a:cubicBezTo>
                  <a:lnTo>
                    <a:pt x="3144" y="331"/>
                  </a:lnTo>
                  <a:cubicBezTo>
                    <a:pt x="3198" y="299"/>
                    <a:pt x="3257" y="283"/>
                    <a:pt x="3316" y="283"/>
                  </a:cubicBezTo>
                  <a:cubicBezTo>
                    <a:pt x="3401" y="283"/>
                    <a:pt x="3486" y="316"/>
                    <a:pt x="3549" y="380"/>
                  </a:cubicBezTo>
                  <a:lnTo>
                    <a:pt x="4171" y="1001"/>
                  </a:lnTo>
                  <a:cubicBezTo>
                    <a:pt x="4282" y="1111"/>
                    <a:pt x="4299" y="1280"/>
                    <a:pt x="4215" y="1412"/>
                  </a:cubicBezTo>
                  <a:lnTo>
                    <a:pt x="3612" y="2362"/>
                  </a:lnTo>
                  <a:cubicBezTo>
                    <a:pt x="3518" y="2510"/>
                    <a:pt x="3491" y="2691"/>
                    <a:pt x="3539" y="2858"/>
                  </a:cubicBezTo>
                  <a:lnTo>
                    <a:pt x="3750" y="3605"/>
                  </a:lnTo>
                  <a:cubicBezTo>
                    <a:pt x="3776" y="3700"/>
                    <a:pt x="3760" y="3801"/>
                    <a:pt x="3704" y="3882"/>
                  </a:cubicBezTo>
                  <a:lnTo>
                    <a:pt x="3353" y="4391"/>
                  </a:lnTo>
                  <a:cubicBezTo>
                    <a:pt x="3292" y="4481"/>
                    <a:pt x="3188" y="4534"/>
                    <a:pt x="3079" y="4534"/>
                  </a:cubicBezTo>
                  <a:cubicBezTo>
                    <a:pt x="3072" y="4534"/>
                    <a:pt x="3065" y="4534"/>
                    <a:pt x="3058" y="4534"/>
                  </a:cubicBezTo>
                  <a:lnTo>
                    <a:pt x="2746" y="4512"/>
                  </a:lnTo>
                  <a:cubicBezTo>
                    <a:pt x="2732" y="4511"/>
                    <a:pt x="2717" y="4511"/>
                    <a:pt x="2703" y="4511"/>
                  </a:cubicBezTo>
                  <a:cubicBezTo>
                    <a:pt x="2601" y="4511"/>
                    <a:pt x="2501" y="4536"/>
                    <a:pt x="2412" y="4585"/>
                  </a:cubicBezTo>
                  <a:lnTo>
                    <a:pt x="2051" y="4780"/>
                  </a:lnTo>
                  <a:cubicBezTo>
                    <a:pt x="2002" y="4807"/>
                    <a:pt x="1948" y="4820"/>
                    <a:pt x="1895" y="4820"/>
                  </a:cubicBezTo>
                  <a:cubicBezTo>
                    <a:pt x="1809" y="4820"/>
                    <a:pt x="1724" y="4787"/>
                    <a:pt x="1661" y="4723"/>
                  </a:cubicBezTo>
                  <a:lnTo>
                    <a:pt x="1494" y="4556"/>
                  </a:lnTo>
                  <a:cubicBezTo>
                    <a:pt x="1466" y="4528"/>
                    <a:pt x="1430" y="4515"/>
                    <a:pt x="1393" y="4515"/>
                  </a:cubicBezTo>
                  <a:cubicBezTo>
                    <a:pt x="1357" y="4515"/>
                    <a:pt x="1320" y="4528"/>
                    <a:pt x="1293" y="4556"/>
                  </a:cubicBezTo>
                  <a:cubicBezTo>
                    <a:pt x="1238" y="4612"/>
                    <a:pt x="1238" y="4701"/>
                    <a:pt x="1293" y="4756"/>
                  </a:cubicBezTo>
                  <a:lnTo>
                    <a:pt x="1460" y="4924"/>
                  </a:lnTo>
                  <a:cubicBezTo>
                    <a:pt x="1577" y="5041"/>
                    <a:pt x="1736" y="5103"/>
                    <a:pt x="1896" y="5103"/>
                  </a:cubicBezTo>
                  <a:cubicBezTo>
                    <a:pt x="1996" y="5103"/>
                    <a:pt x="2095" y="5079"/>
                    <a:pt x="2186" y="5029"/>
                  </a:cubicBezTo>
                  <a:lnTo>
                    <a:pt x="2546" y="4834"/>
                  </a:lnTo>
                  <a:cubicBezTo>
                    <a:pt x="2596" y="4807"/>
                    <a:pt x="2651" y="4794"/>
                    <a:pt x="2708" y="4794"/>
                  </a:cubicBezTo>
                  <a:cubicBezTo>
                    <a:pt x="2714" y="4794"/>
                    <a:pt x="2720" y="4794"/>
                    <a:pt x="2726" y="4794"/>
                  </a:cubicBezTo>
                  <a:lnTo>
                    <a:pt x="3038" y="4815"/>
                  </a:lnTo>
                  <a:cubicBezTo>
                    <a:pt x="3052" y="4816"/>
                    <a:pt x="3066" y="4817"/>
                    <a:pt x="3079" y="4817"/>
                  </a:cubicBezTo>
                  <a:cubicBezTo>
                    <a:pt x="3280" y="4817"/>
                    <a:pt x="3471" y="4718"/>
                    <a:pt x="3585" y="4551"/>
                  </a:cubicBezTo>
                  <a:lnTo>
                    <a:pt x="3937" y="4043"/>
                  </a:lnTo>
                  <a:cubicBezTo>
                    <a:pt x="4040" y="3892"/>
                    <a:pt x="4070" y="3704"/>
                    <a:pt x="4021" y="3528"/>
                  </a:cubicBezTo>
                  <a:lnTo>
                    <a:pt x="3810" y="2782"/>
                  </a:lnTo>
                  <a:cubicBezTo>
                    <a:pt x="3785" y="2692"/>
                    <a:pt x="3797" y="2594"/>
                    <a:pt x="3849" y="2515"/>
                  </a:cubicBezTo>
                  <a:lnTo>
                    <a:pt x="4457" y="1564"/>
                  </a:lnTo>
                  <a:cubicBezTo>
                    <a:pt x="4613" y="1320"/>
                    <a:pt x="4577" y="1005"/>
                    <a:pt x="4372" y="801"/>
                  </a:cubicBezTo>
                  <a:lnTo>
                    <a:pt x="3752" y="180"/>
                  </a:lnTo>
                  <a:cubicBezTo>
                    <a:pt x="3633" y="62"/>
                    <a:pt x="3476" y="0"/>
                    <a:pt x="331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1" name="Google Shape;4841;p30"/>
            <p:cNvSpPr/>
            <p:nvPr/>
          </p:nvSpPr>
          <p:spPr>
            <a:xfrm>
              <a:off x="6448529" y="2141160"/>
              <a:ext cx="54739" cy="54739"/>
            </a:xfrm>
            <a:custGeom>
              <a:avLst/>
              <a:gdLst/>
              <a:ahLst/>
              <a:cxnLst/>
              <a:rect l="l" t="t" r="r" b="b"/>
              <a:pathLst>
                <a:path w="1415" h="1415" extrusionOk="0">
                  <a:moveTo>
                    <a:pt x="707" y="283"/>
                  </a:moveTo>
                  <a:cubicBezTo>
                    <a:pt x="941" y="283"/>
                    <a:pt x="1132" y="472"/>
                    <a:pt x="1132" y="708"/>
                  </a:cubicBezTo>
                  <a:cubicBezTo>
                    <a:pt x="1132" y="941"/>
                    <a:pt x="942" y="1132"/>
                    <a:pt x="707" y="1132"/>
                  </a:cubicBezTo>
                  <a:cubicBezTo>
                    <a:pt x="473" y="1132"/>
                    <a:pt x="282" y="942"/>
                    <a:pt x="282" y="708"/>
                  </a:cubicBezTo>
                  <a:cubicBezTo>
                    <a:pt x="282" y="472"/>
                    <a:pt x="472" y="283"/>
                    <a:pt x="707" y="283"/>
                  </a:cubicBezTo>
                  <a:close/>
                  <a:moveTo>
                    <a:pt x="707" y="1"/>
                  </a:moveTo>
                  <a:cubicBezTo>
                    <a:pt x="317" y="1"/>
                    <a:pt x="1" y="318"/>
                    <a:pt x="1" y="708"/>
                  </a:cubicBezTo>
                  <a:cubicBezTo>
                    <a:pt x="1" y="1096"/>
                    <a:pt x="317" y="1415"/>
                    <a:pt x="707" y="1415"/>
                  </a:cubicBezTo>
                  <a:cubicBezTo>
                    <a:pt x="1098" y="1415"/>
                    <a:pt x="1414" y="1096"/>
                    <a:pt x="1414" y="708"/>
                  </a:cubicBezTo>
                  <a:cubicBezTo>
                    <a:pt x="1414" y="318"/>
                    <a:pt x="1096" y="1"/>
                    <a:pt x="70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2" name="Google Shape;4842;p30"/>
            <p:cNvSpPr/>
            <p:nvPr/>
          </p:nvSpPr>
          <p:spPr>
            <a:xfrm>
              <a:off x="6717119" y="2336906"/>
              <a:ext cx="40116" cy="40194"/>
            </a:xfrm>
            <a:custGeom>
              <a:avLst/>
              <a:gdLst/>
              <a:ahLst/>
              <a:cxnLst/>
              <a:rect l="l" t="t" r="r" b="b"/>
              <a:pathLst>
                <a:path w="1037" h="1039" extrusionOk="0">
                  <a:moveTo>
                    <a:pt x="519" y="284"/>
                  </a:moveTo>
                  <a:cubicBezTo>
                    <a:pt x="650" y="284"/>
                    <a:pt x="755" y="389"/>
                    <a:pt x="755" y="519"/>
                  </a:cubicBezTo>
                  <a:cubicBezTo>
                    <a:pt x="755" y="650"/>
                    <a:pt x="650" y="755"/>
                    <a:pt x="519" y="755"/>
                  </a:cubicBezTo>
                  <a:cubicBezTo>
                    <a:pt x="388" y="755"/>
                    <a:pt x="283" y="650"/>
                    <a:pt x="283" y="519"/>
                  </a:cubicBezTo>
                  <a:cubicBezTo>
                    <a:pt x="283" y="389"/>
                    <a:pt x="388" y="284"/>
                    <a:pt x="519" y="284"/>
                  </a:cubicBezTo>
                  <a:close/>
                  <a:moveTo>
                    <a:pt x="519" y="1"/>
                  </a:moveTo>
                  <a:cubicBezTo>
                    <a:pt x="233" y="1"/>
                    <a:pt x="1" y="233"/>
                    <a:pt x="1" y="519"/>
                  </a:cubicBezTo>
                  <a:cubicBezTo>
                    <a:pt x="1" y="806"/>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3" name="Google Shape;4843;p30"/>
            <p:cNvSpPr/>
            <p:nvPr/>
          </p:nvSpPr>
          <p:spPr>
            <a:xfrm>
              <a:off x="6524854" y="2130444"/>
              <a:ext cx="40155" cy="40155"/>
            </a:xfrm>
            <a:custGeom>
              <a:avLst/>
              <a:gdLst/>
              <a:ahLst/>
              <a:cxnLst/>
              <a:rect l="l" t="t" r="r" b="b"/>
              <a:pathLst>
                <a:path w="1038" h="1038" extrusionOk="0">
                  <a:moveTo>
                    <a:pt x="520" y="283"/>
                  </a:moveTo>
                  <a:cubicBezTo>
                    <a:pt x="650" y="283"/>
                    <a:pt x="756" y="389"/>
                    <a:pt x="756" y="519"/>
                  </a:cubicBezTo>
                  <a:cubicBezTo>
                    <a:pt x="756" y="649"/>
                    <a:pt x="650" y="755"/>
                    <a:pt x="520" y="755"/>
                  </a:cubicBezTo>
                  <a:cubicBezTo>
                    <a:pt x="389" y="755"/>
                    <a:pt x="283" y="649"/>
                    <a:pt x="283" y="519"/>
                  </a:cubicBezTo>
                  <a:cubicBezTo>
                    <a:pt x="283" y="389"/>
                    <a:pt x="389" y="283"/>
                    <a:pt x="520" y="283"/>
                  </a:cubicBezTo>
                  <a:close/>
                  <a:moveTo>
                    <a:pt x="520" y="0"/>
                  </a:moveTo>
                  <a:cubicBezTo>
                    <a:pt x="234" y="0"/>
                    <a:pt x="2" y="232"/>
                    <a:pt x="2" y="519"/>
                  </a:cubicBezTo>
                  <a:cubicBezTo>
                    <a:pt x="0" y="805"/>
                    <a:pt x="234" y="1037"/>
                    <a:pt x="520" y="1037"/>
                  </a:cubicBezTo>
                  <a:cubicBezTo>
                    <a:pt x="806" y="1037"/>
                    <a:pt x="1038" y="805"/>
                    <a:pt x="1038" y="519"/>
                  </a:cubicBezTo>
                  <a:cubicBezTo>
                    <a:pt x="1038" y="232"/>
                    <a:pt x="806" y="0"/>
                    <a:pt x="52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44" name="Google Shape;4844;p30"/>
          <p:cNvSpPr txBox="1"/>
          <p:nvPr/>
        </p:nvSpPr>
        <p:spPr>
          <a:xfrm>
            <a:off x="684779" y="1190048"/>
            <a:ext cx="7284220" cy="5643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Nhóm công cụ này hay còn gọi là công cụ phát triển và kiểm thử các ứng dụng được thiết kế, bao gồm các dịch vụ nổi bật sau: </a:t>
            </a:r>
            <a:endParaRPr sz="1600" b="0" i="0" u="none" strike="noStrike" cap="none">
              <a:solidFill>
                <a:schemeClr val="dk1"/>
              </a:solidFill>
              <a:latin typeface="Barlow"/>
              <a:ea typeface="Barlow"/>
              <a:cs typeface="Barlow"/>
              <a:sym typeface="Barlow"/>
            </a:endParaRPr>
          </a:p>
        </p:txBody>
      </p:sp>
      <p:grpSp>
        <p:nvGrpSpPr>
          <p:cNvPr id="4845" name="Google Shape;4845;p30"/>
          <p:cNvGrpSpPr/>
          <p:nvPr/>
        </p:nvGrpSpPr>
        <p:grpSpPr>
          <a:xfrm>
            <a:off x="1156492" y="2007174"/>
            <a:ext cx="300011" cy="2229364"/>
            <a:chOff x="608898" y="1457068"/>
            <a:chExt cx="300011" cy="2229364"/>
          </a:xfrm>
        </p:grpSpPr>
        <p:sp>
          <p:nvSpPr>
            <p:cNvPr id="4846" name="Google Shape;4846;p30"/>
            <p:cNvSpPr/>
            <p:nvPr/>
          </p:nvSpPr>
          <p:spPr>
            <a:xfrm rot="1156554">
              <a:off x="645083" y="148835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7" name="Google Shape;4847;p30"/>
            <p:cNvSpPr/>
            <p:nvPr/>
          </p:nvSpPr>
          <p:spPr>
            <a:xfrm rot="1156554">
              <a:off x="645082" y="1979930"/>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8" name="Google Shape;4848;p30"/>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9" name="Google Shape;4849;p30"/>
            <p:cNvSpPr/>
            <p:nvPr/>
          </p:nvSpPr>
          <p:spPr>
            <a:xfrm rot="1156554">
              <a:off x="640042" y="294208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0" name="Google Shape;4850;p30"/>
            <p:cNvSpPr/>
            <p:nvPr/>
          </p:nvSpPr>
          <p:spPr>
            <a:xfrm rot="1156554">
              <a:off x="649608" y="3427721"/>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51" name="Google Shape;4851;p30"/>
          <p:cNvSpPr txBox="1"/>
          <p:nvPr/>
        </p:nvSpPr>
        <p:spPr>
          <a:xfrm>
            <a:off x="1398081" y="1909411"/>
            <a:ext cx="2070855" cy="245877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Realtime Database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Crashlytics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Cloud Firestore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Authentication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Cloud Functions </a:t>
            </a:r>
            <a:endParaRPr sz="1600" b="0" i="0" u="none" strike="noStrike" cap="none">
              <a:solidFill>
                <a:schemeClr val="dk1"/>
              </a:solidFill>
              <a:latin typeface="Barlow"/>
              <a:ea typeface="Barlow"/>
              <a:cs typeface="Barlow"/>
              <a:sym typeface="Barlow"/>
            </a:endParaRPr>
          </a:p>
        </p:txBody>
      </p:sp>
      <p:grpSp>
        <p:nvGrpSpPr>
          <p:cNvPr id="4852" name="Google Shape;4852;p30"/>
          <p:cNvGrpSpPr/>
          <p:nvPr/>
        </p:nvGrpSpPr>
        <p:grpSpPr>
          <a:xfrm>
            <a:off x="4397781" y="2008922"/>
            <a:ext cx="295486" cy="1743730"/>
            <a:chOff x="608898" y="1457068"/>
            <a:chExt cx="295486" cy="1743730"/>
          </a:xfrm>
        </p:grpSpPr>
        <p:sp>
          <p:nvSpPr>
            <p:cNvPr id="4853" name="Google Shape;4853;p30"/>
            <p:cNvSpPr/>
            <p:nvPr/>
          </p:nvSpPr>
          <p:spPr>
            <a:xfrm rot="1156554">
              <a:off x="645083" y="148835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4" name="Google Shape;4854;p30"/>
            <p:cNvSpPr/>
            <p:nvPr/>
          </p:nvSpPr>
          <p:spPr>
            <a:xfrm rot="1156554">
              <a:off x="645082" y="1979930"/>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5" name="Google Shape;4855;p30"/>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6" name="Google Shape;4856;p30"/>
            <p:cNvSpPr/>
            <p:nvPr/>
          </p:nvSpPr>
          <p:spPr>
            <a:xfrm rot="1156554">
              <a:off x="640042" y="294208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57" name="Google Shape;4857;p30"/>
          <p:cNvSpPr txBox="1"/>
          <p:nvPr/>
        </p:nvSpPr>
        <p:spPr>
          <a:xfrm>
            <a:off x="4639370" y="1911159"/>
            <a:ext cx="2485483" cy="245877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Cloud Storage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Hosting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Test Lab for Android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Performance Monitoring </a:t>
            </a:r>
            <a:endParaRPr sz="1600" b="0" i="0" u="none" strike="noStrike" cap="none">
              <a:solidFill>
                <a:schemeClr val="dk1"/>
              </a:solidFill>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61"/>
        <p:cNvGrpSpPr/>
        <p:nvPr/>
      </p:nvGrpSpPr>
      <p:grpSpPr>
        <a:xfrm>
          <a:off x="0" y="0"/>
          <a:ext cx="0" cy="0"/>
          <a:chOff x="0" y="0"/>
          <a:chExt cx="0" cy="0"/>
        </a:xfrm>
      </p:grpSpPr>
      <p:grpSp>
        <p:nvGrpSpPr>
          <p:cNvPr id="4862" name="Google Shape;4862;p31"/>
          <p:cNvGrpSpPr/>
          <p:nvPr/>
        </p:nvGrpSpPr>
        <p:grpSpPr>
          <a:xfrm>
            <a:off x="4053993" y="2659173"/>
            <a:ext cx="687255" cy="695856"/>
            <a:chOff x="3063709" y="-107293"/>
            <a:chExt cx="201908" cy="204435"/>
          </a:xfrm>
        </p:grpSpPr>
        <p:sp>
          <p:nvSpPr>
            <p:cNvPr id="4863" name="Google Shape;4863;p31"/>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4" name="Google Shape;4864;p31"/>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5" name="Google Shape;4865;p31"/>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6" name="Google Shape;4866;p31"/>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7" name="Google Shape;4867;p31"/>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8" name="Google Shape;4868;p31"/>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9" name="Google Shape;4869;p31"/>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0" name="Google Shape;4870;p31"/>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1" name="Google Shape;4871;p31"/>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2" name="Google Shape;4872;p31"/>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3" name="Google Shape;4873;p31"/>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4" name="Google Shape;4874;p31"/>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75" name="Google Shape;4875;p31"/>
          <p:cNvSpPr txBox="1">
            <a:spLocks noGrp="1"/>
          </p:cNvSpPr>
          <p:nvPr>
            <p:ph type="title"/>
          </p:nvPr>
        </p:nvSpPr>
        <p:spPr>
          <a:xfrm>
            <a:off x="906404" y="507038"/>
            <a:ext cx="7779021"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Firebase Develop &amp; Test Your App </a:t>
            </a:r>
            <a:endParaRPr/>
          </a:p>
        </p:txBody>
      </p:sp>
      <p:grpSp>
        <p:nvGrpSpPr>
          <p:cNvPr id="4876" name="Google Shape;4876;p31"/>
          <p:cNvGrpSpPr/>
          <p:nvPr/>
        </p:nvGrpSpPr>
        <p:grpSpPr>
          <a:xfrm rot="-636634">
            <a:off x="114696" y="4636025"/>
            <a:ext cx="581336" cy="433345"/>
            <a:chOff x="4403906" y="678417"/>
            <a:chExt cx="315495" cy="235179"/>
          </a:xfrm>
        </p:grpSpPr>
        <p:sp>
          <p:nvSpPr>
            <p:cNvPr id="4877" name="Google Shape;4877;p31"/>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8" name="Google Shape;4878;p31"/>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9" name="Google Shape;4879;p31"/>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0" name="Google Shape;4880;p31"/>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1" name="Google Shape;4881;p31"/>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2" name="Google Shape;4882;p31"/>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3" name="Google Shape;4883;p31"/>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4" name="Google Shape;4884;p31"/>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5" name="Google Shape;4885;p31"/>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6" name="Google Shape;4886;p31"/>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7" name="Google Shape;4887;p31"/>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8" name="Google Shape;4888;p31"/>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9" name="Google Shape;4889;p31"/>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0" name="Google Shape;4890;p31"/>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91" name="Google Shape;4891;p31"/>
          <p:cNvGrpSpPr/>
          <p:nvPr/>
        </p:nvGrpSpPr>
        <p:grpSpPr>
          <a:xfrm>
            <a:off x="7646446" y="10407"/>
            <a:ext cx="1395922" cy="875378"/>
            <a:chOff x="3412760" y="-653963"/>
            <a:chExt cx="585040" cy="366877"/>
          </a:xfrm>
        </p:grpSpPr>
        <p:sp>
          <p:nvSpPr>
            <p:cNvPr id="4892" name="Google Shape;4892;p31"/>
            <p:cNvSpPr/>
            <p:nvPr/>
          </p:nvSpPr>
          <p:spPr>
            <a:xfrm>
              <a:off x="3414571" y="-540044"/>
              <a:ext cx="581132" cy="252958"/>
            </a:xfrm>
            <a:custGeom>
              <a:avLst/>
              <a:gdLst/>
              <a:ahLst/>
              <a:cxnLst/>
              <a:rect l="l" t="t" r="r" b="b"/>
              <a:pathLst>
                <a:path w="12192" h="5307" extrusionOk="0">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3" name="Google Shape;4893;p31"/>
            <p:cNvSpPr/>
            <p:nvPr/>
          </p:nvSpPr>
          <p:spPr>
            <a:xfrm>
              <a:off x="3553657" y="-650579"/>
              <a:ext cx="350147" cy="221261"/>
            </a:xfrm>
            <a:custGeom>
              <a:avLst/>
              <a:gdLst/>
              <a:ahLst/>
              <a:cxnLst/>
              <a:rect l="l" t="t" r="r" b="b"/>
              <a:pathLst>
                <a:path w="7346" h="4642" extrusionOk="0">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4" name="Google Shape;4894;p31"/>
            <p:cNvSpPr/>
            <p:nvPr/>
          </p:nvSpPr>
          <p:spPr>
            <a:xfrm>
              <a:off x="3414571" y="-504724"/>
              <a:ext cx="571885" cy="217638"/>
            </a:xfrm>
            <a:custGeom>
              <a:avLst/>
              <a:gdLst/>
              <a:ahLst/>
              <a:cxnLst/>
              <a:rect l="l" t="t" r="r" b="b"/>
              <a:pathLst>
                <a:path w="11998" h="4566" extrusionOk="0">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5" name="Google Shape;4895;p31"/>
            <p:cNvSpPr/>
            <p:nvPr/>
          </p:nvSpPr>
          <p:spPr>
            <a:xfrm>
              <a:off x="3448270" y="-502770"/>
              <a:ext cx="56769" cy="51669"/>
            </a:xfrm>
            <a:custGeom>
              <a:avLst/>
              <a:gdLst/>
              <a:ahLst/>
              <a:cxnLst/>
              <a:rect l="l" t="t" r="r" b="b"/>
              <a:pathLst>
                <a:path w="1191" h="1084" extrusionOk="0">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6" name="Google Shape;4896;p31"/>
            <p:cNvSpPr/>
            <p:nvPr/>
          </p:nvSpPr>
          <p:spPr>
            <a:xfrm>
              <a:off x="3456659" y="-495191"/>
              <a:ext cx="40182" cy="36511"/>
            </a:xfrm>
            <a:custGeom>
              <a:avLst/>
              <a:gdLst/>
              <a:ahLst/>
              <a:cxnLst/>
              <a:rect l="l" t="t" r="r" b="b"/>
              <a:pathLst>
                <a:path w="843" h="766" extrusionOk="0">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7" name="Google Shape;4897;p31"/>
            <p:cNvSpPr/>
            <p:nvPr/>
          </p:nvSpPr>
          <p:spPr>
            <a:xfrm>
              <a:off x="3563619" y="-437612"/>
              <a:ext cx="56817" cy="51717"/>
            </a:xfrm>
            <a:custGeom>
              <a:avLst/>
              <a:gdLst/>
              <a:ahLst/>
              <a:cxnLst/>
              <a:rect l="l" t="t" r="r" b="b"/>
              <a:pathLst>
                <a:path w="1192" h="1085" extrusionOk="0">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8" name="Google Shape;4898;p31"/>
            <p:cNvSpPr/>
            <p:nvPr/>
          </p:nvSpPr>
          <p:spPr>
            <a:xfrm>
              <a:off x="3571961" y="-429985"/>
              <a:ext cx="40134" cy="36511"/>
            </a:xfrm>
            <a:custGeom>
              <a:avLst/>
              <a:gdLst/>
              <a:ahLst/>
              <a:cxnLst/>
              <a:rect l="l" t="t" r="r" b="b"/>
              <a:pathLst>
                <a:path w="842" h="766" extrusionOk="0">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9" name="Google Shape;4899;p31"/>
            <p:cNvSpPr/>
            <p:nvPr/>
          </p:nvSpPr>
          <p:spPr>
            <a:xfrm>
              <a:off x="3730018" y="-390757"/>
              <a:ext cx="56769" cy="51669"/>
            </a:xfrm>
            <a:custGeom>
              <a:avLst/>
              <a:gdLst/>
              <a:ahLst/>
              <a:cxnLst/>
              <a:rect l="l" t="t" r="r" b="b"/>
              <a:pathLst>
                <a:path w="1191" h="1084" extrusionOk="0">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0" name="Google Shape;4900;p31"/>
            <p:cNvSpPr/>
            <p:nvPr/>
          </p:nvSpPr>
          <p:spPr>
            <a:xfrm>
              <a:off x="3738359" y="-383226"/>
              <a:ext cx="40134" cy="36559"/>
            </a:xfrm>
            <a:custGeom>
              <a:avLst/>
              <a:gdLst/>
              <a:ahLst/>
              <a:cxnLst/>
              <a:rect l="l" t="t" r="r" b="b"/>
              <a:pathLst>
                <a:path w="842" h="767" extrusionOk="0">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1" name="Google Shape;4901;p31"/>
            <p:cNvSpPr/>
            <p:nvPr/>
          </p:nvSpPr>
          <p:spPr>
            <a:xfrm>
              <a:off x="3888456" y="-379317"/>
              <a:ext cx="56817" cy="51669"/>
            </a:xfrm>
            <a:custGeom>
              <a:avLst/>
              <a:gdLst/>
              <a:ahLst/>
              <a:cxnLst/>
              <a:rect l="l" t="t" r="r" b="b"/>
              <a:pathLst>
                <a:path w="1192" h="1084" extrusionOk="0">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2" name="Google Shape;4902;p31"/>
            <p:cNvSpPr/>
            <p:nvPr/>
          </p:nvSpPr>
          <p:spPr>
            <a:xfrm>
              <a:off x="3896798" y="-371786"/>
              <a:ext cx="40134" cy="36559"/>
            </a:xfrm>
            <a:custGeom>
              <a:avLst/>
              <a:gdLst/>
              <a:ahLst/>
              <a:cxnLst/>
              <a:rect l="l" t="t" r="r" b="b"/>
              <a:pathLst>
                <a:path w="842" h="767" extrusionOk="0">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3" name="Google Shape;4903;p31"/>
            <p:cNvSpPr/>
            <p:nvPr/>
          </p:nvSpPr>
          <p:spPr>
            <a:xfrm>
              <a:off x="3558805" y="-653963"/>
              <a:ext cx="325838" cy="226361"/>
            </a:xfrm>
            <a:custGeom>
              <a:avLst/>
              <a:gdLst/>
              <a:ahLst/>
              <a:cxnLst/>
              <a:rect l="l" t="t" r="r" b="b"/>
              <a:pathLst>
                <a:path w="6836" h="4749" extrusionOk="0">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4" name="Google Shape;4904;p31"/>
            <p:cNvSpPr/>
            <p:nvPr/>
          </p:nvSpPr>
          <p:spPr>
            <a:xfrm>
              <a:off x="3412760" y="-541283"/>
              <a:ext cx="209535" cy="224645"/>
            </a:xfrm>
            <a:custGeom>
              <a:avLst/>
              <a:gdLst/>
              <a:ahLst/>
              <a:cxnLst/>
              <a:rect l="l" t="t" r="r" b="b"/>
              <a:pathLst>
                <a:path w="4396" h="4713" extrusionOk="0">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5" name="Google Shape;4905;p31"/>
            <p:cNvSpPr/>
            <p:nvPr/>
          </p:nvSpPr>
          <p:spPr>
            <a:xfrm>
              <a:off x="3500654" y="-452197"/>
              <a:ext cx="64157" cy="28075"/>
            </a:xfrm>
            <a:custGeom>
              <a:avLst/>
              <a:gdLst/>
              <a:ahLst/>
              <a:cxnLst/>
              <a:rect l="l" t="t" r="r" b="b"/>
              <a:pathLst>
                <a:path w="1346" h="589" extrusionOk="0">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6" name="Google Shape;4906;p31"/>
            <p:cNvSpPr/>
            <p:nvPr/>
          </p:nvSpPr>
          <p:spPr>
            <a:xfrm>
              <a:off x="3801515" y="-362921"/>
              <a:ext cx="81078" cy="9819"/>
            </a:xfrm>
            <a:custGeom>
              <a:avLst/>
              <a:gdLst/>
              <a:ahLst/>
              <a:cxnLst/>
              <a:rect l="l" t="t" r="r" b="b"/>
              <a:pathLst>
                <a:path w="1701" h="206" extrusionOk="0">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7" name="Google Shape;4907;p31"/>
            <p:cNvSpPr/>
            <p:nvPr/>
          </p:nvSpPr>
          <p:spPr>
            <a:xfrm>
              <a:off x="3886359" y="-456487"/>
              <a:ext cx="191" cy="143"/>
            </a:xfrm>
            <a:custGeom>
              <a:avLst/>
              <a:gdLst/>
              <a:ahLst/>
              <a:cxnLst/>
              <a:rect l="l" t="t" r="r" b="b"/>
              <a:pathLst>
                <a:path w="4" h="3" fill="none" extrusionOk="0">
                  <a:moveTo>
                    <a:pt x="0" y="2"/>
                  </a:moveTo>
                  <a:cubicBezTo>
                    <a:pt x="2" y="2"/>
                    <a:pt x="3" y="0"/>
                    <a:pt x="2" y="0"/>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8" name="Google Shape;4908;p31"/>
            <p:cNvSpPr/>
            <p:nvPr/>
          </p:nvSpPr>
          <p:spPr>
            <a:xfrm>
              <a:off x="3896559" y="-449480"/>
              <a:ext cx="334" cy="238"/>
            </a:xfrm>
            <a:custGeom>
              <a:avLst/>
              <a:gdLst/>
              <a:ahLst/>
              <a:cxnLst/>
              <a:rect l="l" t="t" r="r" b="b"/>
              <a:pathLst>
                <a:path w="7" h="5" extrusionOk="0">
                  <a:moveTo>
                    <a:pt x="4" y="1"/>
                  </a:moveTo>
                  <a:lnTo>
                    <a:pt x="4" y="1"/>
                  </a:lnTo>
                  <a:cubicBezTo>
                    <a:pt x="1" y="1"/>
                    <a:pt x="1" y="3"/>
                    <a:pt x="3" y="5"/>
                  </a:cubicBezTo>
                  <a:cubicBezTo>
                    <a:pt x="5" y="5"/>
                    <a:pt x="6" y="1"/>
                    <a:pt x="4"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9" name="Google Shape;4909;p31"/>
            <p:cNvSpPr/>
            <p:nvPr/>
          </p:nvSpPr>
          <p:spPr>
            <a:xfrm>
              <a:off x="3835453" y="-404151"/>
              <a:ext cx="162347" cy="114110"/>
            </a:xfrm>
            <a:custGeom>
              <a:avLst/>
              <a:gdLst/>
              <a:ahLst/>
              <a:cxnLst/>
              <a:rect l="l" t="t" r="r" b="b"/>
              <a:pathLst>
                <a:path w="3406" h="2394" extrusionOk="0">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0" name="Google Shape;4910;p31"/>
            <p:cNvSpPr/>
            <p:nvPr/>
          </p:nvSpPr>
          <p:spPr>
            <a:xfrm>
              <a:off x="3475630" y="-495000"/>
              <a:ext cx="21163" cy="36082"/>
            </a:xfrm>
            <a:custGeom>
              <a:avLst/>
              <a:gdLst/>
              <a:ahLst/>
              <a:cxnLst/>
              <a:rect l="l" t="t" r="r" b="b"/>
              <a:pathLst>
                <a:path w="444" h="757" extrusionOk="0">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1" name="Google Shape;4911;p31"/>
            <p:cNvSpPr/>
            <p:nvPr/>
          </p:nvSpPr>
          <p:spPr>
            <a:xfrm>
              <a:off x="3578205" y="-429080"/>
              <a:ext cx="36845" cy="36940"/>
            </a:xfrm>
            <a:custGeom>
              <a:avLst/>
              <a:gdLst/>
              <a:ahLst/>
              <a:cxnLst/>
              <a:rect l="l" t="t" r="r" b="b"/>
              <a:pathLst>
                <a:path w="773" h="775" extrusionOk="0">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2" name="Google Shape;4912;p31"/>
            <p:cNvSpPr/>
            <p:nvPr/>
          </p:nvSpPr>
          <p:spPr>
            <a:xfrm>
              <a:off x="3589787" y="-437802"/>
              <a:ext cx="31650" cy="52146"/>
            </a:xfrm>
            <a:custGeom>
              <a:avLst/>
              <a:gdLst/>
              <a:ahLst/>
              <a:cxnLst/>
              <a:rect l="l" t="t" r="r" b="b"/>
              <a:pathLst>
                <a:path w="664" h="1094" extrusionOk="0">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3" name="Google Shape;4913;p31"/>
            <p:cNvSpPr/>
            <p:nvPr/>
          </p:nvSpPr>
          <p:spPr>
            <a:xfrm>
              <a:off x="3753946" y="-383512"/>
              <a:ext cx="22641" cy="36797"/>
            </a:xfrm>
            <a:custGeom>
              <a:avLst/>
              <a:gdLst/>
              <a:ahLst/>
              <a:cxnLst/>
              <a:rect l="l" t="t" r="r" b="b"/>
              <a:pathLst>
                <a:path w="475" h="772" extrusionOk="0">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4" name="Google Shape;4914;p31"/>
            <p:cNvSpPr/>
            <p:nvPr/>
          </p:nvSpPr>
          <p:spPr>
            <a:xfrm>
              <a:off x="3737454" y="-376124"/>
              <a:ext cx="50477" cy="39324"/>
            </a:xfrm>
            <a:custGeom>
              <a:avLst/>
              <a:gdLst/>
              <a:ahLst/>
              <a:cxnLst/>
              <a:rect l="l" t="t" r="r" b="b"/>
              <a:pathLst>
                <a:path w="1059" h="825" extrusionOk="0">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5" name="Google Shape;4915;p31"/>
            <p:cNvSpPr/>
            <p:nvPr/>
          </p:nvSpPr>
          <p:spPr>
            <a:xfrm>
              <a:off x="3909477" y="-367306"/>
              <a:ext cx="28265" cy="32603"/>
            </a:xfrm>
            <a:custGeom>
              <a:avLst/>
              <a:gdLst/>
              <a:ahLst/>
              <a:cxnLst/>
              <a:rect l="l" t="t" r="r" b="b"/>
              <a:pathLst>
                <a:path w="593" h="684" extrusionOk="0">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6" name="Google Shape;4916;p31"/>
            <p:cNvSpPr/>
            <p:nvPr/>
          </p:nvSpPr>
          <p:spPr>
            <a:xfrm>
              <a:off x="3911002" y="-379699"/>
              <a:ext cx="35749" cy="49190"/>
            </a:xfrm>
            <a:custGeom>
              <a:avLst/>
              <a:gdLst/>
              <a:ahLst/>
              <a:cxnLst/>
              <a:rect l="l" t="t" r="r" b="b"/>
              <a:pathLst>
                <a:path w="750" h="1032" extrusionOk="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7" name="Google Shape;4917;p31"/>
            <p:cNvSpPr/>
            <p:nvPr/>
          </p:nvSpPr>
          <p:spPr>
            <a:xfrm>
              <a:off x="3628682" y="-402387"/>
              <a:ext cx="86131" cy="24833"/>
            </a:xfrm>
            <a:custGeom>
              <a:avLst/>
              <a:gdLst/>
              <a:ahLst/>
              <a:cxnLst/>
              <a:rect l="l" t="t" r="r" b="b"/>
              <a:pathLst>
                <a:path w="1807" h="521" extrusionOk="0">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8" name="Google Shape;4918;p31"/>
            <p:cNvSpPr/>
            <p:nvPr/>
          </p:nvSpPr>
          <p:spPr>
            <a:xfrm>
              <a:off x="3664240" y="-534515"/>
              <a:ext cx="58485" cy="36225"/>
            </a:xfrm>
            <a:custGeom>
              <a:avLst/>
              <a:gdLst/>
              <a:ahLst/>
              <a:cxnLst/>
              <a:rect l="l" t="t" r="r" b="b"/>
              <a:pathLst>
                <a:path w="1227" h="760" extrusionOk="0">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9" name="Google Shape;4919;p31"/>
            <p:cNvSpPr/>
            <p:nvPr/>
          </p:nvSpPr>
          <p:spPr>
            <a:xfrm>
              <a:off x="3587070" y="-551150"/>
              <a:ext cx="57770" cy="52527"/>
            </a:xfrm>
            <a:custGeom>
              <a:avLst/>
              <a:gdLst/>
              <a:ahLst/>
              <a:cxnLst/>
              <a:rect l="l" t="t" r="r" b="b"/>
              <a:pathLst>
                <a:path w="1212" h="1102" extrusionOk="0">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0" name="Google Shape;4920;p31"/>
            <p:cNvSpPr/>
            <p:nvPr/>
          </p:nvSpPr>
          <p:spPr>
            <a:xfrm>
              <a:off x="3735595" y="-515973"/>
              <a:ext cx="57722" cy="52527"/>
            </a:xfrm>
            <a:custGeom>
              <a:avLst/>
              <a:gdLst/>
              <a:ahLst/>
              <a:cxnLst/>
              <a:rect l="l" t="t" r="r" b="b"/>
              <a:pathLst>
                <a:path w="1211" h="1102" extrusionOk="0">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1" name="Google Shape;4921;p31"/>
            <p:cNvSpPr/>
            <p:nvPr/>
          </p:nvSpPr>
          <p:spPr>
            <a:xfrm>
              <a:off x="3730876" y="-552913"/>
              <a:ext cx="45711" cy="29600"/>
            </a:xfrm>
            <a:custGeom>
              <a:avLst/>
              <a:gdLst/>
              <a:ahLst/>
              <a:cxnLst/>
              <a:rect l="l" t="t" r="r" b="b"/>
              <a:pathLst>
                <a:path w="959" h="621" extrusionOk="0">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2" name="Google Shape;4922;p31"/>
            <p:cNvSpPr/>
            <p:nvPr/>
          </p:nvSpPr>
          <p:spPr>
            <a:xfrm>
              <a:off x="3625250" y="-577937"/>
              <a:ext cx="45663" cy="29552"/>
            </a:xfrm>
            <a:custGeom>
              <a:avLst/>
              <a:gdLst/>
              <a:ahLst/>
              <a:cxnLst/>
              <a:rect l="l" t="t" r="r" b="b"/>
              <a:pathLst>
                <a:path w="958" h="620" extrusionOk="0">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23" name="Google Shape;4923;p31"/>
          <p:cNvGrpSpPr/>
          <p:nvPr/>
        </p:nvGrpSpPr>
        <p:grpSpPr>
          <a:xfrm>
            <a:off x="8015641" y="1288759"/>
            <a:ext cx="1101097" cy="1474497"/>
            <a:chOff x="343086" y="2700509"/>
            <a:chExt cx="453294" cy="607014"/>
          </a:xfrm>
        </p:grpSpPr>
        <p:sp>
          <p:nvSpPr>
            <p:cNvPr id="4924" name="Google Shape;4924;p31"/>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5" name="Google Shape;4925;p31"/>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6" name="Google Shape;4926;p31"/>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7" name="Google Shape;4927;p31"/>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8" name="Google Shape;4928;p31"/>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9" name="Google Shape;4929;p31"/>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0" name="Google Shape;4930;p31"/>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1" name="Google Shape;4931;p31"/>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2" name="Google Shape;4932;p31"/>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3" name="Google Shape;4933;p31"/>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4" name="Google Shape;4934;p31"/>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5" name="Google Shape;4935;p31"/>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6" name="Google Shape;4936;p31"/>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7" name="Google Shape;4937;p31"/>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8" name="Google Shape;4938;p31"/>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39" name="Google Shape;4939;p31"/>
          <p:cNvSpPr/>
          <p:nvPr/>
        </p:nvSpPr>
        <p:spPr>
          <a:xfrm>
            <a:off x="4178623" y="31789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0" name="Google Shape;4940;p31"/>
          <p:cNvSpPr/>
          <p:nvPr/>
        </p:nvSpPr>
        <p:spPr>
          <a:xfrm>
            <a:off x="2391234" y="1388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1" name="Google Shape;4941;p31"/>
          <p:cNvSpPr/>
          <p:nvPr/>
        </p:nvSpPr>
        <p:spPr>
          <a:xfrm>
            <a:off x="7477609" y="129414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2" name="Google Shape;4942;p31"/>
          <p:cNvSpPr/>
          <p:nvPr/>
        </p:nvSpPr>
        <p:spPr>
          <a:xfrm>
            <a:off x="4689136" y="290372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3" name="Google Shape;4943;p31"/>
          <p:cNvSpPr/>
          <p:nvPr/>
        </p:nvSpPr>
        <p:spPr>
          <a:xfrm>
            <a:off x="8015641" y="35036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4" name="Google Shape;4944;p31"/>
          <p:cNvSpPr/>
          <p:nvPr/>
        </p:nvSpPr>
        <p:spPr>
          <a:xfrm>
            <a:off x="7535076" y="291749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5" name="Google Shape;4945;p31"/>
          <p:cNvSpPr/>
          <p:nvPr/>
        </p:nvSpPr>
        <p:spPr>
          <a:xfrm>
            <a:off x="5182280" y="9267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6" name="Google Shape;4946;p31"/>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7" name="Google Shape;4947;p31"/>
          <p:cNvSpPr/>
          <p:nvPr/>
        </p:nvSpPr>
        <p:spPr>
          <a:xfrm>
            <a:off x="8422052" y="4638790"/>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48" name="Google Shape;4948;p31"/>
          <p:cNvGrpSpPr/>
          <p:nvPr/>
        </p:nvGrpSpPr>
        <p:grpSpPr>
          <a:xfrm>
            <a:off x="532536" y="494340"/>
            <a:ext cx="448054" cy="448045"/>
            <a:chOff x="6417967" y="2088665"/>
            <a:chExt cx="373658" cy="373620"/>
          </a:xfrm>
        </p:grpSpPr>
        <p:sp>
          <p:nvSpPr>
            <p:cNvPr id="4949" name="Google Shape;4949;p31"/>
            <p:cNvSpPr/>
            <p:nvPr/>
          </p:nvSpPr>
          <p:spPr>
            <a:xfrm>
              <a:off x="6423461" y="2094197"/>
              <a:ext cx="364490" cy="362711"/>
            </a:xfrm>
            <a:custGeom>
              <a:avLst/>
              <a:gdLst/>
              <a:ahLst/>
              <a:cxnLst/>
              <a:rect l="l" t="t" r="r" b="b"/>
              <a:pathLst>
                <a:path w="9422" h="9376" extrusionOk="0">
                  <a:moveTo>
                    <a:pt x="5143" y="2463"/>
                  </a:moveTo>
                  <a:cubicBezTo>
                    <a:pt x="5261" y="2463"/>
                    <a:pt x="5379" y="2508"/>
                    <a:pt x="5470" y="2598"/>
                  </a:cubicBezTo>
                  <a:cubicBezTo>
                    <a:pt x="5651" y="2778"/>
                    <a:pt x="5651" y="3072"/>
                    <a:pt x="5470" y="3252"/>
                  </a:cubicBezTo>
                  <a:cubicBezTo>
                    <a:pt x="5379" y="3342"/>
                    <a:pt x="5261" y="3387"/>
                    <a:pt x="5143" y="3387"/>
                  </a:cubicBezTo>
                  <a:cubicBezTo>
                    <a:pt x="5024" y="3387"/>
                    <a:pt x="4906" y="3342"/>
                    <a:pt x="4816" y="3252"/>
                  </a:cubicBezTo>
                  <a:cubicBezTo>
                    <a:pt x="4635" y="3072"/>
                    <a:pt x="4635" y="2778"/>
                    <a:pt x="4816" y="2598"/>
                  </a:cubicBezTo>
                  <a:cubicBezTo>
                    <a:pt x="4906" y="2508"/>
                    <a:pt x="5024" y="2463"/>
                    <a:pt x="5143" y="2463"/>
                  </a:cubicBezTo>
                  <a:close/>
                  <a:moveTo>
                    <a:pt x="8913" y="0"/>
                  </a:moveTo>
                  <a:cubicBezTo>
                    <a:pt x="8795" y="0"/>
                    <a:pt x="8677" y="45"/>
                    <a:pt x="8586" y="135"/>
                  </a:cubicBezTo>
                  <a:lnTo>
                    <a:pt x="6776" y="1945"/>
                  </a:lnTo>
                  <a:cubicBezTo>
                    <a:pt x="6690" y="2032"/>
                    <a:pt x="6574" y="2077"/>
                    <a:pt x="6457" y="2077"/>
                  </a:cubicBezTo>
                  <a:cubicBezTo>
                    <a:pt x="6377" y="2077"/>
                    <a:pt x="6296" y="2056"/>
                    <a:pt x="6225" y="2014"/>
                  </a:cubicBezTo>
                  <a:cubicBezTo>
                    <a:pt x="6220" y="2011"/>
                    <a:pt x="6217" y="2010"/>
                    <a:pt x="6214" y="2007"/>
                  </a:cubicBezTo>
                  <a:cubicBezTo>
                    <a:pt x="5957" y="1857"/>
                    <a:pt x="5908" y="1505"/>
                    <a:pt x="6119" y="1294"/>
                  </a:cubicBezTo>
                  <a:lnTo>
                    <a:pt x="6620" y="793"/>
                  </a:lnTo>
                  <a:cubicBezTo>
                    <a:pt x="6801" y="612"/>
                    <a:pt x="6801" y="319"/>
                    <a:pt x="6620" y="139"/>
                  </a:cubicBezTo>
                  <a:cubicBezTo>
                    <a:pt x="6530" y="48"/>
                    <a:pt x="6411" y="3"/>
                    <a:pt x="6293" y="3"/>
                  </a:cubicBezTo>
                  <a:cubicBezTo>
                    <a:pt x="6175" y="3"/>
                    <a:pt x="6056" y="48"/>
                    <a:pt x="5966" y="139"/>
                  </a:cubicBezTo>
                  <a:lnTo>
                    <a:pt x="4981" y="1123"/>
                  </a:lnTo>
                  <a:cubicBezTo>
                    <a:pt x="4123" y="1981"/>
                    <a:pt x="3114" y="2678"/>
                    <a:pt x="1995" y="3146"/>
                  </a:cubicBezTo>
                  <a:cubicBezTo>
                    <a:pt x="824" y="3633"/>
                    <a:pt x="1" y="4788"/>
                    <a:pt x="1" y="6137"/>
                  </a:cubicBezTo>
                  <a:cubicBezTo>
                    <a:pt x="1" y="7919"/>
                    <a:pt x="1458" y="9376"/>
                    <a:pt x="3240" y="9376"/>
                  </a:cubicBezTo>
                  <a:cubicBezTo>
                    <a:pt x="4587" y="9376"/>
                    <a:pt x="5742" y="8553"/>
                    <a:pt x="6231" y="7382"/>
                  </a:cubicBezTo>
                  <a:cubicBezTo>
                    <a:pt x="6697" y="6262"/>
                    <a:pt x="7394" y="5253"/>
                    <a:pt x="8252" y="4396"/>
                  </a:cubicBezTo>
                  <a:lnTo>
                    <a:pt x="9238" y="3410"/>
                  </a:lnTo>
                  <a:cubicBezTo>
                    <a:pt x="9418" y="3230"/>
                    <a:pt x="9418" y="2937"/>
                    <a:pt x="9238" y="2756"/>
                  </a:cubicBezTo>
                  <a:cubicBezTo>
                    <a:pt x="9148" y="2666"/>
                    <a:pt x="9029" y="2621"/>
                    <a:pt x="8911" y="2621"/>
                  </a:cubicBezTo>
                  <a:cubicBezTo>
                    <a:pt x="8792" y="2621"/>
                    <a:pt x="8674" y="2666"/>
                    <a:pt x="8584" y="2756"/>
                  </a:cubicBezTo>
                  <a:lnTo>
                    <a:pt x="7149" y="4191"/>
                  </a:lnTo>
                  <a:cubicBezTo>
                    <a:pt x="7059" y="4281"/>
                    <a:pt x="6945" y="4323"/>
                    <a:pt x="6831" y="4323"/>
                  </a:cubicBezTo>
                  <a:cubicBezTo>
                    <a:pt x="6676" y="4323"/>
                    <a:pt x="6522" y="4244"/>
                    <a:pt x="6436" y="4096"/>
                  </a:cubicBezTo>
                  <a:cubicBezTo>
                    <a:pt x="6432" y="4092"/>
                    <a:pt x="6431" y="4090"/>
                    <a:pt x="6428" y="4086"/>
                  </a:cubicBezTo>
                  <a:cubicBezTo>
                    <a:pt x="6323" y="3906"/>
                    <a:pt x="6349" y="3679"/>
                    <a:pt x="6497" y="3533"/>
                  </a:cubicBezTo>
                  <a:lnTo>
                    <a:pt x="9240" y="790"/>
                  </a:lnTo>
                  <a:cubicBezTo>
                    <a:pt x="9421" y="609"/>
                    <a:pt x="9421" y="317"/>
                    <a:pt x="9240" y="135"/>
                  </a:cubicBezTo>
                  <a:cubicBezTo>
                    <a:pt x="9150" y="45"/>
                    <a:pt x="9032" y="0"/>
                    <a:pt x="89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0" name="Google Shape;4950;p31"/>
            <p:cNvSpPr/>
            <p:nvPr/>
          </p:nvSpPr>
          <p:spPr>
            <a:xfrm>
              <a:off x="6423499" y="2223791"/>
              <a:ext cx="233116" cy="233077"/>
            </a:xfrm>
            <a:custGeom>
              <a:avLst/>
              <a:gdLst/>
              <a:ahLst/>
              <a:cxnLst/>
              <a:rect l="l" t="t" r="r" b="b"/>
              <a:pathLst>
                <a:path w="6026" h="6025" extrusionOk="0">
                  <a:moveTo>
                    <a:pt x="1587" y="0"/>
                  </a:moveTo>
                  <a:lnTo>
                    <a:pt x="1587" y="0"/>
                  </a:lnTo>
                  <a:cubicBezTo>
                    <a:pt x="637" y="565"/>
                    <a:pt x="1" y="1601"/>
                    <a:pt x="1" y="2786"/>
                  </a:cubicBezTo>
                  <a:cubicBezTo>
                    <a:pt x="1" y="4567"/>
                    <a:pt x="1458" y="6025"/>
                    <a:pt x="3240" y="6025"/>
                  </a:cubicBezTo>
                  <a:cubicBezTo>
                    <a:pt x="4425" y="6025"/>
                    <a:pt x="5461" y="5389"/>
                    <a:pt x="6025" y="4439"/>
                  </a:cubicBezTo>
                  <a:lnTo>
                    <a:pt x="6025" y="4439"/>
                  </a:lnTo>
                  <a:cubicBezTo>
                    <a:pt x="5541" y="4728"/>
                    <a:pt x="4975" y="4893"/>
                    <a:pt x="4372" y="4893"/>
                  </a:cubicBezTo>
                  <a:cubicBezTo>
                    <a:pt x="2584" y="4893"/>
                    <a:pt x="1133" y="3442"/>
                    <a:pt x="1133" y="1654"/>
                  </a:cubicBezTo>
                  <a:cubicBezTo>
                    <a:pt x="1133" y="1050"/>
                    <a:pt x="1298" y="484"/>
                    <a:pt x="1587" y="0"/>
                  </a:cubicBezTo>
                  <a:close/>
                </a:path>
              </a:pathLst>
            </a:custGeom>
            <a:solidFill>
              <a:srgbClr val="F37D41">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1" name="Google Shape;4951;p31"/>
            <p:cNvSpPr/>
            <p:nvPr/>
          </p:nvSpPr>
          <p:spPr>
            <a:xfrm>
              <a:off x="6465666" y="2238260"/>
              <a:ext cx="166384" cy="186423"/>
            </a:xfrm>
            <a:custGeom>
              <a:avLst/>
              <a:gdLst/>
              <a:ahLst/>
              <a:cxnLst/>
              <a:rect l="l" t="t" r="r" b="b"/>
              <a:pathLst>
                <a:path w="4301" h="4819" extrusionOk="0">
                  <a:moveTo>
                    <a:pt x="3162" y="1"/>
                  </a:moveTo>
                  <a:cubicBezTo>
                    <a:pt x="3078" y="1"/>
                    <a:pt x="2993" y="23"/>
                    <a:pt x="2918" y="69"/>
                  </a:cubicBezTo>
                  <a:lnTo>
                    <a:pt x="2667" y="222"/>
                  </a:lnTo>
                  <a:cubicBezTo>
                    <a:pt x="2594" y="267"/>
                    <a:pt x="2510" y="291"/>
                    <a:pt x="2423" y="291"/>
                  </a:cubicBezTo>
                  <a:lnTo>
                    <a:pt x="2132" y="291"/>
                  </a:lnTo>
                  <a:cubicBezTo>
                    <a:pt x="2042" y="291"/>
                    <a:pt x="1955" y="315"/>
                    <a:pt x="1879" y="365"/>
                  </a:cubicBezTo>
                  <a:lnTo>
                    <a:pt x="560" y="1202"/>
                  </a:lnTo>
                  <a:cubicBezTo>
                    <a:pt x="424" y="1289"/>
                    <a:pt x="340" y="1438"/>
                    <a:pt x="340" y="1600"/>
                  </a:cubicBezTo>
                  <a:lnTo>
                    <a:pt x="340" y="2372"/>
                  </a:lnTo>
                  <a:cubicBezTo>
                    <a:pt x="340" y="2459"/>
                    <a:pt x="317" y="2544"/>
                    <a:pt x="271" y="2618"/>
                  </a:cubicBezTo>
                  <a:lnTo>
                    <a:pt x="114" y="2876"/>
                  </a:lnTo>
                  <a:cubicBezTo>
                    <a:pt x="1" y="3062"/>
                    <a:pt x="28" y="3301"/>
                    <a:pt x="182" y="3454"/>
                  </a:cubicBezTo>
                  <a:lnTo>
                    <a:pt x="1409" y="4681"/>
                  </a:lnTo>
                  <a:cubicBezTo>
                    <a:pt x="1500" y="4772"/>
                    <a:pt x="1620" y="4819"/>
                    <a:pt x="1742" y="4819"/>
                  </a:cubicBezTo>
                  <a:cubicBezTo>
                    <a:pt x="1818" y="4819"/>
                    <a:pt x="1896" y="4800"/>
                    <a:pt x="1966" y="4761"/>
                  </a:cubicBezTo>
                  <a:lnTo>
                    <a:pt x="2327" y="4566"/>
                  </a:lnTo>
                  <a:cubicBezTo>
                    <a:pt x="2395" y="4530"/>
                    <a:pt x="2470" y="4510"/>
                    <a:pt x="2547" y="4510"/>
                  </a:cubicBezTo>
                  <a:cubicBezTo>
                    <a:pt x="2559" y="4510"/>
                    <a:pt x="2571" y="4510"/>
                    <a:pt x="2583" y="4511"/>
                  </a:cubicBezTo>
                  <a:lnTo>
                    <a:pt x="2895" y="4532"/>
                  </a:lnTo>
                  <a:cubicBezTo>
                    <a:pt x="2906" y="4533"/>
                    <a:pt x="2916" y="4533"/>
                    <a:pt x="2927" y="4533"/>
                  </a:cubicBezTo>
                  <a:cubicBezTo>
                    <a:pt x="3082" y="4533"/>
                    <a:pt x="3228" y="4457"/>
                    <a:pt x="3316" y="4329"/>
                  </a:cubicBezTo>
                  <a:lnTo>
                    <a:pt x="3667" y="3820"/>
                  </a:lnTo>
                  <a:cubicBezTo>
                    <a:pt x="3746" y="3704"/>
                    <a:pt x="3770" y="3559"/>
                    <a:pt x="3732" y="3425"/>
                  </a:cubicBezTo>
                  <a:lnTo>
                    <a:pt x="3521" y="2678"/>
                  </a:lnTo>
                  <a:cubicBezTo>
                    <a:pt x="3484" y="2549"/>
                    <a:pt x="3506" y="2410"/>
                    <a:pt x="3577" y="2297"/>
                  </a:cubicBezTo>
                  <a:lnTo>
                    <a:pt x="4181" y="1346"/>
                  </a:lnTo>
                  <a:cubicBezTo>
                    <a:pt x="4300" y="1159"/>
                    <a:pt x="4272" y="916"/>
                    <a:pt x="4116" y="760"/>
                  </a:cubicBezTo>
                  <a:lnTo>
                    <a:pt x="3495" y="139"/>
                  </a:lnTo>
                  <a:cubicBezTo>
                    <a:pt x="3404" y="48"/>
                    <a:pt x="3283" y="1"/>
                    <a:pt x="31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2" name="Google Shape;4952;p31"/>
            <p:cNvSpPr/>
            <p:nvPr/>
          </p:nvSpPr>
          <p:spPr>
            <a:xfrm>
              <a:off x="6453944" y="2146615"/>
              <a:ext cx="43830" cy="43830"/>
            </a:xfrm>
            <a:custGeom>
              <a:avLst/>
              <a:gdLst/>
              <a:ahLst/>
              <a:cxnLst/>
              <a:rect l="l" t="t" r="r" b="b"/>
              <a:pathLst>
                <a:path w="1133" h="1133" extrusionOk="0">
                  <a:moveTo>
                    <a:pt x="567" y="0"/>
                  </a:moveTo>
                  <a:cubicBezTo>
                    <a:pt x="254" y="0"/>
                    <a:pt x="1" y="254"/>
                    <a:pt x="1" y="567"/>
                  </a:cubicBezTo>
                  <a:cubicBezTo>
                    <a:pt x="1" y="879"/>
                    <a:pt x="254" y="1132"/>
                    <a:pt x="567" y="1132"/>
                  </a:cubicBezTo>
                  <a:cubicBezTo>
                    <a:pt x="880" y="1132"/>
                    <a:pt x="1133" y="879"/>
                    <a:pt x="1133" y="567"/>
                  </a:cubicBezTo>
                  <a:cubicBezTo>
                    <a:pt x="1133" y="254"/>
                    <a:pt x="880" y="0"/>
                    <a:pt x="5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3" name="Google Shape;4953;p31"/>
            <p:cNvSpPr/>
            <p:nvPr/>
          </p:nvSpPr>
          <p:spPr>
            <a:xfrm>
              <a:off x="6722573" y="2342400"/>
              <a:ext cx="29207" cy="29207"/>
            </a:xfrm>
            <a:custGeom>
              <a:avLst/>
              <a:gdLst/>
              <a:ahLst/>
              <a:cxnLst/>
              <a:rect l="l" t="t" r="r" b="b"/>
              <a:pathLst>
                <a:path w="755" h="755" extrusionOk="0">
                  <a:moveTo>
                    <a:pt x="378" y="0"/>
                  </a:moveTo>
                  <a:cubicBezTo>
                    <a:pt x="170" y="0"/>
                    <a:pt x="0" y="169"/>
                    <a:pt x="0" y="377"/>
                  </a:cubicBezTo>
                  <a:cubicBezTo>
                    <a:pt x="0" y="586"/>
                    <a:pt x="170" y="755"/>
                    <a:pt x="378" y="755"/>
                  </a:cubicBezTo>
                  <a:cubicBezTo>
                    <a:pt x="586" y="755"/>
                    <a:pt x="755" y="586"/>
                    <a:pt x="755" y="377"/>
                  </a:cubicBezTo>
                  <a:cubicBezTo>
                    <a:pt x="755"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4" name="Google Shape;4954;p31"/>
            <p:cNvSpPr/>
            <p:nvPr/>
          </p:nvSpPr>
          <p:spPr>
            <a:xfrm>
              <a:off x="6530309" y="2135899"/>
              <a:ext cx="29246" cy="29246"/>
            </a:xfrm>
            <a:custGeom>
              <a:avLst/>
              <a:gdLst/>
              <a:ahLst/>
              <a:cxnLst/>
              <a:rect l="l" t="t" r="r" b="b"/>
              <a:pathLst>
                <a:path w="756" h="756" extrusionOk="0">
                  <a:moveTo>
                    <a:pt x="379" y="1"/>
                  </a:moveTo>
                  <a:cubicBezTo>
                    <a:pt x="171" y="1"/>
                    <a:pt x="1" y="170"/>
                    <a:pt x="1" y="378"/>
                  </a:cubicBezTo>
                  <a:cubicBezTo>
                    <a:pt x="1" y="586"/>
                    <a:pt x="171" y="755"/>
                    <a:pt x="379" y="755"/>
                  </a:cubicBezTo>
                  <a:cubicBezTo>
                    <a:pt x="586" y="755"/>
                    <a:pt x="755" y="586"/>
                    <a:pt x="755" y="378"/>
                  </a:cubicBezTo>
                  <a:cubicBezTo>
                    <a:pt x="755" y="170"/>
                    <a:pt x="586" y="1"/>
                    <a:pt x="3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5" name="Google Shape;4955;p31"/>
            <p:cNvSpPr/>
            <p:nvPr/>
          </p:nvSpPr>
          <p:spPr>
            <a:xfrm>
              <a:off x="6495531" y="2349866"/>
              <a:ext cx="36944" cy="32805"/>
            </a:xfrm>
            <a:custGeom>
              <a:avLst/>
              <a:gdLst/>
              <a:ahLst/>
              <a:cxnLst/>
              <a:rect l="l" t="t" r="r" b="b"/>
              <a:pathLst>
                <a:path w="955" h="848" extrusionOk="0">
                  <a:moveTo>
                    <a:pt x="573" y="0"/>
                  </a:moveTo>
                  <a:cubicBezTo>
                    <a:pt x="452" y="0"/>
                    <a:pt x="319" y="55"/>
                    <a:pt x="214" y="160"/>
                  </a:cubicBezTo>
                  <a:cubicBezTo>
                    <a:pt x="32" y="342"/>
                    <a:pt x="1" y="609"/>
                    <a:pt x="148" y="755"/>
                  </a:cubicBezTo>
                  <a:cubicBezTo>
                    <a:pt x="210" y="817"/>
                    <a:pt x="294" y="847"/>
                    <a:pt x="384" y="847"/>
                  </a:cubicBezTo>
                  <a:cubicBezTo>
                    <a:pt x="505" y="847"/>
                    <a:pt x="637" y="793"/>
                    <a:pt x="742" y="687"/>
                  </a:cubicBezTo>
                  <a:cubicBezTo>
                    <a:pt x="925" y="505"/>
                    <a:pt x="955" y="239"/>
                    <a:pt x="809" y="93"/>
                  </a:cubicBezTo>
                  <a:cubicBezTo>
                    <a:pt x="747" y="31"/>
                    <a:pt x="663" y="0"/>
                    <a:pt x="573"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6" name="Google Shape;4956;p31"/>
            <p:cNvSpPr/>
            <p:nvPr/>
          </p:nvSpPr>
          <p:spPr>
            <a:xfrm>
              <a:off x="6564970" y="2280504"/>
              <a:ext cx="36944" cy="32805"/>
            </a:xfrm>
            <a:custGeom>
              <a:avLst/>
              <a:gdLst/>
              <a:ahLst/>
              <a:cxnLst/>
              <a:rect l="l" t="t" r="r" b="b"/>
              <a:pathLst>
                <a:path w="955" h="848" extrusionOk="0">
                  <a:moveTo>
                    <a:pt x="572" y="0"/>
                  </a:moveTo>
                  <a:cubicBezTo>
                    <a:pt x="450" y="0"/>
                    <a:pt x="318" y="55"/>
                    <a:pt x="214" y="160"/>
                  </a:cubicBezTo>
                  <a:cubicBezTo>
                    <a:pt x="30" y="343"/>
                    <a:pt x="1" y="609"/>
                    <a:pt x="146" y="754"/>
                  </a:cubicBezTo>
                  <a:cubicBezTo>
                    <a:pt x="208" y="817"/>
                    <a:pt x="293" y="847"/>
                    <a:pt x="383" y="847"/>
                  </a:cubicBezTo>
                  <a:cubicBezTo>
                    <a:pt x="504" y="847"/>
                    <a:pt x="637" y="792"/>
                    <a:pt x="741" y="688"/>
                  </a:cubicBezTo>
                  <a:cubicBezTo>
                    <a:pt x="924" y="505"/>
                    <a:pt x="954" y="238"/>
                    <a:pt x="809" y="93"/>
                  </a:cubicBezTo>
                  <a:cubicBezTo>
                    <a:pt x="746" y="31"/>
                    <a:pt x="662" y="0"/>
                    <a:pt x="572"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7" name="Google Shape;4957;p31"/>
            <p:cNvSpPr/>
            <p:nvPr/>
          </p:nvSpPr>
          <p:spPr>
            <a:xfrm>
              <a:off x="6500483" y="2338222"/>
              <a:ext cx="17331" cy="16248"/>
            </a:xfrm>
            <a:custGeom>
              <a:avLst/>
              <a:gdLst/>
              <a:ahLst/>
              <a:cxnLst/>
              <a:rect l="l" t="t" r="r" b="b"/>
              <a:pathLst>
                <a:path w="448" h="420" extrusionOk="0">
                  <a:moveTo>
                    <a:pt x="156" y="1"/>
                  </a:moveTo>
                  <a:cubicBezTo>
                    <a:pt x="120" y="1"/>
                    <a:pt x="84" y="14"/>
                    <a:pt x="57" y="42"/>
                  </a:cubicBezTo>
                  <a:cubicBezTo>
                    <a:pt x="1" y="98"/>
                    <a:pt x="1" y="187"/>
                    <a:pt x="57" y="242"/>
                  </a:cubicBezTo>
                  <a:lnTo>
                    <a:pt x="193" y="378"/>
                  </a:lnTo>
                  <a:cubicBezTo>
                    <a:pt x="220" y="406"/>
                    <a:pt x="257" y="420"/>
                    <a:pt x="293" y="420"/>
                  </a:cubicBezTo>
                  <a:cubicBezTo>
                    <a:pt x="328" y="420"/>
                    <a:pt x="364" y="405"/>
                    <a:pt x="393" y="378"/>
                  </a:cubicBezTo>
                  <a:cubicBezTo>
                    <a:pt x="448" y="324"/>
                    <a:pt x="448" y="234"/>
                    <a:pt x="393" y="178"/>
                  </a:cubicBezTo>
                  <a:lnTo>
                    <a:pt x="257" y="42"/>
                  </a:lnTo>
                  <a:cubicBezTo>
                    <a:pt x="229" y="14"/>
                    <a:pt x="193" y="1"/>
                    <a:pt x="15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8" name="Google Shape;4958;p31"/>
            <p:cNvSpPr/>
            <p:nvPr/>
          </p:nvSpPr>
          <p:spPr>
            <a:xfrm>
              <a:off x="6554951" y="2283753"/>
              <a:ext cx="17331" cy="16248"/>
            </a:xfrm>
            <a:custGeom>
              <a:avLst/>
              <a:gdLst/>
              <a:ahLst/>
              <a:cxnLst/>
              <a:rect l="l" t="t" r="r" b="b"/>
              <a:pathLst>
                <a:path w="448" h="420" extrusionOk="0">
                  <a:moveTo>
                    <a:pt x="156" y="0"/>
                  </a:moveTo>
                  <a:cubicBezTo>
                    <a:pt x="120" y="0"/>
                    <a:pt x="83" y="14"/>
                    <a:pt x="56" y="41"/>
                  </a:cubicBezTo>
                  <a:cubicBezTo>
                    <a:pt x="0" y="97"/>
                    <a:pt x="0" y="187"/>
                    <a:pt x="56" y="242"/>
                  </a:cubicBezTo>
                  <a:lnTo>
                    <a:pt x="191" y="378"/>
                  </a:lnTo>
                  <a:cubicBezTo>
                    <a:pt x="220" y="405"/>
                    <a:pt x="256" y="419"/>
                    <a:pt x="291" y="419"/>
                  </a:cubicBezTo>
                  <a:cubicBezTo>
                    <a:pt x="328" y="419"/>
                    <a:pt x="364" y="404"/>
                    <a:pt x="392" y="378"/>
                  </a:cubicBezTo>
                  <a:cubicBezTo>
                    <a:pt x="447" y="323"/>
                    <a:pt x="447" y="232"/>
                    <a:pt x="392" y="177"/>
                  </a:cubicBezTo>
                  <a:lnTo>
                    <a:pt x="256" y="41"/>
                  </a:lnTo>
                  <a:cubicBezTo>
                    <a:pt x="228" y="14"/>
                    <a:pt x="192" y="0"/>
                    <a:pt x="15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9" name="Google Shape;4959;p31"/>
            <p:cNvSpPr/>
            <p:nvPr/>
          </p:nvSpPr>
          <p:spPr>
            <a:xfrm>
              <a:off x="6525937" y="2308898"/>
              <a:ext cx="25880" cy="25377"/>
            </a:xfrm>
            <a:custGeom>
              <a:avLst/>
              <a:gdLst/>
              <a:ahLst/>
              <a:cxnLst/>
              <a:rect l="l" t="t" r="r" b="b"/>
              <a:pathLst>
                <a:path w="669" h="656" extrusionOk="0">
                  <a:moveTo>
                    <a:pt x="518" y="1"/>
                  </a:moveTo>
                  <a:cubicBezTo>
                    <a:pt x="515" y="1"/>
                    <a:pt x="512" y="1"/>
                    <a:pt x="508" y="1"/>
                  </a:cubicBezTo>
                  <a:cubicBezTo>
                    <a:pt x="431" y="6"/>
                    <a:pt x="371" y="74"/>
                    <a:pt x="377" y="151"/>
                  </a:cubicBezTo>
                  <a:cubicBezTo>
                    <a:pt x="382" y="212"/>
                    <a:pt x="360" y="270"/>
                    <a:pt x="317" y="312"/>
                  </a:cubicBezTo>
                  <a:cubicBezTo>
                    <a:pt x="279" y="351"/>
                    <a:pt x="226" y="372"/>
                    <a:pt x="172" y="372"/>
                  </a:cubicBezTo>
                  <a:cubicBezTo>
                    <a:pt x="167" y="372"/>
                    <a:pt x="162" y="372"/>
                    <a:pt x="157" y="371"/>
                  </a:cubicBezTo>
                  <a:cubicBezTo>
                    <a:pt x="154" y="371"/>
                    <a:pt x="151" y="371"/>
                    <a:pt x="148" y="371"/>
                  </a:cubicBezTo>
                  <a:cubicBezTo>
                    <a:pt x="75" y="371"/>
                    <a:pt x="11" y="429"/>
                    <a:pt x="6" y="503"/>
                  </a:cubicBezTo>
                  <a:cubicBezTo>
                    <a:pt x="1" y="581"/>
                    <a:pt x="60" y="649"/>
                    <a:pt x="138" y="654"/>
                  </a:cubicBezTo>
                  <a:cubicBezTo>
                    <a:pt x="150" y="655"/>
                    <a:pt x="162" y="655"/>
                    <a:pt x="173" y="655"/>
                  </a:cubicBezTo>
                  <a:cubicBezTo>
                    <a:pt x="302" y="655"/>
                    <a:pt x="427" y="604"/>
                    <a:pt x="517" y="513"/>
                  </a:cubicBezTo>
                  <a:cubicBezTo>
                    <a:pt x="617" y="413"/>
                    <a:pt x="669" y="274"/>
                    <a:pt x="659" y="133"/>
                  </a:cubicBezTo>
                  <a:cubicBezTo>
                    <a:pt x="654" y="58"/>
                    <a:pt x="592" y="1"/>
                    <a:pt x="51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0" name="Google Shape;4960;p31"/>
            <p:cNvSpPr/>
            <p:nvPr/>
          </p:nvSpPr>
          <p:spPr>
            <a:xfrm>
              <a:off x="6596731" y="2184062"/>
              <a:ext cx="51335" cy="46770"/>
            </a:xfrm>
            <a:custGeom>
              <a:avLst/>
              <a:gdLst/>
              <a:ahLst/>
              <a:cxnLst/>
              <a:rect l="l" t="t" r="r" b="b"/>
              <a:pathLst>
                <a:path w="1327" h="1209" extrusionOk="0">
                  <a:moveTo>
                    <a:pt x="662" y="280"/>
                  </a:moveTo>
                  <a:cubicBezTo>
                    <a:pt x="744" y="280"/>
                    <a:pt x="828" y="312"/>
                    <a:pt x="889" y="374"/>
                  </a:cubicBezTo>
                  <a:cubicBezTo>
                    <a:pt x="1015" y="500"/>
                    <a:pt x="1015" y="703"/>
                    <a:pt x="891" y="829"/>
                  </a:cubicBezTo>
                  <a:cubicBezTo>
                    <a:pt x="828" y="892"/>
                    <a:pt x="746" y="923"/>
                    <a:pt x="663" y="923"/>
                  </a:cubicBezTo>
                  <a:cubicBezTo>
                    <a:pt x="580" y="923"/>
                    <a:pt x="498" y="892"/>
                    <a:pt x="435" y="829"/>
                  </a:cubicBezTo>
                  <a:cubicBezTo>
                    <a:pt x="311" y="703"/>
                    <a:pt x="311" y="500"/>
                    <a:pt x="435" y="374"/>
                  </a:cubicBezTo>
                  <a:cubicBezTo>
                    <a:pt x="497" y="312"/>
                    <a:pt x="581" y="280"/>
                    <a:pt x="662" y="280"/>
                  </a:cubicBezTo>
                  <a:close/>
                  <a:moveTo>
                    <a:pt x="664" y="1"/>
                  </a:moveTo>
                  <a:cubicBezTo>
                    <a:pt x="509" y="1"/>
                    <a:pt x="354" y="60"/>
                    <a:pt x="237" y="178"/>
                  </a:cubicBezTo>
                  <a:cubicBezTo>
                    <a:pt x="0" y="413"/>
                    <a:pt x="0" y="796"/>
                    <a:pt x="237" y="1033"/>
                  </a:cubicBezTo>
                  <a:cubicBezTo>
                    <a:pt x="354" y="1150"/>
                    <a:pt x="509" y="1209"/>
                    <a:pt x="664" y="1209"/>
                  </a:cubicBezTo>
                  <a:cubicBezTo>
                    <a:pt x="818" y="1209"/>
                    <a:pt x="972" y="1150"/>
                    <a:pt x="1091" y="1033"/>
                  </a:cubicBezTo>
                  <a:cubicBezTo>
                    <a:pt x="1327" y="796"/>
                    <a:pt x="1327" y="413"/>
                    <a:pt x="1091" y="178"/>
                  </a:cubicBezTo>
                  <a:cubicBezTo>
                    <a:pt x="973" y="60"/>
                    <a:pt x="818" y="1"/>
                    <a:pt x="66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1" name="Google Shape;4961;p31"/>
            <p:cNvSpPr/>
            <p:nvPr/>
          </p:nvSpPr>
          <p:spPr>
            <a:xfrm>
              <a:off x="6417967" y="2088665"/>
              <a:ext cx="373658" cy="373620"/>
            </a:xfrm>
            <a:custGeom>
              <a:avLst/>
              <a:gdLst/>
              <a:ahLst/>
              <a:cxnLst/>
              <a:rect l="l" t="t" r="r" b="b"/>
              <a:pathLst>
                <a:path w="9659" h="9658" extrusionOk="0">
                  <a:moveTo>
                    <a:pt x="9054" y="1"/>
                  </a:moveTo>
                  <a:cubicBezTo>
                    <a:pt x="8893" y="1"/>
                    <a:pt x="8742" y="64"/>
                    <a:pt x="8626" y="177"/>
                  </a:cubicBezTo>
                  <a:lnTo>
                    <a:pt x="6817" y="1987"/>
                  </a:lnTo>
                  <a:cubicBezTo>
                    <a:pt x="6757" y="2046"/>
                    <a:pt x="6678" y="2077"/>
                    <a:pt x="6597" y="2077"/>
                  </a:cubicBezTo>
                  <a:cubicBezTo>
                    <a:pt x="6542" y="2077"/>
                    <a:pt x="6486" y="2063"/>
                    <a:pt x="6436" y="2033"/>
                  </a:cubicBezTo>
                  <a:lnTo>
                    <a:pt x="6426" y="2027"/>
                  </a:lnTo>
                  <a:cubicBezTo>
                    <a:pt x="6340" y="1976"/>
                    <a:pt x="6283" y="1892"/>
                    <a:pt x="6272" y="1793"/>
                  </a:cubicBezTo>
                  <a:cubicBezTo>
                    <a:pt x="6259" y="1696"/>
                    <a:pt x="6291" y="1603"/>
                    <a:pt x="6359" y="1534"/>
                  </a:cubicBezTo>
                  <a:lnTo>
                    <a:pt x="6860" y="1033"/>
                  </a:lnTo>
                  <a:cubicBezTo>
                    <a:pt x="7097" y="798"/>
                    <a:pt x="7097" y="415"/>
                    <a:pt x="6860" y="178"/>
                  </a:cubicBezTo>
                  <a:cubicBezTo>
                    <a:pt x="6746" y="64"/>
                    <a:pt x="6594" y="2"/>
                    <a:pt x="6433" y="2"/>
                  </a:cubicBezTo>
                  <a:cubicBezTo>
                    <a:pt x="6273" y="2"/>
                    <a:pt x="6121" y="65"/>
                    <a:pt x="6006" y="178"/>
                  </a:cubicBezTo>
                  <a:lnTo>
                    <a:pt x="5021" y="1164"/>
                  </a:lnTo>
                  <a:cubicBezTo>
                    <a:pt x="4151" y="2034"/>
                    <a:pt x="3161" y="2704"/>
                    <a:pt x="2081" y="3154"/>
                  </a:cubicBezTo>
                  <a:cubicBezTo>
                    <a:pt x="818" y="3680"/>
                    <a:pt x="0" y="4906"/>
                    <a:pt x="0" y="6276"/>
                  </a:cubicBezTo>
                  <a:cubicBezTo>
                    <a:pt x="0" y="7174"/>
                    <a:pt x="353" y="8023"/>
                    <a:pt x="993" y="8664"/>
                  </a:cubicBezTo>
                  <a:cubicBezTo>
                    <a:pt x="1632" y="9304"/>
                    <a:pt x="2482" y="9657"/>
                    <a:pt x="3382" y="9657"/>
                  </a:cubicBezTo>
                  <a:cubicBezTo>
                    <a:pt x="4750" y="9657"/>
                    <a:pt x="5976" y="8840"/>
                    <a:pt x="6504" y="7576"/>
                  </a:cubicBezTo>
                  <a:cubicBezTo>
                    <a:pt x="6953" y="6496"/>
                    <a:pt x="7623" y="5506"/>
                    <a:pt x="8494" y="4636"/>
                  </a:cubicBezTo>
                  <a:lnTo>
                    <a:pt x="9479" y="3652"/>
                  </a:lnTo>
                  <a:cubicBezTo>
                    <a:pt x="9593" y="3537"/>
                    <a:pt x="9655" y="3385"/>
                    <a:pt x="9655" y="3224"/>
                  </a:cubicBezTo>
                  <a:cubicBezTo>
                    <a:pt x="9655" y="3063"/>
                    <a:pt x="9592" y="2911"/>
                    <a:pt x="9479" y="2797"/>
                  </a:cubicBezTo>
                  <a:cubicBezTo>
                    <a:pt x="9362" y="2680"/>
                    <a:pt x="9207" y="2622"/>
                    <a:pt x="9053" y="2622"/>
                  </a:cubicBezTo>
                  <a:cubicBezTo>
                    <a:pt x="8898" y="2622"/>
                    <a:pt x="8743" y="2681"/>
                    <a:pt x="8625" y="2799"/>
                  </a:cubicBezTo>
                  <a:lnTo>
                    <a:pt x="7191" y="4234"/>
                  </a:lnTo>
                  <a:cubicBezTo>
                    <a:pt x="7131" y="4293"/>
                    <a:pt x="7053" y="4325"/>
                    <a:pt x="6971" y="4325"/>
                  </a:cubicBezTo>
                  <a:cubicBezTo>
                    <a:pt x="6958" y="4325"/>
                    <a:pt x="6945" y="4324"/>
                    <a:pt x="6932" y="4323"/>
                  </a:cubicBezTo>
                  <a:cubicBezTo>
                    <a:pt x="6834" y="4311"/>
                    <a:pt x="6750" y="4254"/>
                    <a:pt x="6700" y="4169"/>
                  </a:cubicBezTo>
                  <a:lnTo>
                    <a:pt x="6694" y="4158"/>
                  </a:lnTo>
                  <a:cubicBezTo>
                    <a:pt x="6620" y="4033"/>
                    <a:pt x="6639" y="3876"/>
                    <a:pt x="6739" y="3776"/>
                  </a:cubicBezTo>
                  <a:lnTo>
                    <a:pt x="7335" y="3180"/>
                  </a:lnTo>
                  <a:cubicBezTo>
                    <a:pt x="7391" y="3125"/>
                    <a:pt x="7391" y="3035"/>
                    <a:pt x="7335" y="2979"/>
                  </a:cubicBezTo>
                  <a:cubicBezTo>
                    <a:pt x="7308" y="2952"/>
                    <a:pt x="7272" y="2938"/>
                    <a:pt x="7235" y="2938"/>
                  </a:cubicBezTo>
                  <a:cubicBezTo>
                    <a:pt x="7199" y="2938"/>
                    <a:pt x="7163" y="2952"/>
                    <a:pt x="7135" y="2979"/>
                  </a:cubicBezTo>
                  <a:lnTo>
                    <a:pt x="6539" y="3576"/>
                  </a:lnTo>
                  <a:cubicBezTo>
                    <a:pt x="6346" y="3769"/>
                    <a:pt x="6310" y="4066"/>
                    <a:pt x="6449" y="4301"/>
                  </a:cubicBezTo>
                  <a:lnTo>
                    <a:pt x="6454" y="4311"/>
                  </a:lnTo>
                  <a:cubicBezTo>
                    <a:pt x="6549" y="4472"/>
                    <a:pt x="6710" y="4578"/>
                    <a:pt x="6895" y="4602"/>
                  </a:cubicBezTo>
                  <a:cubicBezTo>
                    <a:pt x="6921" y="4605"/>
                    <a:pt x="6946" y="4607"/>
                    <a:pt x="6971" y="4607"/>
                  </a:cubicBezTo>
                  <a:cubicBezTo>
                    <a:pt x="7127" y="4607"/>
                    <a:pt x="7276" y="4546"/>
                    <a:pt x="7390" y="4433"/>
                  </a:cubicBezTo>
                  <a:lnTo>
                    <a:pt x="8824" y="2998"/>
                  </a:lnTo>
                  <a:cubicBezTo>
                    <a:pt x="8887" y="2936"/>
                    <a:pt x="8969" y="2904"/>
                    <a:pt x="9052" y="2904"/>
                  </a:cubicBezTo>
                  <a:cubicBezTo>
                    <a:pt x="9134" y="2904"/>
                    <a:pt x="9217" y="2936"/>
                    <a:pt x="9280" y="2998"/>
                  </a:cubicBezTo>
                  <a:cubicBezTo>
                    <a:pt x="9340" y="3059"/>
                    <a:pt x="9372" y="3140"/>
                    <a:pt x="9372" y="3225"/>
                  </a:cubicBezTo>
                  <a:cubicBezTo>
                    <a:pt x="9372" y="3311"/>
                    <a:pt x="9340" y="3391"/>
                    <a:pt x="9280" y="3452"/>
                  </a:cubicBezTo>
                  <a:lnTo>
                    <a:pt x="8294" y="4438"/>
                  </a:lnTo>
                  <a:cubicBezTo>
                    <a:pt x="7397" y="5334"/>
                    <a:pt x="6707" y="6354"/>
                    <a:pt x="6242" y="7468"/>
                  </a:cubicBezTo>
                  <a:cubicBezTo>
                    <a:pt x="5759" y="8626"/>
                    <a:pt x="4637" y="9375"/>
                    <a:pt x="3382" y="9375"/>
                  </a:cubicBezTo>
                  <a:cubicBezTo>
                    <a:pt x="2557" y="9375"/>
                    <a:pt x="1780" y="9051"/>
                    <a:pt x="1194" y="8465"/>
                  </a:cubicBezTo>
                  <a:cubicBezTo>
                    <a:pt x="607" y="7878"/>
                    <a:pt x="283" y="7102"/>
                    <a:pt x="283" y="6277"/>
                  </a:cubicBezTo>
                  <a:cubicBezTo>
                    <a:pt x="283" y="5023"/>
                    <a:pt x="1032" y="3899"/>
                    <a:pt x="2191" y="3416"/>
                  </a:cubicBezTo>
                  <a:cubicBezTo>
                    <a:pt x="3305" y="2952"/>
                    <a:pt x="4324" y="2261"/>
                    <a:pt x="5221" y="1364"/>
                  </a:cubicBezTo>
                  <a:lnTo>
                    <a:pt x="6206" y="379"/>
                  </a:lnTo>
                  <a:cubicBezTo>
                    <a:pt x="6267" y="319"/>
                    <a:pt x="6348" y="286"/>
                    <a:pt x="6433" y="286"/>
                  </a:cubicBezTo>
                  <a:cubicBezTo>
                    <a:pt x="6520" y="286"/>
                    <a:pt x="6600" y="319"/>
                    <a:pt x="6660" y="379"/>
                  </a:cubicBezTo>
                  <a:cubicBezTo>
                    <a:pt x="6785" y="504"/>
                    <a:pt x="6785" y="709"/>
                    <a:pt x="6660" y="834"/>
                  </a:cubicBezTo>
                  <a:lnTo>
                    <a:pt x="6159" y="1336"/>
                  </a:lnTo>
                  <a:cubicBezTo>
                    <a:pt x="6029" y="1465"/>
                    <a:pt x="5967" y="1647"/>
                    <a:pt x="5990" y="1829"/>
                  </a:cubicBezTo>
                  <a:cubicBezTo>
                    <a:pt x="6014" y="2014"/>
                    <a:pt x="6121" y="2175"/>
                    <a:pt x="6282" y="2270"/>
                  </a:cubicBezTo>
                  <a:lnTo>
                    <a:pt x="6293" y="2276"/>
                  </a:lnTo>
                  <a:cubicBezTo>
                    <a:pt x="6388" y="2332"/>
                    <a:pt x="6493" y="2360"/>
                    <a:pt x="6598" y="2360"/>
                  </a:cubicBezTo>
                  <a:cubicBezTo>
                    <a:pt x="6751" y="2360"/>
                    <a:pt x="6903" y="2300"/>
                    <a:pt x="7018" y="2186"/>
                  </a:cubicBezTo>
                  <a:lnTo>
                    <a:pt x="8827" y="377"/>
                  </a:lnTo>
                  <a:cubicBezTo>
                    <a:pt x="8888" y="315"/>
                    <a:pt x="8968" y="283"/>
                    <a:pt x="9054" y="283"/>
                  </a:cubicBezTo>
                  <a:cubicBezTo>
                    <a:pt x="9139" y="283"/>
                    <a:pt x="9221" y="315"/>
                    <a:pt x="9281" y="377"/>
                  </a:cubicBezTo>
                  <a:cubicBezTo>
                    <a:pt x="9406" y="502"/>
                    <a:pt x="9406" y="706"/>
                    <a:pt x="9281" y="831"/>
                  </a:cubicBezTo>
                  <a:lnTo>
                    <a:pt x="7508" y="2604"/>
                  </a:lnTo>
                  <a:cubicBezTo>
                    <a:pt x="7453" y="2660"/>
                    <a:pt x="7453" y="2749"/>
                    <a:pt x="7508" y="2804"/>
                  </a:cubicBezTo>
                  <a:cubicBezTo>
                    <a:pt x="7536" y="2832"/>
                    <a:pt x="7572" y="2846"/>
                    <a:pt x="7609" y="2846"/>
                  </a:cubicBezTo>
                  <a:cubicBezTo>
                    <a:pt x="7645" y="2846"/>
                    <a:pt x="7681" y="2832"/>
                    <a:pt x="7709" y="2804"/>
                  </a:cubicBezTo>
                  <a:lnTo>
                    <a:pt x="9481" y="1032"/>
                  </a:lnTo>
                  <a:cubicBezTo>
                    <a:pt x="9596" y="917"/>
                    <a:pt x="9658" y="766"/>
                    <a:pt x="9658" y="604"/>
                  </a:cubicBezTo>
                  <a:cubicBezTo>
                    <a:pt x="9658" y="444"/>
                    <a:pt x="9595" y="292"/>
                    <a:pt x="9481" y="177"/>
                  </a:cubicBezTo>
                  <a:cubicBezTo>
                    <a:pt x="9366" y="62"/>
                    <a:pt x="9215" y="1"/>
                    <a:pt x="905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2" name="Google Shape;4962;p31"/>
            <p:cNvSpPr/>
            <p:nvPr/>
          </p:nvSpPr>
          <p:spPr>
            <a:xfrm>
              <a:off x="6459322" y="2233153"/>
              <a:ext cx="178454" cy="197448"/>
            </a:xfrm>
            <a:custGeom>
              <a:avLst/>
              <a:gdLst/>
              <a:ahLst/>
              <a:cxnLst/>
              <a:rect l="l" t="t" r="r" b="b"/>
              <a:pathLst>
                <a:path w="4613" h="5104" extrusionOk="0">
                  <a:moveTo>
                    <a:pt x="3318" y="0"/>
                  </a:moveTo>
                  <a:cubicBezTo>
                    <a:pt x="3208" y="0"/>
                    <a:pt x="3098" y="29"/>
                    <a:pt x="3000" y="89"/>
                  </a:cubicBezTo>
                  <a:lnTo>
                    <a:pt x="2750" y="242"/>
                  </a:lnTo>
                  <a:cubicBezTo>
                    <a:pt x="2698" y="273"/>
                    <a:pt x="2639" y="289"/>
                    <a:pt x="2578" y="289"/>
                  </a:cubicBezTo>
                  <a:lnTo>
                    <a:pt x="2286" y="289"/>
                  </a:lnTo>
                  <a:cubicBezTo>
                    <a:pt x="2170" y="289"/>
                    <a:pt x="2055" y="323"/>
                    <a:pt x="1958" y="384"/>
                  </a:cubicBezTo>
                  <a:lnTo>
                    <a:pt x="639" y="1222"/>
                  </a:lnTo>
                  <a:cubicBezTo>
                    <a:pt x="461" y="1336"/>
                    <a:pt x="355" y="1528"/>
                    <a:pt x="355" y="1739"/>
                  </a:cubicBezTo>
                  <a:lnTo>
                    <a:pt x="355" y="2510"/>
                  </a:lnTo>
                  <a:cubicBezTo>
                    <a:pt x="355" y="2571"/>
                    <a:pt x="337" y="2630"/>
                    <a:pt x="305" y="2683"/>
                  </a:cubicBezTo>
                  <a:lnTo>
                    <a:pt x="149" y="2940"/>
                  </a:lnTo>
                  <a:cubicBezTo>
                    <a:pt x="0" y="3183"/>
                    <a:pt x="36" y="3493"/>
                    <a:pt x="237" y="3694"/>
                  </a:cubicBezTo>
                  <a:lnTo>
                    <a:pt x="923" y="4379"/>
                  </a:lnTo>
                  <a:cubicBezTo>
                    <a:pt x="951" y="4407"/>
                    <a:pt x="988" y="4421"/>
                    <a:pt x="1024" y="4421"/>
                  </a:cubicBezTo>
                  <a:cubicBezTo>
                    <a:pt x="1060" y="4421"/>
                    <a:pt x="1097" y="4407"/>
                    <a:pt x="1125" y="4379"/>
                  </a:cubicBezTo>
                  <a:cubicBezTo>
                    <a:pt x="1180" y="4324"/>
                    <a:pt x="1180" y="4234"/>
                    <a:pt x="1125" y="4179"/>
                  </a:cubicBezTo>
                  <a:lnTo>
                    <a:pt x="439" y="3493"/>
                  </a:lnTo>
                  <a:cubicBezTo>
                    <a:pt x="330" y="3385"/>
                    <a:pt x="310" y="3217"/>
                    <a:pt x="389" y="3087"/>
                  </a:cubicBezTo>
                  <a:lnTo>
                    <a:pt x="547" y="2830"/>
                  </a:lnTo>
                  <a:cubicBezTo>
                    <a:pt x="606" y="2734"/>
                    <a:pt x="636" y="2623"/>
                    <a:pt x="636" y="2509"/>
                  </a:cubicBezTo>
                  <a:lnTo>
                    <a:pt x="636" y="1742"/>
                  </a:lnTo>
                  <a:cubicBezTo>
                    <a:pt x="636" y="1628"/>
                    <a:pt x="693" y="1523"/>
                    <a:pt x="789" y="1463"/>
                  </a:cubicBezTo>
                  <a:lnTo>
                    <a:pt x="2108" y="626"/>
                  </a:lnTo>
                  <a:cubicBezTo>
                    <a:pt x="2161" y="591"/>
                    <a:pt x="2223" y="574"/>
                    <a:pt x="2284" y="574"/>
                  </a:cubicBezTo>
                  <a:lnTo>
                    <a:pt x="2577" y="574"/>
                  </a:lnTo>
                  <a:cubicBezTo>
                    <a:pt x="2688" y="574"/>
                    <a:pt x="2799" y="544"/>
                    <a:pt x="2894" y="484"/>
                  </a:cubicBezTo>
                  <a:lnTo>
                    <a:pt x="3144" y="331"/>
                  </a:lnTo>
                  <a:cubicBezTo>
                    <a:pt x="3198" y="299"/>
                    <a:pt x="3257" y="283"/>
                    <a:pt x="3316" y="283"/>
                  </a:cubicBezTo>
                  <a:cubicBezTo>
                    <a:pt x="3401" y="283"/>
                    <a:pt x="3486" y="316"/>
                    <a:pt x="3549" y="380"/>
                  </a:cubicBezTo>
                  <a:lnTo>
                    <a:pt x="4171" y="1001"/>
                  </a:lnTo>
                  <a:cubicBezTo>
                    <a:pt x="4282" y="1111"/>
                    <a:pt x="4299" y="1280"/>
                    <a:pt x="4215" y="1412"/>
                  </a:cubicBezTo>
                  <a:lnTo>
                    <a:pt x="3612" y="2362"/>
                  </a:lnTo>
                  <a:cubicBezTo>
                    <a:pt x="3518" y="2510"/>
                    <a:pt x="3491" y="2691"/>
                    <a:pt x="3539" y="2858"/>
                  </a:cubicBezTo>
                  <a:lnTo>
                    <a:pt x="3750" y="3605"/>
                  </a:lnTo>
                  <a:cubicBezTo>
                    <a:pt x="3776" y="3700"/>
                    <a:pt x="3760" y="3801"/>
                    <a:pt x="3704" y="3882"/>
                  </a:cubicBezTo>
                  <a:lnTo>
                    <a:pt x="3353" y="4391"/>
                  </a:lnTo>
                  <a:cubicBezTo>
                    <a:pt x="3292" y="4481"/>
                    <a:pt x="3188" y="4534"/>
                    <a:pt x="3079" y="4534"/>
                  </a:cubicBezTo>
                  <a:cubicBezTo>
                    <a:pt x="3072" y="4534"/>
                    <a:pt x="3065" y="4534"/>
                    <a:pt x="3058" y="4534"/>
                  </a:cubicBezTo>
                  <a:lnTo>
                    <a:pt x="2746" y="4512"/>
                  </a:lnTo>
                  <a:cubicBezTo>
                    <a:pt x="2732" y="4511"/>
                    <a:pt x="2717" y="4511"/>
                    <a:pt x="2703" y="4511"/>
                  </a:cubicBezTo>
                  <a:cubicBezTo>
                    <a:pt x="2601" y="4511"/>
                    <a:pt x="2501" y="4536"/>
                    <a:pt x="2412" y="4585"/>
                  </a:cubicBezTo>
                  <a:lnTo>
                    <a:pt x="2051" y="4780"/>
                  </a:lnTo>
                  <a:cubicBezTo>
                    <a:pt x="2002" y="4807"/>
                    <a:pt x="1948" y="4820"/>
                    <a:pt x="1895" y="4820"/>
                  </a:cubicBezTo>
                  <a:cubicBezTo>
                    <a:pt x="1809" y="4820"/>
                    <a:pt x="1724" y="4787"/>
                    <a:pt x="1661" y="4723"/>
                  </a:cubicBezTo>
                  <a:lnTo>
                    <a:pt x="1494" y="4556"/>
                  </a:lnTo>
                  <a:cubicBezTo>
                    <a:pt x="1466" y="4528"/>
                    <a:pt x="1430" y="4515"/>
                    <a:pt x="1393" y="4515"/>
                  </a:cubicBezTo>
                  <a:cubicBezTo>
                    <a:pt x="1357" y="4515"/>
                    <a:pt x="1320" y="4528"/>
                    <a:pt x="1293" y="4556"/>
                  </a:cubicBezTo>
                  <a:cubicBezTo>
                    <a:pt x="1238" y="4612"/>
                    <a:pt x="1238" y="4701"/>
                    <a:pt x="1293" y="4756"/>
                  </a:cubicBezTo>
                  <a:lnTo>
                    <a:pt x="1460" y="4924"/>
                  </a:lnTo>
                  <a:cubicBezTo>
                    <a:pt x="1577" y="5041"/>
                    <a:pt x="1736" y="5103"/>
                    <a:pt x="1896" y="5103"/>
                  </a:cubicBezTo>
                  <a:cubicBezTo>
                    <a:pt x="1996" y="5103"/>
                    <a:pt x="2095" y="5079"/>
                    <a:pt x="2186" y="5029"/>
                  </a:cubicBezTo>
                  <a:lnTo>
                    <a:pt x="2546" y="4834"/>
                  </a:lnTo>
                  <a:cubicBezTo>
                    <a:pt x="2596" y="4807"/>
                    <a:pt x="2651" y="4794"/>
                    <a:pt x="2708" y="4794"/>
                  </a:cubicBezTo>
                  <a:cubicBezTo>
                    <a:pt x="2714" y="4794"/>
                    <a:pt x="2720" y="4794"/>
                    <a:pt x="2726" y="4794"/>
                  </a:cubicBezTo>
                  <a:lnTo>
                    <a:pt x="3038" y="4815"/>
                  </a:lnTo>
                  <a:cubicBezTo>
                    <a:pt x="3052" y="4816"/>
                    <a:pt x="3066" y="4817"/>
                    <a:pt x="3079" y="4817"/>
                  </a:cubicBezTo>
                  <a:cubicBezTo>
                    <a:pt x="3280" y="4817"/>
                    <a:pt x="3471" y="4718"/>
                    <a:pt x="3585" y="4551"/>
                  </a:cubicBezTo>
                  <a:lnTo>
                    <a:pt x="3937" y="4043"/>
                  </a:lnTo>
                  <a:cubicBezTo>
                    <a:pt x="4040" y="3892"/>
                    <a:pt x="4070" y="3704"/>
                    <a:pt x="4021" y="3528"/>
                  </a:cubicBezTo>
                  <a:lnTo>
                    <a:pt x="3810" y="2782"/>
                  </a:lnTo>
                  <a:cubicBezTo>
                    <a:pt x="3785" y="2692"/>
                    <a:pt x="3797" y="2594"/>
                    <a:pt x="3849" y="2515"/>
                  </a:cubicBezTo>
                  <a:lnTo>
                    <a:pt x="4457" y="1564"/>
                  </a:lnTo>
                  <a:cubicBezTo>
                    <a:pt x="4613" y="1320"/>
                    <a:pt x="4577" y="1005"/>
                    <a:pt x="4372" y="801"/>
                  </a:cubicBezTo>
                  <a:lnTo>
                    <a:pt x="3752" y="180"/>
                  </a:lnTo>
                  <a:cubicBezTo>
                    <a:pt x="3633" y="62"/>
                    <a:pt x="3476" y="0"/>
                    <a:pt x="331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3" name="Google Shape;4963;p31"/>
            <p:cNvSpPr/>
            <p:nvPr/>
          </p:nvSpPr>
          <p:spPr>
            <a:xfrm>
              <a:off x="6448529" y="2141160"/>
              <a:ext cx="54739" cy="54739"/>
            </a:xfrm>
            <a:custGeom>
              <a:avLst/>
              <a:gdLst/>
              <a:ahLst/>
              <a:cxnLst/>
              <a:rect l="l" t="t" r="r" b="b"/>
              <a:pathLst>
                <a:path w="1415" h="1415" extrusionOk="0">
                  <a:moveTo>
                    <a:pt x="707" y="283"/>
                  </a:moveTo>
                  <a:cubicBezTo>
                    <a:pt x="941" y="283"/>
                    <a:pt x="1132" y="472"/>
                    <a:pt x="1132" y="708"/>
                  </a:cubicBezTo>
                  <a:cubicBezTo>
                    <a:pt x="1132" y="941"/>
                    <a:pt x="942" y="1132"/>
                    <a:pt x="707" y="1132"/>
                  </a:cubicBezTo>
                  <a:cubicBezTo>
                    <a:pt x="473" y="1132"/>
                    <a:pt x="282" y="942"/>
                    <a:pt x="282" y="708"/>
                  </a:cubicBezTo>
                  <a:cubicBezTo>
                    <a:pt x="282" y="472"/>
                    <a:pt x="472" y="283"/>
                    <a:pt x="707" y="283"/>
                  </a:cubicBezTo>
                  <a:close/>
                  <a:moveTo>
                    <a:pt x="707" y="1"/>
                  </a:moveTo>
                  <a:cubicBezTo>
                    <a:pt x="317" y="1"/>
                    <a:pt x="1" y="318"/>
                    <a:pt x="1" y="708"/>
                  </a:cubicBezTo>
                  <a:cubicBezTo>
                    <a:pt x="1" y="1096"/>
                    <a:pt x="317" y="1415"/>
                    <a:pt x="707" y="1415"/>
                  </a:cubicBezTo>
                  <a:cubicBezTo>
                    <a:pt x="1098" y="1415"/>
                    <a:pt x="1414" y="1096"/>
                    <a:pt x="1414" y="708"/>
                  </a:cubicBezTo>
                  <a:cubicBezTo>
                    <a:pt x="1414" y="318"/>
                    <a:pt x="1096" y="1"/>
                    <a:pt x="70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4" name="Google Shape;4964;p31"/>
            <p:cNvSpPr/>
            <p:nvPr/>
          </p:nvSpPr>
          <p:spPr>
            <a:xfrm>
              <a:off x="6717119" y="2336906"/>
              <a:ext cx="40116" cy="40194"/>
            </a:xfrm>
            <a:custGeom>
              <a:avLst/>
              <a:gdLst/>
              <a:ahLst/>
              <a:cxnLst/>
              <a:rect l="l" t="t" r="r" b="b"/>
              <a:pathLst>
                <a:path w="1037" h="1039" extrusionOk="0">
                  <a:moveTo>
                    <a:pt x="519" y="284"/>
                  </a:moveTo>
                  <a:cubicBezTo>
                    <a:pt x="650" y="284"/>
                    <a:pt x="755" y="389"/>
                    <a:pt x="755" y="519"/>
                  </a:cubicBezTo>
                  <a:cubicBezTo>
                    <a:pt x="755" y="650"/>
                    <a:pt x="650" y="755"/>
                    <a:pt x="519" y="755"/>
                  </a:cubicBezTo>
                  <a:cubicBezTo>
                    <a:pt x="388" y="755"/>
                    <a:pt x="283" y="650"/>
                    <a:pt x="283" y="519"/>
                  </a:cubicBezTo>
                  <a:cubicBezTo>
                    <a:pt x="283" y="389"/>
                    <a:pt x="388" y="284"/>
                    <a:pt x="519" y="284"/>
                  </a:cubicBezTo>
                  <a:close/>
                  <a:moveTo>
                    <a:pt x="519" y="1"/>
                  </a:moveTo>
                  <a:cubicBezTo>
                    <a:pt x="233" y="1"/>
                    <a:pt x="1" y="233"/>
                    <a:pt x="1" y="519"/>
                  </a:cubicBezTo>
                  <a:cubicBezTo>
                    <a:pt x="1" y="806"/>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5" name="Google Shape;4965;p31"/>
            <p:cNvSpPr/>
            <p:nvPr/>
          </p:nvSpPr>
          <p:spPr>
            <a:xfrm>
              <a:off x="6524854" y="2130444"/>
              <a:ext cx="40155" cy="40155"/>
            </a:xfrm>
            <a:custGeom>
              <a:avLst/>
              <a:gdLst/>
              <a:ahLst/>
              <a:cxnLst/>
              <a:rect l="l" t="t" r="r" b="b"/>
              <a:pathLst>
                <a:path w="1038" h="1038" extrusionOk="0">
                  <a:moveTo>
                    <a:pt x="520" y="283"/>
                  </a:moveTo>
                  <a:cubicBezTo>
                    <a:pt x="650" y="283"/>
                    <a:pt x="756" y="389"/>
                    <a:pt x="756" y="519"/>
                  </a:cubicBezTo>
                  <a:cubicBezTo>
                    <a:pt x="756" y="649"/>
                    <a:pt x="650" y="755"/>
                    <a:pt x="520" y="755"/>
                  </a:cubicBezTo>
                  <a:cubicBezTo>
                    <a:pt x="389" y="755"/>
                    <a:pt x="283" y="649"/>
                    <a:pt x="283" y="519"/>
                  </a:cubicBezTo>
                  <a:cubicBezTo>
                    <a:pt x="283" y="389"/>
                    <a:pt x="389" y="283"/>
                    <a:pt x="520" y="283"/>
                  </a:cubicBezTo>
                  <a:close/>
                  <a:moveTo>
                    <a:pt x="520" y="0"/>
                  </a:moveTo>
                  <a:cubicBezTo>
                    <a:pt x="234" y="0"/>
                    <a:pt x="2" y="232"/>
                    <a:pt x="2" y="519"/>
                  </a:cubicBezTo>
                  <a:cubicBezTo>
                    <a:pt x="0" y="805"/>
                    <a:pt x="234" y="1037"/>
                    <a:pt x="520" y="1037"/>
                  </a:cubicBezTo>
                  <a:cubicBezTo>
                    <a:pt x="806" y="1037"/>
                    <a:pt x="1038" y="805"/>
                    <a:pt x="1038" y="519"/>
                  </a:cubicBezTo>
                  <a:cubicBezTo>
                    <a:pt x="1038" y="232"/>
                    <a:pt x="806" y="0"/>
                    <a:pt x="52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66" name="Google Shape;4966;p31"/>
          <p:cNvSpPr txBox="1"/>
          <p:nvPr/>
        </p:nvSpPr>
        <p:spPr>
          <a:xfrm>
            <a:off x="684779" y="1190048"/>
            <a:ext cx="7284220" cy="118666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1" i="0" u="none" strike="noStrike" cap="none">
                <a:solidFill>
                  <a:schemeClr val="dk1"/>
                </a:solidFill>
                <a:latin typeface="Barlow"/>
                <a:ea typeface="Barlow"/>
                <a:cs typeface="Barlow"/>
                <a:sym typeface="Barlow"/>
              </a:rPr>
              <a:t>Realtime Database </a:t>
            </a:r>
            <a:r>
              <a:rPr lang="vi-VN" sz="1600" b="0" i="0" u="none" strike="noStrike" cap="none">
                <a:solidFill>
                  <a:schemeClr val="dk1"/>
                </a:solidFill>
                <a:latin typeface="Barlow"/>
                <a:ea typeface="Barlow"/>
                <a:cs typeface="Barlow"/>
                <a:sym typeface="Barlow"/>
              </a:rPr>
              <a:t>là dịch vụ lưu trữ và đồng bộ dữ liệu người dùng thời gian thực. Có hỗ trợ cho Android, IOS, Web, C++, Unity và Xamarin. Người dùng có thể lưu trữ và lấy dữ liệu từ máy chủ rất dễ dàng.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 </a:t>
            </a:r>
            <a:endParaRPr sz="1600" b="0" i="0" u="none" strike="noStrike" cap="none">
              <a:solidFill>
                <a:schemeClr val="dk1"/>
              </a:solidFill>
              <a:latin typeface="Barlow"/>
              <a:ea typeface="Barlow"/>
              <a:cs typeface="Barlow"/>
              <a:sym typeface="Barlow"/>
            </a:endParaRPr>
          </a:p>
        </p:txBody>
      </p:sp>
      <p:pic>
        <p:nvPicPr>
          <p:cNvPr id="4967" name="Google Shape;4967;p31" descr="Real-Time Database: An Overview with Use Cases | Hazelcast"/>
          <p:cNvPicPr preferRelativeResize="0"/>
          <p:nvPr/>
        </p:nvPicPr>
        <p:blipFill rotWithShape="1">
          <a:blip r:embed="rId3">
            <a:alphaModFix/>
          </a:blip>
          <a:srcRect/>
          <a:stretch/>
        </p:blipFill>
        <p:spPr>
          <a:xfrm>
            <a:off x="2292119" y="2294763"/>
            <a:ext cx="4688341" cy="198080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71"/>
        <p:cNvGrpSpPr/>
        <p:nvPr/>
      </p:nvGrpSpPr>
      <p:grpSpPr>
        <a:xfrm>
          <a:off x="0" y="0"/>
          <a:ext cx="0" cy="0"/>
          <a:chOff x="0" y="0"/>
          <a:chExt cx="0" cy="0"/>
        </a:xfrm>
      </p:grpSpPr>
      <p:grpSp>
        <p:nvGrpSpPr>
          <p:cNvPr id="4972" name="Google Shape;4972;p32"/>
          <p:cNvGrpSpPr/>
          <p:nvPr/>
        </p:nvGrpSpPr>
        <p:grpSpPr>
          <a:xfrm>
            <a:off x="4053993" y="2659173"/>
            <a:ext cx="687255" cy="695856"/>
            <a:chOff x="3063709" y="-107293"/>
            <a:chExt cx="201908" cy="204435"/>
          </a:xfrm>
        </p:grpSpPr>
        <p:sp>
          <p:nvSpPr>
            <p:cNvPr id="4973" name="Google Shape;4973;p32"/>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4" name="Google Shape;4974;p32"/>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5" name="Google Shape;4975;p32"/>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6" name="Google Shape;4976;p32"/>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7" name="Google Shape;4977;p32"/>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8" name="Google Shape;4978;p32"/>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9" name="Google Shape;4979;p32"/>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0" name="Google Shape;4980;p32"/>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1" name="Google Shape;4981;p32"/>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2" name="Google Shape;4982;p32"/>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3" name="Google Shape;4983;p32"/>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4" name="Google Shape;4984;p32"/>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85" name="Google Shape;4985;p32"/>
          <p:cNvSpPr txBox="1">
            <a:spLocks noGrp="1"/>
          </p:cNvSpPr>
          <p:nvPr>
            <p:ph type="title"/>
          </p:nvPr>
        </p:nvSpPr>
        <p:spPr>
          <a:xfrm>
            <a:off x="906404" y="507038"/>
            <a:ext cx="7779021"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Firebase Develop &amp; Test Your App </a:t>
            </a:r>
            <a:endParaRPr/>
          </a:p>
        </p:txBody>
      </p:sp>
      <p:grpSp>
        <p:nvGrpSpPr>
          <p:cNvPr id="4986" name="Google Shape;4986;p32"/>
          <p:cNvGrpSpPr/>
          <p:nvPr/>
        </p:nvGrpSpPr>
        <p:grpSpPr>
          <a:xfrm rot="-636634">
            <a:off x="114696" y="4636025"/>
            <a:ext cx="581336" cy="433345"/>
            <a:chOff x="4403906" y="678417"/>
            <a:chExt cx="315495" cy="235179"/>
          </a:xfrm>
        </p:grpSpPr>
        <p:sp>
          <p:nvSpPr>
            <p:cNvPr id="4987" name="Google Shape;4987;p32"/>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8" name="Google Shape;4988;p32"/>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9" name="Google Shape;4989;p32"/>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0" name="Google Shape;4990;p32"/>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1" name="Google Shape;4991;p32"/>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2" name="Google Shape;4992;p32"/>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3" name="Google Shape;4993;p32"/>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4" name="Google Shape;4994;p32"/>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5" name="Google Shape;4995;p32"/>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6" name="Google Shape;4996;p32"/>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7" name="Google Shape;4997;p32"/>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8" name="Google Shape;4998;p32"/>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9" name="Google Shape;4999;p32"/>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0" name="Google Shape;5000;p32"/>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01" name="Google Shape;5001;p32"/>
          <p:cNvGrpSpPr/>
          <p:nvPr/>
        </p:nvGrpSpPr>
        <p:grpSpPr>
          <a:xfrm>
            <a:off x="7646446" y="10407"/>
            <a:ext cx="1395922" cy="875378"/>
            <a:chOff x="3412760" y="-653963"/>
            <a:chExt cx="585040" cy="366877"/>
          </a:xfrm>
        </p:grpSpPr>
        <p:sp>
          <p:nvSpPr>
            <p:cNvPr id="5002" name="Google Shape;5002;p32"/>
            <p:cNvSpPr/>
            <p:nvPr/>
          </p:nvSpPr>
          <p:spPr>
            <a:xfrm>
              <a:off x="3414571" y="-540044"/>
              <a:ext cx="581132" cy="252958"/>
            </a:xfrm>
            <a:custGeom>
              <a:avLst/>
              <a:gdLst/>
              <a:ahLst/>
              <a:cxnLst/>
              <a:rect l="l" t="t" r="r" b="b"/>
              <a:pathLst>
                <a:path w="12192" h="5307" extrusionOk="0">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3" name="Google Shape;5003;p32"/>
            <p:cNvSpPr/>
            <p:nvPr/>
          </p:nvSpPr>
          <p:spPr>
            <a:xfrm>
              <a:off x="3553657" y="-650579"/>
              <a:ext cx="350147" cy="221261"/>
            </a:xfrm>
            <a:custGeom>
              <a:avLst/>
              <a:gdLst/>
              <a:ahLst/>
              <a:cxnLst/>
              <a:rect l="l" t="t" r="r" b="b"/>
              <a:pathLst>
                <a:path w="7346" h="4642" extrusionOk="0">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4" name="Google Shape;5004;p32"/>
            <p:cNvSpPr/>
            <p:nvPr/>
          </p:nvSpPr>
          <p:spPr>
            <a:xfrm>
              <a:off x="3414571" y="-504724"/>
              <a:ext cx="571885" cy="217638"/>
            </a:xfrm>
            <a:custGeom>
              <a:avLst/>
              <a:gdLst/>
              <a:ahLst/>
              <a:cxnLst/>
              <a:rect l="l" t="t" r="r" b="b"/>
              <a:pathLst>
                <a:path w="11998" h="4566" extrusionOk="0">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5" name="Google Shape;5005;p32"/>
            <p:cNvSpPr/>
            <p:nvPr/>
          </p:nvSpPr>
          <p:spPr>
            <a:xfrm>
              <a:off x="3448270" y="-502770"/>
              <a:ext cx="56769" cy="51669"/>
            </a:xfrm>
            <a:custGeom>
              <a:avLst/>
              <a:gdLst/>
              <a:ahLst/>
              <a:cxnLst/>
              <a:rect l="l" t="t" r="r" b="b"/>
              <a:pathLst>
                <a:path w="1191" h="1084" extrusionOk="0">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6" name="Google Shape;5006;p32"/>
            <p:cNvSpPr/>
            <p:nvPr/>
          </p:nvSpPr>
          <p:spPr>
            <a:xfrm>
              <a:off x="3456659" y="-495191"/>
              <a:ext cx="40182" cy="36511"/>
            </a:xfrm>
            <a:custGeom>
              <a:avLst/>
              <a:gdLst/>
              <a:ahLst/>
              <a:cxnLst/>
              <a:rect l="l" t="t" r="r" b="b"/>
              <a:pathLst>
                <a:path w="843" h="766" extrusionOk="0">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7" name="Google Shape;5007;p32"/>
            <p:cNvSpPr/>
            <p:nvPr/>
          </p:nvSpPr>
          <p:spPr>
            <a:xfrm>
              <a:off x="3563619" y="-437612"/>
              <a:ext cx="56817" cy="51717"/>
            </a:xfrm>
            <a:custGeom>
              <a:avLst/>
              <a:gdLst/>
              <a:ahLst/>
              <a:cxnLst/>
              <a:rect l="l" t="t" r="r" b="b"/>
              <a:pathLst>
                <a:path w="1192" h="1085" extrusionOk="0">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8" name="Google Shape;5008;p32"/>
            <p:cNvSpPr/>
            <p:nvPr/>
          </p:nvSpPr>
          <p:spPr>
            <a:xfrm>
              <a:off x="3571961" y="-429985"/>
              <a:ext cx="40134" cy="36511"/>
            </a:xfrm>
            <a:custGeom>
              <a:avLst/>
              <a:gdLst/>
              <a:ahLst/>
              <a:cxnLst/>
              <a:rect l="l" t="t" r="r" b="b"/>
              <a:pathLst>
                <a:path w="842" h="766" extrusionOk="0">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9" name="Google Shape;5009;p32"/>
            <p:cNvSpPr/>
            <p:nvPr/>
          </p:nvSpPr>
          <p:spPr>
            <a:xfrm>
              <a:off x="3730018" y="-390757"/>
              <a:ext cx="56769" cy="51669"/>
            </a:xfrm>
            <a:custGeom>
              <a:avLst/>
              <a:gdLst/>
              <a:ahLst/>
              <a:cxnLst/>
              <a:rect l="l" t="t" r="r" b="b"/>
              <a:pathLst>
                <a:path w="1191" h="1084" extrusionOk="0">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0" name="Google Shape;5010;p32"/>
            <p:cNvSpPr/>
            <p:nvPr/>
          </p:nvSpPr>
          <p:spPr>
            <a:xfrm>
              <a:off x="3738359" y="-383226"/>
              <a:ext cx="40134" cy="36559"/>
            </a:xfrm>
            <a:custGeom>
              <a:avLst/>
              <a:gdLst/>
              <a:ahLst/>
              <a:cxnLst/>
              <a:rect l="l" t="t" r="r" b="b"/>
              <a:pathLst>
                <a:path w="842" h="767" extrusionOk="0">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1" name="Google Shape;5011;p32"/>
            <p:cNvSpPr/>
            <p:nvPr/>
          </p:nvSpPr>
          <p:spPr>
            <a:xfrm>
              <a:off x="3888456" y="-379317"/>
              <a:ext cx="56817" cy="51669"/>
            </a:xfrm>
            <a:custGeom>
              <a:avLst/>
              <a:gdLst/>
              <a:ahLst/>
              <a:cxnLst/>
              <a:rect l="l" t="t" r="r" b="b"/>
              <a:pathLst>
                <a:path w="1192" h="1084" extrusionOk="0">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2" name="Google Shape;5012;p32"/>
            <p:cNvSpPr/>
            <p:nvPr/>
          </p:nvSpPr>
          <p:spPr>
            <a:xfrm>
              <a:off x="3896798" y="-371786"/>
              <a:ext cx="40134" cy="36559"/>
            </a:xfrm>
            <a:custGeom>
              <a:avLst/>
              <a:gdLst/>
              <a:ahLst/>
              <a:cxnLst/>
              <a:rect l="l" t="t" r="r" b="b"/>
              <a:pathLst>
                <a:path w="842" h="767" extrusionOk="0">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3" name="Google Shape;5013;p32"/>
            <p:cNvSpPr/>
            <p:nvPr/>
          </p:nvSpPr>
          <p:spPr>
            <a:xfrm>
              <a:off x="3558805" y="-653963"/>
              <a:ext cx="325838" cy="226361"/>
            </a:xfrm>
            <a:custGeom>
              <a:avLst/>
              <a:gdLst/>
              <a:ahLst/>
              <a:cxnLst/>
              <a:rect l="l" t="t" r="r" b="b"/>
              <a:pathLst>
                <a:path w="6836" h="4749" extrusionOk="0">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4" name="Google Shape;5014;p32"/>
            <p:cNvSpPr/>
            <p:nvPr/>
          </p:nvSpPr>
          <p:spPr>
            <a:xfrm>
              <a:off x="3412760" y="-541283"/>
              <a:ext cx="209535" cy="224645"/>
            </a:xfrm>
            <a:custGeom>
              <a:avLst/>
              <a:gdLst/>
              <a:ahLst/>
              <a:cxnLst/>
              <a:rect l="l" t="t" r="r" b="b"/>
              <a:pathLst>
                <a:path w="4396" h="4713" extrusionOk="0">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5" name="Google Shape;5015;p32"/>
            <p:cNvSpPr/>
            <p:nvPr/>
          </p:nvSpPr>
          <p:spPr>
            <a:xfrm>
              <a:off x="3500654" y="-452197"/>
              <a:ext cx="64157" cy="28075"/>
            </a:xfrm>
            <a:custGeom>
              <a:avLst/>
              <a:gdLst/>
              <a:ahLst/>
              <a:cxnLst/>
              <a:rect l="l" t="t" r="r" b="b"/>
              <a:pathLst>
                <a:path w="1346" h="589" extrusionOk="0">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6" name="Google Shape;5016;p32"/>
            <p:cNvSpPr/>
            <p:nvPr/>
          </p:nvSpPr>
          <p:spPr>
            <a:xfrm>
              <a:off x="3801515" y="-362921"/>
              <a:ext cx="81078" cy="9819"/>
            </a:xfrm>
            <a:custGeom>
              <a:avLst/>
              <a:gdLst/>
              <a:ahLst/>
              <a:cxnLst/>
              <a:rect l="l" t="t" r="r" b="b"/>
              <a:pathLst>
                <a:path w="1701" h="206" extrusionOk="0">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7" name="Google Shape;5017;p32"/>
            <p:cNvSpPr/>
            <p:nvPr/>
          </p:nvSpPr>
          <p:spPr>
            <a:xfrm>
              <a:off x="3886359" y="-456487"/>
              <a:ext cx="191" cy="143"/>
            </a:xfrm>
            <a:custGeom>
              <a:avLst/>
              <a:gdLst/>
              <a:ahLst/>
              <a:cxnLst/>
              <a:rect l="l" t="t" r="r" b="b"/>
              <a:pathLst>
                <a:path w="4" h="3" fill="none" extrusionOk="0">
                  <a:moveTo>
                    <a:pt x="0" y="2"/>
                  </a:moveTo>
                  <a:cubicBezTo>
                    <a:pt x="2" y="2"/>
                    <a:pt x="3" y="0"/>
                    <a:pt x="2" y="0"/>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8" name="Google Shape;5018;p32"/>
            <p:cNvSpPr/>
            <p:nvPr/>
          </p:nvSpPr>
          <p:spPr>
            <a:xfrm>
              <a:off x="3896559" y="-449480"/>
              <a:ext cx="334" cy="238"/>
            </a:xfrm>
            <a:custGeom>
              <a:avLst/>
              <a:gdLst/>
              <a:ahLst/>
              <a:cxnLst/>
              <a:rect l="l" t="t" r="r" b="b"/>
              <a:pathLst>
                <a:path w="7" h="5" extrusionOk="0">
                  <a:moveTo>
                    <a:pt x="4" y="1"/>
                  </a:moveTo>
                  <a:lnTo>
                    <a:pt x="4" y="1"/>
                  </a:lnTo>
                  <a:cubicBezTo>
                    <a:pt x="1" y="1"/>
                    <a:pt x="1" y="3"/>
                    <a:pt x="3" y="5"/>
                  </a:cubicBezTo>
                  <a:cubicBezTo>
                    <a:pt x="5" y="5"/>
                    <a:pt x="6" y="1"/>
                    <a:pt x="4"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9" name="Google Shape;5019;p32"/>
            <p:cNvSpPr/>
            <p:nvPr/>
          </p:nvSpPr>
          <p:spPr>
            <a:xfrm>
              <a:off x="3835453" y="-404151"/>
              <a:ext cx="162347" cy="114110"/>
            </a:xfrm>
            <a:custGeom>
              <a:avLst/>
              <a:gdLst/>
              <a:ahLst/>
              <a:cxnLst/>
              <a:rect l="l" t="t" r="r" b="b"/>
              <a:pathLst>
                <a:path w="3406" h="2394" extrusionOk="0">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0" name="Google Shape;5020;p32"/>
            <p:cNvSpPr/>
            <p:nvPr/>
          </p:nvSpPr>
          <p:spPr>
            <a:xfrm>
              <a:off x="3475630" y="-495000"/>
              <a:ext cx="21163" cy="36082"/>
            </a:xfrm>
            <a:custGeom>
              <a:avLst/>
              <a:gdLst/>
              <a:ahLst/>
              <a:cxnLst/>
              <a:rect l="l" t="t" r="r" b="b"/>
              <a:pathLst>
                <a:path w="444" h="757" extrusionOk="0">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1" name="Google Shape;5021;p32"/>
            <p:cNvSpPr/>
            <p:nvPr/>
          </p:nvSpPr>
          <p:spPr>
            <a:xfrm>
              <a:off x="3578205" y="-429080"/>
              <a:ext cx="36845" cy="36940"/>
            </a:xfrm>
            <a:custGeom>
              <a:avLst/>
              <a:gdLst/>
              <a:ahLst/>
              <a:cxnLst/>
              <a:rect l="l" t="t" r="r" b="b"/>
              <a:pathLst>
                <a:path w="773" h="775" extrusionOk="0">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2" name="Google Shape;5022;p32"/>
            <p:cNvSpPr/>
            <p:nvPr/>
          </p:nvSpPr>
          <p:spPr>
            <a:xfrm>
              <a:off x="3589787" y="-437802"/>
              <a:ext cx="31650" cy="52146"/>
            </a:xfrm>
            <a:custGeom>
              <a:avLst/>
              <a:gdLst/>
              <a:ahLst/>
              <a:cxnLst/>
              <a:rect l="l" t="t" r="r" b="b"/>
              <a:pathLst>
                <a:path w="664" h="1094" extrusionOk="0">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3" name="Google Shape;5023;p32"/>
            <p:cNvSpPr/>
            <p:nvPr/>
          </p:nvSpPr>
          <p:spPr>
            <a:xfrm>
              <a:off x="3753946" y="-383512"/>
              <a:ext cx="22641" cy="36797"/>
            </a:xfrm>
            <a:custGeom>
              <a:avLst/>
              <a:gdLst/>
              <a:ahLst/>
              <a:cxnLst/>
              <a:rect l="l" t="t" r="r" b="b"/>
              <a:pathLst>
                <a:path w="475" h="772" extrusionOk="0">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4" name="Google Shape;5024;p32"/>
            <p:cNvSpPr/>
            <p:nvPr/>
          </p:nvSpPr>
          <p:spPr>
            <a:xfrm>
              <a:off x="3737454" y="-376124"/>
              <a:ext cx="50477" cy="39324"/>
            </a:xfrm>
            <a:custGeom>
              <a:avLst/>
              <a:gdLst/>
              <a:ahLst/>
              <a:cxnLst/>
              <a:rect l="l" t="t" r="r" b="b"/>
              <a:pathLst>
                <a:path w="1059" h="825" extrusionOk="0">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5" name="Google Shape;5025;p32"/>
            <p:cNvSpPr/>
            <p:nvPr/>
          </p:nvSpPr>
          <p:spPr>
            <a:xfrm>
              <a:off x="3909477" y="-367306"/>
              <a:ext cx="28265" cy="32603"/>
            </a:xfrm>
            <a:custGeom>
              <a:avLst/>
              <a:gdLst/>
              <a:ahLst/>
              <a:cxnLst/>
              <a:rect l="l" t="t" r="r" b="b"/>
              <a:pathLst>
                <a:path w="593" h="684" extrusionOk="0">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6" name="Google Shape;5026;p32"/>
            <p:cNvSpPr/>
            <p:nvPr/>
          </p:nvSpPr>
          <p:spPr>
            <a:xfrm>
              <a:off x="3911002" y="-379699"/>
              <a:ext cx="35749" cy="49190"/>
            </a:xfrm>
            <a:custGeom>
              <a:avLst/>
              <a:gdLst/>
              <a:ahLst/>
              <a:cxnLst/>
              <a:rect l="l" t="t" r="r" b="b"/>
              <a:pathLst>
                <a:path w="750" h="1032" extrusionOk="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7" name="Google Shape;5027;p32"/>
            <p:cNvSpPr/>
            <p:nvPr/>
          </p:nvSpPr>
          <p:spPr>
            <a:xfrm>
              <a:off x="3628682" y="-402387"/>
              <a:ext cx="86131" cy="24833"/>
            </a:xfrm>
            <a:custGeom>
              <a:avLst/>
              <a:gdLst/>
              <a:ahLst/>
              <a:cxnLst/>
              <a:rect l="l" t="t" r="r" b="b"/>
              <a:pathLst>
                <a:path w="1807" h="521" extrusionOk="0">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8" name="Google Shape;5028;p32"/>
            <p:cNvSpPr/>
            <p:nvPr/>
          </p:nvSpPr>
          <p:spPr>
            <a:xfrm>
              <a:off x="3664240" y="-534515"/>
              <a:ext cx="58485" cy="36225"/>
            </a:xfrm>
            <a:custGeom>
              <a:avLst/>
              <a:gdLst/>
              <a:ahLst/>
              <a:cxnLst/>
              <a:rect l="l" t="t" r="r" b="b"/>
              <a:pathLst>
                <a:path w="1227" h="760" extrusionOk="0">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9" name="Google Shape;5029;p32"/>
            <p:cNvSpPr/>
            <p:nvPr/>
          </p:nvSpPr>
          <p:spPr>
            <a:xfrm>
              <a:off x="3587070" y="-551150"/>
              <a:ext cx="57770" cy="52527"/>
            </a:xfrm>
            <a:custGeom>
              <a:avLst/>
              <a:gdLst/>
              <a:ahLst/>
              <a:cxnLst/>
              <a:rect l="l" t="t" r="r" b="b"/>
              <a:pathLst>
                <a:path w="1212" h="1102" extrusionOk="0">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0" name="Google Shape;5030;p32"/>
            <p:cNvSpPr/>
            <p:nvPr/>
          </p:nvSpPr>
          <p:spPr>
            <a:xfrm>
              <a:off x="3735595" y="-515973"/>
              <a:ext cx="57722" cy="52527"/>
            </a:xfrm>
            <a:custGeom>
              <a:avLst/>
              <a:gdLst/>
              <a:ahLst/>
              <a:cxnLst/>
              <a:rect l="l" t="t" r="r" b="b"/>
              <a:pathLst>
                <a:path w="1211" h="1102" extrusionOk="0">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1" name="Google Shape;5031;p32"/>
            <p:cNvSpPr/>
            <p:nvPr/>
          </p:nvSpPr>
          <p:spPr>
            <a:xfrm>
              <a:off x="3730876" y="-552913"/>
              <a:ext cx="45711" cy="29600"/>
            </a:xfrm>
            <a:custGeom>
              <a:avLst/>
              <a:gdLst/>
              <a:ahLst/>
              <a:cxnLst/>
              <a:rect l="l" t="t" r="r" b="b"/>
              <a:pathLst>
                <a:path w="959" h="621" extrusionOk="0">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2" name="Google Shape;5032;p32"/>
            <p:cNvSpPr/>
            <p:nvPr/>
          </p:nvSpPr>
          <p:spPr>
            <a:xfrm>
              <a:off x="3625250" y="-577937"/>
              <a:ext cx="45663" cy="29552"/>
            </a:xfrm>
            <a:custGeom>
              <a:avLst/>
              <a:gdLst/>
              <a:ahLst/>
              <a:cxnLst/>
              <a:rect l="l" t="t" r="r" b="b"/>
              <a:pathLst>
                <a:path w="958" h="620" extrusionOk="0">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33" name="Google Shape;5033;p32"/>
          <p:cNvGrpSpPr/>
          <p:nvPr/>
        </p:nvGrpSpPr>
        <p:grpSpPr>
          <a:xfrm>
            <a:off x="8015641" y="1288759"/>
            <a:ext cx="1101097" cy="1474497"/>
            <a:chOff x="343086" y="2700509"/>
            <a:chExt cx="453294" cy="607014"/>
          </a:xfrm>
        </p:grpSpPr>
        <p:sp>
          <p:nvSpPr>
            <p:cNvPr id="5034" name="Google Shape;5034;p32"/>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5" name="Google Shape;5035;p32"/>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6" name="Google Shape;5036;p32"/>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7" name="Google Shape;5037;p32"/>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8" name="Google Shape;5038;p32"/>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9" name="Google Shape;5039;p32"/>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0" name="Google Shape;5040;p32"/>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1" name="Google Shape;5041;p32"/>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2" name="Google Shape;5042;p32"/>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3" name="Google Shape;5043;p32"/>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4" name="Google Shape;5044;p32"/>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5" name="Google Shape;5045;p32"/>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6" name="Google Shape;5046;p32"/>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7" name="Google Shape;5047;p32"/>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8" name="Google Shape;5048;p32"/>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49" name="Google Shape;5049;p32"/>
          <p:cNvSpPr/>
          <p:nvPr/>
        </p:nvSpPr>
        <p:spPr>
          <a:xfrm>
            <a:off x="4178623" y="31789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0" name="Google Shape;5050;p32"/>
          <p:cNvSpPr/>
          <p:nvPr/>
        </p:nvSpPr>
        <p:spPr>
          <a:xfrm>
            <a:off x="2391234" y="1388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1" name="Google Shape;5051;p32"/>
          <p:cNvSpPr/>
          <p:nvPr/>
        </p:nvSpPr>
        <p:spPr>
          <a:xfrm>
            <a:off x="7477609" y="129414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2" name="Google Shape;5052;p32"/>
          <p:cNvSpPr/>
          <p:nvPr/>
        </p:nvSpPr>
        <p:spPr>
          <a:xfrm>
            <a:off x="4689136" y="290372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3" name="Google Shape;5053;p32"/>
          <p:cNvSpPr/>
          <p:nvPr/>
        </p:nvSpPr>
        <p:spPr>
          <a:xfrm>
            <a:off x="8015641" y="35036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4" name="Google Shape;5054;p32"/>
          <p:cNvSpPr/>
          <p:nvPr/>
        </p:nvSpPr>
        <p:spPr>
          <a:xfrm>
            <a:off x="7535076" y="291749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5" name="Google Shape;5055;p32"/>
          <p:cNvSpPr/>
          <p:nvPr/>
        </p:nvSpPr>
        <p:spPr>
          <a:xfrm>
            <a:off x="5182280" y="9267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6" name="Google Shape;5056;p32"/>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7" name="Google Shape;5057;p32"/>
          <p:cNvSpPr/>
          <p:nvPr/>
        </p:nvSpPr>
        <p:spPr>
          <a:xfrm>
            <a:off x="8422052" y="4638790"/>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58" name="Google Shape;5058;p32"/>
          <p:cNvGrpSpPr/>
          <p:nvPr/>
        </p:nvGrpSpPr>
        <p:grpSpPr>
          <a:xfrm>
            <a:off x="532536" y="494340"/>
            <a:ext cx="448054" cy="448045"/>
            <a:chOff x="6417967" y="2088665"/>
            <a:chExt cx="373658" cy="373620"/>
          </a:xfrm>
        </p:grpSpPr>
        <p:sp>
          <p:nvSpPr>
            <p:cNvPr id="5059" name="Google Shape;5059;p32"/>
            <p:cNvSpPr/>
            <p:nvPr/>
          </p:nvSpPr>
          <p:spPr>
            <a:xfrm>
              <a:off x="6423461" y="2094197"/>
              <a:ext cx="364490" cy="362711"/>
            </a:xfrm>
            <a:custGeom>
              <a:avLst/>
              <a:gdLst/>
              <a:ahLst/>
              <a:cxnLst/>
              <a:rect l="l" t="t" r="r" b="b"/>
              <a:pathLst>
                <a:path w="9422" h="9376" extrusionOk="0">
                  <a:moveTo>
                    <a:pt x="5143" y="2463"/>
                  </a:moveTo>
                  <a:cubicBezTo>
                    <a:pt x="5261" y="2463"/>
                    <a:pt x="5379" y="2508"/>
                    <a:pt x="5470" y="2598"/>
                  </a:cubicBezTo>
                  <a:cubicBezTo>
                    <a:pt x="5651" y="2778"/>
                    <a:pt x="5651" y="3072"/>
                    <a:pt x="5470" y="3252"/>
                  </a:cubicBezTo>
                  <a:cubicBezTo>
                    <a:pt x="5379" y="3342"/>
                    <a:pt x="5261" y="3387"/>
                    <a:pt x="5143" y="3387"/>
                  </a:cubicBezTo>
                  <a:cubicBezTo>
                    <a:pt x="5024" y="3387"/>
                    <a:pt x="4906" y="3342"/>
                    <a:pt x="4816" y="3252"/>
                  </a:cubicBezTo>
                  <a:cubicBezTo>
                    <a:pt x="4635" y="3072"/>
                    <a:pt x="4635" y="2778"/>
                    <a:pt x="4816" y="2598"/>
                  </a:cubicBezTo>
                  <a:cubicBezTo>
                    <a:pt x="4906" y="2508"/>
                    <a:pt x="5024" y="2463"/>
                    <a:pt x="5143" y="2463"/>
                  </a:cubicBezTo>
                  <a:close/>
                  <a:moveTo>
                    <a:pt x="8913" y="0"/>
                  </a:moveTo>
                  <a:cubicBezTo>
                    <a:pt x="8795" y="0"/>
                    <a:pt x="8677" y="45"/>
                    <a:pt x="8586" y="135"/>
                  </a:cubicBezTo>
                  <a:lnTo>
                    <a:pt x="6776" y="1945"/>
                  </a:lnTo>
                  <a:cubicBezTo>
                    <a:pt x="6690" y="2032"/>
                    <a:pt x="6574" y="2077"/>
                    <a:pt x="6457" y="2077"/>
                  </a:cubicBezTo>
                  <a:cubicBezTo>
                    <a:pt x="6377" y="2077"/>
                    <a:pt x="6296" y="2056"/>
                    <a:pt x="6225" y="2014"/>
                  </a:cubicBezTo>
                  <a:cubicBezTo>
                    <a:pt x="6220" y="2011"/>
                    <a:pt x="6217" y="2010"/>
                    <a:pt x="6214" y="2007"/>
                  </a:cubicBezTo>
                  <a:cubicBezTo>
                    <a:pt x="5957" y="1857"/>
                    <a:pt x="5908" y="1505"/>
                    <a:pt x="6119" y="1294"/>
                  </a:cubicBezTo>
                  <a:lnTo>
                    <a:pt x="6620" y="793"/>
                  </a:lnTo>
                  <a:cubicBezTo>
                    <a:pt x="6801" y="612"/>
                    <a:pt x="6801" y="319"/>
                    <a:pt x="6620" y="139"/>
                  </a:cubicBezTo>
                  <a:cubicBezTo>
                    <a:pt x="6530" y="48"/>
                    <a:pt x="6411" y="3"/>
                    <a:pt x="6293" y="3"/>
                  </a:cubicBezTo>
                  <a:cubicBezTo>
                    <a:pt x="6175" y="3"/>
                    <a:pt x="6056" y="48"/>
                    <a:pt x="5966" y="139"/>
                  </a:cubicBezTo>
                  <a:lnTo>
                    <a:pt x="4981" y="1123"/>
                  </a:lnTo>
                  <a:cubicBezTo>
                    <a:pt x="4123" y="1981"/>
                    <a:pt x="3114" y="2678"/>
                    <a:pt x="1995" y="3146"/>
                  </a:cubicBezTo>
                  <a:cubicBezTo>
                    <a:pt x="824" y="3633"/>
                    <a:pt x="1" y="4788"/>
                    <a:pt x="1" y="6137"/>
                  </a:cubicBezTo>
                  <a:cubicBezTo>
                    <a:pt x="1" y="7919"/>
                    <a:pt x="1458" y="9376"/>
                    <a:pt x="3240" y="9376"/>
                  </a:cubicBezTo>
                  <a:cubicBezTo>
                    <a:pt x="4587" y="9376"/>
                    <a:pt x="5742" y="8553"/>
                    <a:pt x="6231" y="7382"/>
                  </a:cubicBezTo>
                  <a:cubicBezTo>
                    <a:pt x="6697" y="6262"/>
                    <a:pt x="7394" y="5253"/>
                    <a:pt x="8252" y="4396"/>
                  </a:cubicBezTo>
                  <a:lnTo>
                    <a:pt x="9238" y="3410"/>
                  </a:lnTo>
                  <a:cubicBezTo>
                    <a:pt x="9418" y="3230"/>
                    <a:pt x="9418" y="2937"/>
                    <a:pt x="9238" y="2756"/>
                  </a:cubicBezTo>
                  <a:cubicBezTo>
                    <a:pt x="9148" y="2666"/>
                    <a:pt x="9029" y="2621"/>
                    <a:pt x="8911" y="2621"/>
                  </a:cubicBezTo>
                  <a:cubicBezTo>
                    <a:pt x="8792" y="2621"/>
                    <a:pt x="8674" y="2666"/>
                    <a:pt x="8584" y="2756"/>
                  </a:cubicBezTo>
                  <a:lnTo>
                    <a:pt x="7149" y="4191"/>
                  </a:lnTo>
                  <a:cubicBezTo>
                    <a:pt x="7059" y="4281"/>
                    <a:pt x="6945" y="4323"/>
                    <a:pt x="6831" y="4323"/>
                  </a:cubicBezTo>
                  <a:cubicBezTo>
                    <a:pt x="6676" y="4323"/>
                    <a:pt x="6522" y="4244"/>
                    <a:pt x="6436" y="4096"/>
                  </a:cubicBezTo>
                  <a:cubicBezTo>
                    <a:pt x="6432" y="4092"/>
                    <a:pt x="6431" y="4090"/>
                    <a:pt x="6428" y="4086"/>
                  </a:cubicBezTo>
                  <a:cubicBezTo>
                    <a:pt x="6323" y="3906"/>
                    <a:pt x="6349" y="3679"/>
                    <a:pt x="6497" y="3533"/>
                  </a:cubicBezTo>
                  <a:lnTo>
                    <a:pt x="9240" y="790"/>
                  </a:lnTo>
                  <a:cubicBezTo>
                    <a:pt x="9421" y="609"/>
                    <a:pt x="9421" y="317"/>
                    <a:pt x="9240" y="135"/>
                  </a:cubicBezTo>
                  <a:cubicBezTo>
                    <a:pt x="9150" y="45"/>
                    <a:pt x="9032" y="0"/>
                    <a:pt x="89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0" name="Google Shape;5060;p32"/>
            <p:cNvSpPr/>
            <p:nvPr/>
          </p:nvSpPr>
          <p:spPr>
            <a:xfrm>
              <a:off x="6423499" y="2223791"/>
              <a:ext cx="233116" cy="233077"/>
            </a:xfrm>
            <a:custGeom>
              <a:avLst/>
              <a:gdLst/>
              <a:ahLst/>
              <a:cxnLst/>
              <a:rect l="l" t="t" r="r" b="b"/>
              <a:pathLst>
                <a:path w="6026" h="6025" extrusionOk="0">
                  <a:moveTo>
                    <a:pt x="1587" y="0"/>
                  </a:moveTo>
                  <a:lnTo>
                    <a:pt x="1587" y="0"/>
                  </a:lnTo>
                  <a:cubicBezTo>
                    <a:pt x="637" y="565"/>
                    <a:pt x="1" y="1601"/>
                    <a:pt x="1" y="2786"/>
                  </a:cubicBezTo>
                  <a:cubicBezTo>
                    <a:pt x="1" y="4567"/>
                    <a:pt x="1458" y="6025"/>
                    <a:pt x="3240" y="6025"/>
                  </a:cubicBezTo>
                  <a:cubicBezTo>
                    <a:pt x="4425" y="6025"/>
                    <a:pt x="5461" y="5389"/>
                    <a:pt x="6025" y="4439"/>
                  </a:cubicBezTo>
                  <a:lnTo>
                    <a:pt x="6025" y="4439"/>
                  </a:lnTo>
                  <a:cubicBezTo>
                    <a:pt x="5541" y="4728"/>
                    <a:pt x="4975" y="4893"/>
                    <a:pt x="4372" y="4893"/>
                  </a:cubicBezTo>
                  <a:cubicBezTo>
                    <a:pt x="2584" y="4893"/>
                    <a:pt x="1133" y="3442"/>
                    <a:pt x="1133" y="1654"/>
                  </a:cubicBezTo>
                  <a:cubicBezTo>
                    <a:pt x="1133" y="1050"/>
                    <a:pt x="1298" y="484"/>
                    <a:pt x="1587" y="0"/>
                  </a:cubicBezTo>
                  <a:close/>
                </a:path>
              </a:pathLst>
            </a:custGeom>
            <a:solidFill>
              <a:srgbClr val="F37D41">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1" name="Google Shape;5061;p32"/>
            <p:cNvSpPr/>
            <p:nvPr/>
          </p:nvSpPr>
          <p:spPr>
            <a:xfrm>
              <a:off x="6465666" y="2238260"/>
              <a:ext cx="166384" cy="186423"/>
            </a:xfrm>
            <a:custGeom>
              <a:avLst/>
              <a:gdLst/>
              <a:ahLst/>
              <a:cxnLst/>
              <a:rect l="l" t="t" r="r" b="b"/>
              <a:pathLst>
                <a:path w="4301" h="4819" extrusionOk="0">
                  <a:moveTo>
                    <a:pt x="3162" y="1"/>
                  </a:moveTo>
                  <a:cubicBezTo>
                    <a:pt x="3078" y="1"/>
                    <a:pt x="2993" y="23"/>
                    <a:pt x="2918" y="69"/>
                  </a:cubicBezTo>
                  <a:lnTo>
                    <a:pt x="2667" y="222"/>
                  </a:lnTo>
                  <a:cubicBezTo>
                    <a:pt x="2594" y="267"/>
                    <a:pt x="2510" y="291"/>
                    <a:pt x="2423" y="291"/>
                  </a:cubicBezTo>
                  <a:lnTo>
                    <a:pt x="2132" y="291"/>
                  </a:lnTo>
                  <a:cubicBezTo>
                    <a:pt x="2042" y="291"/>
                    <a:pt x="1955" y="315"/>
                    <a:pt x="1879" y="365"/>
                  </a:cubicBezTo>
                  <a:lnTo>
                    <a:pt x="560" y="1202"/>
                  </a:lnTo>
                  <a:cubicBezTo>
                    <a:pt x="424" y="1289"/>
                    <a:pt x="340" y="1438"/>
                    <a:pt x="340" y="1600"/>
                  </a:cubicBezTo>
                  <a:lnTo>
                    <a:pt x="340" y="2372"/>
                  </a:lnTo>
                  <a:cubicBezTo>
                    <a:pt x="340" y="2459"/>
                    <a:pt x="317" y="2544"/>
                    <a:pt x="271" y="2618"/>
                  </a:cubicBezTo>
                  <a:lnTo>
                    <a:pt x="114" y="2876"/>
                  </a:lnTo>
                  <a:cubicBezTo>
                    <a:pt x="1" y="3062"/>
                    <a:pt x="28" y="3301"/>
                    <a:pt x="182" y="3454"/>
                  </a:cubicBezTo>
                  <a:lnTo>
                    <a:pt x="1409" y="4681"/>
                  </a:lnTo>
                  <a:cubicBezTo>
                    <a:pt x="1500" y="4772"/>
                    <a:pt x="1620" y="4819"/>
                    <a:pt x="1742" y="4819"/>
                  </a:cubicBezTo>
                  <a:cubicBezTo>
                    <a:pt x="1818" y="4819"/>
                    <a:pt x="1896" y="4800"/>
                    <a:pt x="1966" y="4761"/>
                  </a:cubicBezTo>
                  <a:lnTo>
                    <a:pt x="2327" y="4566"/>
                  </a:lnTo>
                  <a:cubicBezTo>
                    <a:pt x="2395" y="4530"/>
                    <a:pt x="2470" y="4510"/>
                    <a:pt x="2547" y="4510"/>
                  </a:cubicBezTo>
                  <a:cubicBezTo>
                    <a:pt x="2559" y="4510"/>
                    <a:pt x="2571" y="4510"/>
                    <a:pt x="2583" y="4511"/>
                  </a:cubicBezTo>
                  <a:lnTo>
                    <a:pt x="2895" y="4532"/>
                  </a:lnTo>
                  <a:cubicBezTo>
                    <a:pt x="2906" y="4533"/>
                    <a:pt x="2916" y="4533"/>
                    <a:pt x="2927" y="4533"/>
                  </a:cubicBezTo>
                  <a:cubicBezTo>
                    <a:pt x="3082" y="4533"/>
                    <a:pt x="3228" y="4457"/>
                    <a:pt x="3316" y="4329"/>
                  </a:cubicBezTo>
                  <a:lnTo>
                    <a:pt x="3667" y="3820"/>
                  </a:lnTo>
                  <a:cubicBezTo>
                    <a:pt x="3746" y="3704"/>
                    <a:pt x="3770" y="3559"/>
                    <a:pt x="3732" y="3425"/>
                  </a:cubicBezTo>
                  <a:lnTo>
                    <a:pt x="3521" y="2678"/>
                  </a:lnTo>
                  <a:cubicBezTo>
                    <a:pt x="3484" y="2549"/>
                    <a:pt x="3506" y="2410"/>
                    <a:pt x="3577" y="2297"/>
                  </a:cubicBezTo>
                  <a:lnTo>
                    <a:pt x="4181" y="1346"/>
                  </a:lnTo>
                  <a:cubicBezTo>
                    <a:pt x="4300" y="1159"/>
                    <a:pt x="4272" y="916"/>
                    <a:pt x="4116" y="760"/>
                  </a:cubicBezTo>
                  <a:lnTo>
                    <a:pt x="3495" y="139"/>
                  </a:lnTo>
                  <a:cubicBezTo>
                    <a:pt x="3404" y="48"/>
                    <a:pt x="3283" y="1"/>
                    <a:pt x="316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2" name="Google Shape;5062;p32"/>
            <p:cNvSpPr/>
            <p:nvPr/>
          </p:nvSpPr>
          <p:spPr>
            <a:xfrm>
              <a:off x="6453944" y="2146615"/>
              <a:ext cx="43830" cy="43830"/>
            </a:xfrm>
            <a:custGeom>
              <a:avLst/>
              <a:gdLst/>
              <a:ahLst/>
              <a:cxnLst/>
              <a:rect l="l" t="t" r="r" b="b"/>
              <a:pathLst>
                <a:path w="1133" h="1133" extrusionOk="0">
                  <a:moveTo>
                    <a:pt x="567" y="0"/>
                  </a:moveTo>
                  <a:cubicBezTo>
                    <a:pt x="254" y="0"/>
                    <a:pt x="1" y="254"/>
                    <a:pt x="1" y="567"/>
                  </a:cubicBezTo>
                  <a:cubicBezTo>
                    <a:pt x="1" y="879"/>
                    <a:pt x="254" y="1132"/>
                    <a:pt x="567" y="1132"/>
                  </a:cubicBezTo>
                  <a:cubicBezTo>
                    <a:pt x="880" y="1132"/>
                    <a:pt x="1133" y="879"/>
                    <a:pt x="1133" y="567"/>
                  </a:cubicBezTo>
                  <a:cubicBezTo>
                    <a:pt x="1133" y="254"/>
                    <a:pt x="880" y="0"/>
                    <a:pt x="5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3" name="Google Shape;5063;p32"/>
            <p:cNvSpPr/>
            <p:nvPr/>
          </p:nvSpPr>
          <p:spPr>
            <a:xfrm>
              <a:off x="6722573" y="2342400"/>
              <a:ext cx="29207" cy="29207"/>
            </a:xfrm>
            <a:custGeom>
              <a:avLst/>
              <a:gdLst/>
              <a:ahLst/>
              <a:cxnLst/>
              <a:rect l="l" t="t" r="r" b="b"/>
              <a:pathLst>
                <a:path w="755" h="755" extrusionOk="0">
                  <a:moveTo>
                    <a:pt x="378" y="0"/>
                  </a:moveTo>
                  <a:cubicBezTo>
                    <a:pt x="170" y="0"/>
                    <a:pt x="0" y="169"/>
                    <a:pt x="0" y="377"/>
                  </a:cubicBezTo>
                  <a:cubicBezTo>
                    <a:pt x="0" y="586"/>
                    <a:pt x="170" y="755"/>
                    <a:pt x="378" y="755"/>
                  </a:cubicBezTo>
                  <a:cubicBezTo>
                    <a:pt x="586" y="755"/>
                    <a:pt x="755" y="586"/>
                    <a:pt x="755" y="377"/>
                  </a:cubicBezTo>
                  <a:cubicBezTo>
                    <a:pt x="755"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4" name="Google Shape;5064;p32"/>
            <p:cNvSpPr/>
            <p:nvPr/>
          </p:nvSpPr>
          <p:spPr>
            <a:xfrm>
              <a:off x="6530309" y="2135899"/>
              <a:ext cx="29246" cy="29246"/>
            </a:xfrm>
            <a:custGeom>
              <a:avLst/>
              <a:gdLst/>
              <a:ahLst/>
              <a:cxnLst/>
              <a:rect l="l" t="t" r="r" b="b"/>
              <a:pathLst>
                <a:path w="756" h="756" extrusionOk="0">
                  <a:moveTo>
                    <a:pt x="379" y="1"/>
                  </a:moveTo>
                  <a:cubicBezTo>
                    <a:pt x="171" y="1"/>
                    <a:pt x="1" y="170"/>
                    <a:pt x="1" y="378"/>
                  </a:cubicBezTo>
                  <a:cubicBezTo>
                    <a:pt x="1" y="586"/>
                    <a:pt x="171" y="755"/>
                    <a:pt x="379" y="755"/>
                  </a:cubicBezTo>
                  <a:cubicBezTo>
                    <a:pt x="586" y="755"/>
                    <a:pt x="755" y="586"/>
                    <a:pt x="755" y="378"/>
                  </a:cubicBezTo>
                  <a:cubicBezTo>
                    <a:pt x="755" y="170"/>
                    <a:pt x="586" y="1"/>
                    <a:pt x="37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5" name="Google Shape;5065;p32"/>
            <p:cNvSpPr/>
            <p:nvPr/>
          </p:nvSpPr>
          <p:spPr>
            <a:xfrm>
              <a:off x="6495531" y="2349866"/>
              <a:ext cx="36944" cy="32805"/>
            </a:xfrm>
            <a:custGeom>
              <a:avLst/>
              <a:gdLst/>
              <a:ahLst/>
              <a:cxnLst/>
              <a:rect l="l" t="t" r="r" b="b"/>
              <a:pathLst>
                <a:path w="955" h="848" extrusionOk="0">
                  <a:moveTo>
                    <a:pt x="573" y="0"/>
                  </a:moveTo>
                  <a:cubicBezTo>
                    <a:pt x="452" y="0"/>
                    <a:pt x="319" y="55"/>
                    <a:pt x="214" y="160"/>
                  </a:cubicBezTo>
                  <a:cubicBezTo>
                    <a:pt x="32" y="342"/>
                    <a:pt x="1" y="609"/>
                    <a:pt x="148" y="755"/>
                  </a:cubicBezTo>
                  <a:cubicBezTo>
                    <a:pt x="210" y="817"/>
                    <a:pt x="294" y="847"/>
                    <a:pt x="384" y="847"/>
                  </a:cubicBezTo>
                  <a:cubicBezTo>
                    <a:pt x="505" y="847"/>
                    <a:pt x="637" y="793"/>
                    <a:pt x="742" y="687"/>
                  </a:cubicBezTo>
                  <a:cubicBezTo>
                    <a:pt x="925" y="505"/>
                    <a:pt x="955" y="239"/>
                    <a:pt x="809" y="93"/>
                  </a:cubicBezTo>
                  <a:cubicBezTo>
                    <a:pt x="747" y="31"/>
                    <a:pt x="663" y="0"/>
                    <a:pt x="573"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6" name="Google Shape;5066;p32"/>
            <p:cNvSpPr/>
            <p:nvPr/>
          </p:nvSpPr>
          <p:spPr>
            <a:xfrm>
              <a:off x="6564970" y="2280504"/>
              <a:ext cx="36944" cy="32805"/>
            </a:xfrm>
            <a:custGeom>
              <a:avLst/>
              <a:gdLst/>
              <a:ahLst/>
              <a:cxnLst/>
              <a:rect l="l" t="t" r="r" b="b"/>
              <a:pathLst>
                <a:path w="955" h="848" extrusionOk="0">
                  <a:moveTo>
                    <a:pt x="572" y="0"/>
                  </a:moveTo>
                  <a:cubicBezTo>
                    <a:pt x="450" y="0"/>
                    <a:pt x="318" y="55"/>
                    <a:pt x="214" y="160"/>
                  </a:cubicBezTo>
                  <a:cubicBezTo>
                    <a:pt x="30" y="343"/>
                    <a:pt x="1" y="609"/>
                    <a:pt x="146" y="754"/>
                  </a:cubicBezTo>
                  <a:cubicBezTo>
                    <a:pt x="208" y="817"/>
                    <a:pt x="293" y="847"/>
                    <a:pt x="383" y="847"/>
                  </a:cubicBezTo>
                  <a:cubicBezTo>
                    <a:pt x="504" y="847"/>
                    <a:pt x="637" y="792"/>
                    <a:pt x="741" y="688"/>
                  </a:cubicBezTo>
                  <a:cubicBezTo>
                    <a:pt x="924" y="505"/>
                    <a:pt x="954" y="238"/>
                    <a:pt x="809" y="93"/>
                  </a:cubicBezTo>
                  <a:cubicBezTo>
                    <a:pt x="746" y="31"/>
                    <a:pt x="662" y="0"/>
                    <a:pt x="572"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7" name="Google Shape;5067;p32"/>
            <p:cNvSpPr/>
            <p:nvPr/>
          </p:nvSpPr>
          <p:spPr>
            <a:xfrm>
              <a:off x="6500483" y="2338222"/>
              <a:ext cx="17331" cy="16248"/>
            </a:xfrm>
            <a:custGeom>
              <a:avLst/>
              <a:gdLst/>
              <a:ahLst/>
              <a:cxnLst/>
              <a:rect l="l" t="t" r="r" b="b"/>
              <a:pathLst>
                <a:path w="448" h="420" extrusionOk="0">
                  <a:moveTo>
                    <a:pt x="156" y="1"/>
                  </a:moveTo>
                  <a:cubicBezTo>
                    <a:pt x="120" y="1"/>
                    <a:pt x="84" y="14"/>
                    <a:pt x="57" y="42"/>
                  </a:cubicBezTo>
                  <a:cubicBezTo>
                    <a:pt x="1" y="98"/>
                    <a:pt x="1" y="187"/>
                    <a:pt x="57" y="242"/>
                  </a:cubicBezTo>
                  <a:lnTo>
                    <a:pt x="193" y="378"/>
                  </a:lnTo>
                  <a:cubicBezTo>
                    <a:pt x="220" y="406"/>
                    <a:pt x="257" y="420"/>
                    <a:pt x="293" y="420"/>
                  </a:cubicBezTo>
                  <a:cubicBezTo>
                    <a:pt x="328" y="420"/>
                    <a:pt x="364" y="405"/>
                    <a:pt x="393" y="378"/>
                  </a:cubicBezTo>
                  <a:cubicBezTo>
                    <a:pt x="448" y="324"/>
                    <a:pt x="448" y="234"/>
                    <a:pt x="393" y="178"/>
                  </a:cubicBezTo>
                  <a:lnTo>
                    <a:pt x="257" y="42"/>
                  </a:lnTo>
                  <a:cubicBezTo>
                    <a:pt x="229" y="14"/>
                    <a:pt x="193" y="1"/>
                    <a:pt x="15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8" name="Google Shape;5068;p32"/>
            <p:cNvSpPr/>
            <p:nvPr/>
          </p:nvSpPr>
          <p:spPr>
            <a:xfrm>
              <a:off x="6554951" y="2283753"/>
              <a:ext cx="17331" cy="16248"/>
            </a:xfrm>
            <a:custGeom>
              <a:avLst/>
              <a:gdLst/>
              <a:ahLst/>
              <a:cxnLst/>
              <a:rect l="l" t="t" r="r" b="b"/>
              <a:pathLst>
                <a:path w="448" h="420" extrusionOk="0">
                  <a:moveTo>
                    <a:pt x="156" y="0"/>
                  </a:moveTo>
                  <a:cubicBezTo>
                    <a:pt x="120" y="0"/>
                    <a:pt x="83" y="14"/>
                    <a:pt x="56" y="41"/>
                  </a:cubicBezTo>
                  <a:cubicBezTo>
                    <a:pt x="0" y="97"/>
                    <a:pt x="0" y="187"/>
                    <a:pt x="56" y="242"/>
                  </a:cubicBezTo>
                  <a:lnTo>
                    <a:pt x="191" y="378"/>
                  </a:lnTo>
                  <a:cubicBezTo>
                    <a:pt x="220" y="405"/>
                    <a:pt x="256" y="419"/>
                    <a:pt x="291" y="419"/>
                  </a:cubicBezTo>
                  <a:cubicBezTo>
                    <a:pt x="328" y="419"/>
                    <a:pt x="364" y="404"/>
                    <a:pt x="392" y="378"/>
                  </a:cubicBezTo>
                  <a:cubicBezTo>
                    <a:pt x="447" y="323"/>
                    <a:pt x="447" y="232"/>
                    <a:pt x="392" y="177"/>
                  </a:cubicBezTo>
                  <a:lnTo>
                    <a:pt x="256" y="41"/>
                  </a:lnTo>
                  <a:cubicBezTo>
                    <a:pt x="228" y="14"/>
                    <a:pt x="192" y="0"/>
                    <a:pt x="15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9" name="Google Shape;5069;p32"/>
            <p:cNvSpPr/>
            <p:nvPr/>
          </p:nvSpPr>
          <p:spPr>
            <a:xfrm>
              <a:off x="6525937" y="2308898"/>
              <a:ext cx="25880" cy="25377"/>
            </a:xfrm>
            <a:custGeom>
              <a:avLst/>
              <a:gdLst/>
              <a:ahLst/>
              <a:cxnLst/>
              <a:rect l="l" t="t" r="r" b="b"/>
              <a:pathLst>
                <a:path w="669" h="656" extrusionOk="0">
                  <a:moveTo>
                    <a:pt x="518" y="1"/>
                  </a:moveTo>
                  <a:cubicBezTo>
                    <a:pt x="515" y="1"/>
                    <a:pt x="512" y="1"/>
                    <a:pt x="508" y="1"/>
                  </a:cubicBezTo>
                  <a:cubicBezTo>
                    <a:pt x="431" y="6"/>
                    <a:pt x="371" y="74"/>
                    <a:pt x="377" y="151"/>
                  </a:cubicBezTo>
                  <a:cubicBezTo>
                    <a:pt x="382" y="212"/>
                    <a:pt x="360" y="270"/>
                    <a:pt x="317" y="312"/>
                  </a:cubicBezTo>
                  <a:cubicBezTo>
                    <a:pt x="279" y="351"/>
                    <a:pt x="226" y="372"/>
                    <a:pt x="172" y="372"/>
                  </a:cubicBezTo>
                  <a:cubicBezTo>
                    <a:pt x="167" y="372"/>
                    <a:pt x="162" y="372"/>
                    <a:pt x="157" y="371"/>
                  </a:cubicBezTo>
                  <a:cubicBezTo>
                    <a:pt x="154" y="371"/>
                    <a:pt x="151" y="371"/>
                    <a:pt x="148" y="371"/>
                  </a:cubicBezTo>
                  <a:cubicBezTo>
                    <a:pt x="75" y="371"/>
                    <a:pt x="11" y="429"/>
                    <a:pt x="6" y="503"/>
                  </a:cubicBezTo>
                  <a:cubicBezTo>
                    <a:pt x="1" y="581"/>
                    <a:pt x="60" y="649"/>
                    <a:pt x="138" y="654"/>
                  </a:cubicBezTo>
                  <a:cubicBezTo>
                    <a:pt x="150" y="655"/>
                    <a:pt x="162" y="655"/>
                    <a:pt x="173" y="655"/>
                  </a:cubicBezTo>
                  <a:cubicBezTo>
                    <a:pt x="302" y="655"/>
                    <a:pt x="427" y="604"/>
                    <a:pt x="517" y="513"/>
                  </a:cubicBezTo>
                  <a:cubicBezTo>
                    <a:pt x="617" y="413"/>
                    <a:pt x="669" y="274"/>
                    <a:pt x="659" y="133"/>
                  </a:cubicBezTo>
                  <a:cubicBezTo>
                    <a:pt x="654" y="58"/>
                    <a:pt x="592" y="1"/>
                    <a:pt x="51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0" name="Google Shape;5070;p32"/>
            <p:cNvSpPr/>
            <p:nvPr/>
          </p:nvSpPr>
          <p:spPr>
            <a:xfrm>
              <a:off x="6596731" y="2184062"/>
              <a:ext cx="51335" cy="46770"/>
            </a:xfrm>
            <a:custGeom>
              <a:avLst/>
              <a:gdLst/>
              <a:ahLst/>
              <a:cxnLst/>
              <a:rect l="l" t="t" r="r" b="b"/>
              <a:pathLst>
                <a:path w="1327" h="1209" extrusionOk="0">
                  <a:moveTo>
                    <a:pt x="662" y="280"/>
                  </a:moveTo>
                  <a:cubicBezTo>
                    <a:pt x="744" y="280"/>
                    <a:pt x="828" y="312"/>
                    <a:pt x="889" y="374"/>
                  </a:cubicBezTo>
                  <a:cubicBezTo>
                    <a:pt x="1015" y="500"/>
                    <a:pt x="1015" y="703"/>
                    <a:pt x="891" y="829"/>
                  </a:cubicBezTo>
                  <a:cubicBezTo>
                    <a:pt x="828" y="892"/>
                    <a:pt x="746" y="923"/>
                    <a:pt x="663" y="923"/>
                  </a:cubicBezTo>
                  <a:cubicBezTo>
                    <a:pt x="580" y="923"/>
                    <a:pt x="498" y="892"/>
                    <a:pt x="435" y="829"/>
                  </a:cubicBezTo>
                  <a:cubicBezTo>
                    <a:pt x="311" y="703"/>
                    <a:pt x="311" y="500"/>
                    <a:pt x="435" y="374"/>
                  </a:cubicBezTo>
                  <a:cubicBezTo>
                    <a:pt x="497" y="312"/>
                    <a:pt x="581" y="280"/>
                    <a:pt x="662" y="280"/>
                  </a:cubicBezTo>
                  <a:close/>
                  <a:moveTo>
                    <a:pt x="664" y="1"/>
                  </a:moveTo>
                  <a:cubicBezTo>
                    <a:pt x="509" y="1"/>
                    <a:pt x="354" y="60"/>
                    <a:pt x="237" y="178"/>
                  </a:cubicBezTo>
                  <a:cubicBezTo>
                    <a:pt x="0" y="413"/>
                    <a:pt x="0" y="796"/>
                    <a:pt x="237" y="1033"/>
                  </a:cubicBezTo>
                  <a:cubicBezTo>
                    <a:pt x="354" y="1150"/>
                    <a:pt x="509" y="1209"/>
                    <a:pt x="664" y="1209"/>
                  </a:cubicBezTo>
                  <a:cubicBezTo>
                    <a:pt x="818" y="1209"/>
                    <a:pt x="972" y="1150"/>
                    <a:pt x="1091" y="1033"/>
                  </a:cubicBezTo>
                  <a:cubicBezTo>
                    <a:pt x="1327" y="796"/>
                    <a:pt x="1327" y="413"/>
                    <a:pt x="1091" y="178"/>
                  </a:cubicBezTo>
                  <a:cubicBezTo>
                    <a:pt x="973" y="60"/>
                    <a:pt x="818" y="1"/>
                    <a:pt x="66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1" name="Google Shape;5071;p32"/>
            <p:cNvSpPr/>
            <p:nvPr/>
          </p:nvSpPr>
          <p:spPr>
            <a:xfrm>
              <a:off x="6417967" y="2088665"/>
              <a:ext cx="373658" cy="373620"/>
            </a:xfrm>
            <a:custGeom>
              <a:avLst/>
              <a:gdLst/>
              <a:ahLst/>
              <a:cxnLst/>
              <a:rect l="l" t="t" r="r" b="b"/>
              <a:pathLst>
                <a:path w="9659" h="9658" extrusionOk="0">
                  <a:moveTo>
                    <a:pt x="9054" y="1"/>
                  </a:moveTo>
                  <a:cubicBezTo>
                    <a:pt x="8893" y="1"/>
                    <a:pt x="8742" y="64"/>
                    <a:pt x="8626" y="177"/>
                  </a:cubicBezTo>
                  <a:lnTo>
                    <a:pt x="6817" y="1987"/>
                  </a:lnTo>
                  <a:cubicBezTo>
                    <a:pt x="6757" y="2046"/>
                    <a:pt x="6678" y="2077"/>
                    <a:pt x="6597" y="2077"/>
                  </a:cubicBezTo>
                  <a:cubicBezTo>
                    <a:pt x="6542" y="2077"/>
                    <a:pt x="6486" y="2063"/>
                    <a:pt x="6436" y="2033"/>
                  </a:cubicBezTo>
                  <a:lnTo>
                    <a:pt x="6426" y="2027"/>
                  </a:lnTo>
                  <a:cubicBezTo>
                    <a:pt x="6340" y="1976"/>
                    <a:pt x="6283" y="1892"/>
                    <a:pt x="6272" y="1793"/>
                  </a:cubicBezTo>
                  <a:cubicBezTo>
                    <a:pt x="6259" y="1696"/>
                    <a:pt x="6291" y="1603"/>
                    <a:pt x="6359" y="1534"/>
                  </a:cubicBezTo>
                  <a:lnTo>
                    <a:pt x="6860" y="1033"/>
                  </a:lnTo>
                  <a:cubicBezTo>
                    <a:pt x="7097" y="798"/>
                    <a:pt x="7097" y="415"/>
                    <a:pt x="6860" y="178"/>
                  </a:cubicBezTo>
                  <a:cubicBezTo>
                    <a:pt x="6746" y="64"/>
                    <a:pt x="6594" y="2"/>
                    <a:pt x="6433" y="2"/>
                  </a:cubicBezTo>
                  <a:cubicBezTo>
                    <a:pt x="6273" y="2"/>
                    <a:pt x="6121" y="65"/>
                    <a:pt x="6006" y="178"/>
                  </a:cubicBezTo>
                  <a:lnTo>
                    <a:pt x="5021" y="1164"/>
                  </a:lnTo>
                  <a:cubicBezTo>
                    <a:pt x="4151" y="2034"/>
                    <a:pt x="3161" y="2704"/>
                    <a:pt x="2081" y="3154"/>
                  </a:cubicBezTo>
                  <a:cubicBezTo>
                    <a:pt x="818" y="3680"/>
                    <a:pt x="0" y="4906"/>
                    <a:pt x="0" y="6276"/>
                  </a:cubicBezTo>
                  <a:cubicBezTo>
                    <a:pt x="0" y="7174"/>
                    <a:pt x="353" y="8023"/>
                    <a:pt x="993" y="8664"/>
                  </a:cubicBezTo>
                  <a:cubicBezTo>
                    <a:pt x="1632" y="9304"/>
                    <a:pt x="2482" y="9657"/>
                    <a:pt x="3382" y="9657"/>
                  </a:cubicBezTo>
                  <a:cubicBezTo>
                    <a:pt x="4750" y="9657"/>
                    <a:pt x="5976" y="8840"/>
                    <a:pt x="6504" y="7576"/>
                  </a:cubicBezTo>
                  <a:cubicBezTo>
                    <a:pt x="6953" y="6496"/>
                    <a:pt x="7623" y="5506"/>
                    <a:pt x="8494" y="4636"/>
                  </a:cubicBezTo>
                  <a:lnTo>
                    <a:pt x="9479" y="3652"/>
                  </a:lnTo>
                  <a:cubicBezTo>
                    <a:pt x="9593" y="3537"/>
                    <a:pt x="9655" y="3385"/>
                    <a:pt x="9655" y="3224"/>
                  </a:cubicBezTo>
                  <a:cubicBezTo>
                    <a:pt x="9655" y="3063"/>
                    <a:pt x="9592" y="2911"/>
                    <a:pt x="9479" y="2797"/>
                  </a:cubicBezTo>
                  <a:cubicBezTo>
                    <a:pt x="9362" y="2680"/>
                    <a:pt x="9207" y="2622"/>
                    <a:pt x="9053" y="2622"/>
                  </a:cubicBezTo>
                  <a:cubicBezTo>
                    <a:pt x="8898" y="2622"/>
                    <a:pt x="8743" y="2681"/>
                    <a:pt x="8625" y="2799"/>
                  </a:cubicBezTo>
                  <a:lnTo>
                    <a:pt x="7191" y="4234"/>
                  </a:lnTo>
                  <a:cubicBezTo>
                    <a:pt x="7131" y="4293"/>
                    <a:pt x="7053" y="4325"/>
                    <a:pt x="6971" y="4325"/>
                  </a:cubicBezTo>
                  <a:cubicBezTo>
                    <a:pt x="6958" y="4325"/>
                    <a:pt x="6945" y="4324"/>
                    <a:pt x="6932" y="4323"/>
                  </a:cubicBezTo>
                  <a:cubicBezTo>
                    <a:pt x="6834" y="4311"/>
                    <a:pt x="6750" y="4254"/>
                    <a:pt x="6700" y="4169"/>
                  </a:cubicBezTo>
                  <a:lnTo>
                    <a:pt x="6694" y="4158"/>
                  </a:lnTo>
                  <a:cubicBezTo>
                    <a:pt x="6620" y="4033"/>
                    <a:pt x="6639" y="3876"/>
                    <a:pt x="6739" y="3776"/>
                  </a:cubicBezTo>
                  <a:lnTo>
                    <a:pt x="7335" y="3180"/>
                  </a:lnTo>
                  <a:cubicBezTo>
                    <a:pt x="7391" y="3125"/>
                    <a:pt x="7391" y="3035"/>
                    <a:pt x="7335" y="2979"/>
                  </a:cubicBezTo>
                  <a:cubicBezTo>
                    <a:pt x="7308" y="2952"/>
                    <a:pt x="7272" y="2938"/>
                    <a:pt x="7235" y="2938"/>
                  </a:cubicBezTo>
                  <a:cubicBezTo>
                    <a:pt x="7199" y="2938"/>
                    <a:pt x="7163" y="2952"/>
                    <a:pt x="7135" y="2979"/>
                  </a:cubicBezTo>
                  <a:lnTo>
                    <a:pt x="6539" y="3576"/>
                  </a:lnTo>
                  <a:cubicBezTo>
                    <a:pt x="6346" y="3769"/>
                    <a:pt x="6310" y="4066"/>
                    <a:pt x="6449" y="4301"/>
                  </a:cubicBezTo>
                  <a:lnTo>
                    <a:pt x="6454" y="4311"/>
                  </a:lnTo>
                  <a:cubicBezTo>
                    <a:pt x="6549" y="4472"/>
                    <a:pt x="6710" y="4578"/>
                    <a:pt x="6895" y="4602"/>
                  </a:cubicBezTo>
                  <a:cubicBezTo>
                    <a:pt x="6921" y="4605"/>
                    <a:pt x="6946" y="4607"/>
                    <a:pt x="6971" y="4607"/>
                  </a:cubicBezTo>
                  <a:cubicBezTo>
                    <a:pt x="7127" y="4607"/>
                    <a:pt x="7276" y="4546"/>
                    <a:pt x="7390" y="4433"/>
                  </a:cubicBezTo>
                  <a:lnTo>
                    <a:pt x="8824" y="2998"/>
                  </a:lnTo>
                  <a:cubicBezTo>
                    <a:pt x="8887" y="2936"/>
                    <a:pt x="8969" y="2904"/>
                    <a:pt x="9052" y="2904"/>
                  </a:cubicBezTo>
                  <a:cubicBezTo>
                    <a:pt x="9134" y="2904"/>
                    <a:pt x="9217" y="2936"/>
                    <a:pt x="9280" y="2998"/>
                  </a:cubicBezTo>
                  <a:cubicBezTo>
                    <a:pt x="9340" y="3059"/>
                    <a:pt x="9372" y="3140"/>
                    <a:pt x="9372" y="3225"/>
                  </a:cubicBezTo>
                  <a:cubicBezTo>
                    <a:pt x="9372" y="3311"/>
                    <a:pt x="9340" y="3391"/>
                    <a:pt x="9280" y="3452"/>
                  </a:cubicBezTo>
                  <a:lnTo>
                    <a:pt x="8294" y="4438"/>
                  </a:lnTo>
                  <a:cubicBezTo>
                    <a:pt x="7397" y="5334"/>
                    <a:pt x="6707" y="6354"/>
                    <a:pt x="6242" y="7468"/>
                  </a:cubicBezTo>
                  <a:cubicBezTo>
                    <a:pt x="5759" y="8626"/>
                    <a:pt x="4637" y="9375"/>
                    <a:pt x="3382" y="9375"/>
                  </a:cubicBezTo>
                  <a:cubicBezTo>
                    <a:pt x="2557" y="9375"/>
                    <a:pt x="1780" y="9051"/>
                    <a:pt x="1194" y="8465"/>
                  </a:cubicBezTo>
                  <a:cubicBezTo>
                    <a:pt x="607" y="7878"/>
                    <a:pt x="283" y="7102"/>
                    <a:pt x="283" y="6277"/>
                  </a:cubicBezTo>
                  <a:cubicBezTo>
                    <a:pt x="283" y="5023"/>
                    <a:pt x="1032" y="3899"/>
                    <a:pt x="2191" y="3416"/>
                  </a:cubicBezTo>
                  <a:cubicBezTo>
                    <a:pt x="3305" y="2952"/>
                    <a:pt x="4324" y="2261"/>
                    <a:pt x="5221" y="1364"/>
                  </a:cubicBezTo>
                  <a:lnTo>
                    <a:pt x="6206" y="379"/>
                  </a:lnTo>
                  <a:cubicBezTo>
                    <a:pt x="6267" y="319"/>
                    <a:pt x="6348" y="286"/>
                    <a:pt x="6433" y="286"/>
                  </a:cubicBezTo>
                  <a:cubicBezTo>
                    <a:pt x="6520" y="286"/>
                    <a:pt x="6600" y="319"/>
                    <a:pt x="6660" y="379"/>
                  </a:cubicBezTo>
                  <a:cubicBezTo>
                    <a:pt x="6785" y="504"/>
                    <a:pt x="6785" y="709"/>
                    <a:pt x="6660" y="834"/>
                  </a:cubicBezTo>
                  <a:lnTo>
                    <a:pt x="6159" y="1336"/>
                  </a:lnTo>
                  <a:cubicBezTo>
                    <a:pt x="6029" y="1465"/>
                    <a:pt x="5967" y="1647"/>
                    <a:pt x="5990" y="1829"/>
                  </a:cubicBezTo>
                  <a:cubicBezTo>
                    <a:pt x="6014" y="2014"/>
                    <a:pt x="6121" y="2175"/>
                    <a:pt x="6282" y="2270"/>
                  </a:cubicBezTo>
                  <a:lnTo>
                    <a:pt x="6293" y="2276"/>
                  </a:lnTo>
                  <a:cubicBezTo>
                    <a:pt x="6388" y="2332"/>
                    <a:pt x="6493" y="2360"/>
                    <a:pt x="6598" y="2360"/>
                  </a:cubicBezTo>
                  <a:cubicBezTo>
                    <a:pt x="6751" y="2360"/>
                    <a:pt x="6903" y="2300"/>
                    <a:pt x="7018" y="2186"/>
                  </a:cubicBezTo>
                  <a:lnTo>
                    <a:pt x="8827" y="377"/>
                  </a:lnTo>
                  <a:cubicBezTo>
                    <a:pt x="8888" y="315"/>
                    <a:pt x="8968" y="283"/>
                    <a:pt x="9054" y="283"/>
                  </a:cubicBezTo>
                  <a:cubicBezTo>
                    <a:pt x="9139" y="283"/>
                    <a:pt x="9221" y="315"/>
                    <a:pt x="9281" y="377"/>
                  </a:cubicBezTo>
                  <a:cubicBezTo>
                    <a:pt x="9406" y="502"/>
                    <a:pt x="9406" y="706"/>
                    <a:pt x="9281" y="831"/>
                  </a:cubicBezTo>
                  <a:lnTo>
                    <a:pt x="7508" y="2604"/>
                  </a:lnTo>
                  <a:cubicBezTo>
                    <a:pt x="7453" y="2660"/>
                    <a:pt x="7453" y="2749"/>
                    <a:pt x="7508" y="2804"/>
                  </a:cubicBezTo>
                  <a:cubicBezTo>
                    <a:pt x="7536" y="2832"/>
                    <a:pt x="7572" y="2846"/>
                    <a:pt x="7609" y="2846"/>
                  </a:cubicBezTo>
                  <a:cubicBezTo>
                    <a:pt x="7645" y="2846"/>
                    <a:pt x="7681" y="2832"/>
                    <a:pt x="7709" y="2804"/>
                  </a:cubicBezTo>
                  <a:lnTo>
                    <a:pt x="9481" y="1032"/>
                  </a:lnTo>
                  <a:cubicBezTo>
                    <a:pt x="9596" y="917"/>
                    <a:pt x="9658" y="766"/>
                    <a:pt x="9658" y="604"/>
                  </a:cubicBezTo>
                  <a:cubicBezTo>
                    <a:pt x="9658" y="444"/>
                    <a:pt x="9595" y="292"/>
                    <a:pt x="9481" y="177"/>
                  </a:cubicBezTo>
                  <a:cubicBezTo>
                    <a:pt x="9366" y="62"/>
                    <a:pt x="9215" y="1"/>
                    <a:pt x="905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2" name="Google Shape;5072;p32"/>
            <p:cNvSpPr/>
            <p:nvPr/>
          </p:nvSpPr>
          <p:spPr>
            <a:xfrm>
              <a:off x="6459322" y="2233153"/>
              <a:ext cx="178454" cy="197448"/>
            </a:xfrm>
            <a:custGeom>
              <a:avLst/>
              <a:gdLst/>
              <a:ahLst/>
              <a:cxnLst/>
              <a:rect l="l" t="t" r="r" b="b"/>
              <a:pathLst>
                <a:path w="4613" h="5104" extrusionOk="0">
                  <a:moveTo>
                    <a:pt x="3318" y="0"/>
                  </a:moveTo>
                  <a:cubicBezTo>
                    <a:pt x="3208" y="0"/>
                    <a:pt x="3098" y="29"/>
                    <a:pt x="3000" y="89"/>
                  </a:cubicBezTo>
                  <a:lnTo>
                    <a:pt x="2750" y="242"/>
                  </a:lnTo>
                  <a:cubicBezTo>
                    <a:pt x="2698" y="273"/>
                    <a:pt x="2639" y="289"/>
                    <a:pt x="2578" y="289"/>
                  </a:cubicBezTo>
                  <a:lnTo>
                    <a:pt x="2286" y="289"/>
                  </a:lnTo>
                  <a:cubicBezTo>
                    <a:pt x="2170" y="289"/>
                    <a:pt x="2055" y="323"/>
                    <a:pt x="1958" y="384"/>
                  </a:cubicBezTo>
                  <a:lnTo>
                    <a:pt x="639" y="1222"/>
                  </a:lnTo>
                  <a:cubicBezTo>
                    <a:pt x="461" y="1336"/>
                    <a:pt x="355" y="1528"/>
                    <a:pt x="355" y="1739"/>
                  </a:cubicBezTo>
                  <a:lnTo>
                    <a:pt x="355" y="2510"/>
                  </a:lnTo>
                  <a:cubicBezTo>
                    <a:pt x="355" y="2571"/>
                    <a:pt x="337" y="2630"/>
                    <a:pt x="305" y="2683"/>
                  </a:cubicBezTo>
                  <a:lnTo>
                    <a:pt x="149" y="2940"/>
                  </a:lnTo>
                  <a:cubicBezTo>
                    <a:pt x="0" y="3183"/>
                    <a:pt x="36" y="3493"/>
                    <a:pt x="237" y="3694"/>
                  </a:cubicBezTo>
                  <a:lnTo>
                    <a:pt x="923" y="4379"/>
                  </a:lnTo>
                  <a:cubicBezTo>
                    <a:pt x="951" y="4407"/>
                    <a:pt x="988" y="4421"/>
                    <a:pt x="1024" y="4421"/>
                  </a:cubicBezTo>
                  <a:cubicBezTo>
                    <a:pt x="1060" y="4421"/>
                    <a:pt x="1097" y="4407"/>
                    <a:pt x="1125" y="4379"/>
                  </a:cubicBezTo>
                  <a:cubicBezTo>
                    <a:pt x="1180" y="4324"/>
                    <a:pt x="1180" y="4234"/>
                    <a:pt x="1125" y="4179"/>
                  </a:cubicBezTo>
                  <a:lnTo>
                    <a:pt x="439" y="3493"/>
                  </a:lnTo>
                  <a:cubicBezTo>
                    <a:pt x="330" y="3385"/>
                    <a:pt x="310" y="3217"/>
                    <a:pt x="389" y="3087"/>
                  </a:cubicBezTo>
                  <a:lnTo>
                    <a:pt x="547" y="2830"/>
                  </a:lnTo>
                  <a:cubicBezTo>
                    <a:pt x="606" y="2734"/>
                    <a:pt x="636" y="2623"/>
                    <a:pt x="636" y="2509"/>
                  </a:cubicBezTo>
                  <a:lnTo>
                    <a:pt x="636" y="1742"/>
                  </a:lnTo>
                  <a:cubicBezTo>
                    <a:pt x="636" y="1628"/>
                    <a:pt x="693" y="1523"/>
                    <a:pt x="789" y="1463"/>
                  </a:cubicBezTo>
                  <a:lnTo>
                    <a:pt x="2108" y="626"/>
                  </a:lnTo>
                  <a:cubicBezTo>
                    <a:pt x="2161" y="591"/>
                    <a:pt x="2223" y="574"/>
                    <a:pt x="2284" y="574"/>
                  </a:cubicBezTo>
                  <a:lnTo>
                    <a:pt x="2577" y="574"/>
                  </a:lnTo>
                  <a:cubicBezTo>
                    <a:pt x="2688" y="574"/>
                    <a:pt x="2799" y="544"/>
                    <a:pt x="2894" y="484"/>
                  </a:cubicBezTo>
                  <a:lnTo>
                    <a:pt x="3144" y="331"/>
                  </a:lnTo>
                  <a:cubicBezTo>
                    <a:pt x="3198" y="299"/>
                    <a:pt x="3257" y="283"/>
                    <a:pt x="3316" y="283"/>
                  </a:cubicBezTo>
                  <a:cubicBezTo>
                    <a:pt x="3401" y="283"/>
                    <a:pt x="3486" y="316"/>
                    <a:pt x="3549" y="380"/>
                  </a:cubicBezTo>
                  <a:lnTo>
                    <a:pt x="4171" y="1001"/>
                  </a:lnTo>
                  <a:cubicBezTo>
                    <a:pt x="4282" y="1111"/>
                    <a:pt x="4299" y="1280"/>
                    <a:pt x="4215" y="1412"/>
                  </a:cubicBezTo>
                  <a:lnTo>
                    <a:pt x="3612" y="2362"/>
                  </a:lnTo>
                  <a:cubicBezTo>
                    <a:pt x="3518" y="2510"/>
                    <a:pt x="3491" y="2691"/>
                    <a:pt x="3539" y="2858"/>
                  </a:cubicBezTo>
                  <a:lnTo>
                    <a:pt x="3750" y="3605"/>
                  </a:lnTo>
                  <a:cubicBezTo>
                    <a:pt x="3776" y="3700"/>
                    <a:pt x="3760" y="3801"/>
                    <a:pt x="3704" y="3882"/>
                  </a:cubicBezTo>
                  <a:lnTo>
                    <a:pt x="3353" y="4391"/>
                  </a:lnTo>
                  <a:cubicBezTo>
                    <a:pt x="3292" y="4481"/>
                    <a:pt x="3188" y="4534"/>
                    <a:pt x="3079" y="4534"/>
                  </a:cubicBezTo>
                  <a:cubicBezTo>
                    <a:pt x="3072" y="4534"/>
                    <a:pt x="3065" y="4534"/>
                    <a:pt x="3058" y="4534"/>
                  </a:cubicBezTo>
                  <a:lnTo>
                    <a:pt x="2746" y="4512"/>
                  </a:lnTo>
                  <a:cubicBezTo>
                    <a:pt x="2732" y="4511"/>
                    <a:pt x="2717" y="4511"/>
                    <a:pt x="2703" y="4511"/>
                  </a:cubicBezTo>
                  <a:cubicBezTo>
                    <a:pt x="2601" y="4511"/>
                    <a:pt x="2501" y="4536"/>
                    <a:pt x="2412" y="4585"/>
                  </a:cubicBezTo>
                  <a:lnTo>
                    <a:pt x="2051" y="4780"/>
                  </a:lnTo>
                  <a:cubicBezTo>
                    <a:pt x="2002" y="4807"/>
                    <a:pt x="1948" y="4820"/>
                    <a:pt x="1895" y="4820"/>
                  </a:cubicBezTo>
                  <a:cubicBezTo>
                    <a:pt x="1809" y="4820"/>
                    <a:pt x="1724" y="4787"/>
                    <a:pt x="1661" y="4723"/>
                  </a:cubicBezTo>
                  <a:lnTo>
                    <a:pt x="1494" y="4556"/>
                  </a:lnTo>
                  <a:cubicBezTo>
                    <a:pt x="1466" y="4528"/>
                    <a:pt x="1430" y="4515"/>
                    <a:pt x="1393" y="4515"/>
                  </a:cubicBezTo>
                  <a:cubicBezTo>
                    <a:pt x="1357" y="4515"/>
                    <a:pt x="1320" y="4528"/>
                    <a:pt x="1293" y="4556"/>
                  </a:cubicBezTo>
                  <a:cubicBezTo>
                    <a:pt x="1238" y="4612"/>
                    <a:pt x="1238" y="4701"/>
                    <a:pt x="1293" y="4756"/>
                  </a:cubicBezTo>
                  <a:lnTo>
                    <a:pt x="1460" y="4924"/>
                  </a:lnTo>
                  <a:cubicBezTo>
                    <a:pt x="1577" y="5041"/>
                    <a:pt x="1736" y="5103"/>
                    <a:pt x="1896" y="5103"/>
                  </a:cubicBezTo>
                  <a:cubicBezTo>
                    <a:pt x="1996" y="5103"/>
                    <a:pt x="2095" y="5079"/>
                    <a:pt x="2186" y="5029"/>
                  </a:cubicBezTo>
                  <a:lnTo>
                    <a:pt x="2546" y="4834"/>
                  </a:lnTo>
                  <a:cubicBezTo>
                    <a:pt x="2596" y="4807"/>
                    <a:pt x="2651" y="4794"/>
                    <a:pt x="2708" y="4794"/>
                  </a:cubicBezTo>
                  <a:cubicBezTo>
                    <a:pt x="2714" y="4794"/>
                    <a:pt x="2720" y="4794"/>
                    <a:pt x="2726" y="4794"/>
                  </a:cubicBezTo>
                  <a:lnTo>
                    <a:pt x="3038" y="4815"/>
                  </a:lnTo>
                  <a:cubicBezTo>
                    <a:pt x="3052" y="4816"/>
                    <a:pt x="3066" y="4817"/>
                    <a:pt x="3079" y="4817"/>
                  </a:cubicBezTo>
                  <a:cubicBezTo>
                    <a:pt x="3280" y="4817"/>
                    <a:pt x="3471" y="4718"/>
                    <a:pt x="3585" y="4551"/>
                  </a:cubicBezTo>
                  <a:lnTo>
                    <a:pt x="3937" y="4043"/>
                  </a:lnTo>
                  <a:cubicBezTo>
                    <a:pt x="4040" y="3892"/>
                    <a:pt x="4070" y="3704"/>
                    <a:pt x="4021" y="3528"/>
                  </a:cubicBezTo>
                  <a:lnTo>
                    <a:pt x="3810" y="2782"/>
                  </a:lnTo>
                  <a:cubicBezTo>
                    <a:pt x="3785" y="2692"/>
                    <a:pt x="3797" y="2594"/>
                    <a:pt x="3849" y="2515"/>
                  </a:cubicBezTo>
                  <a:lnTo>
                    <a:pt x="4457" y="1564"/>
                  </a:lnTo>
                  <a:cubicBezTo>
                    <a:pt x="4613" y="1320"/>
                    <a:pt x="4577" y="1005"/>
                    <a:pt x="4372" y="801"/>
                  </a:cubicBezTo>
                  <a:lnTo>
                    <a:pt x="3752" y="180"/>
                  </a:lnTo>
                  <a:cubicBezTo>
                    <a:pt x="3633" y="62"/>
                    <a:pt x="3476" y="0"/>
                    <a:pt x="331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3" name="Google Shape;5073;p32"/>
            <p:cNvSpPr/>
            <p:nvPr/>
          </p:nvSpPr>
          <p:spPr>
            <a:xfrm>
              <a:off x="6448529" y="2141160"/>
              <a:ext cx="54739" cy="54739"/>
            </a:xfrm>
            <a:custGeom>
              <a:avLst/>
              <a:gdLst/>
              <a:ahLst/>
              <a:cxnLst/>
              <a:rect l="l" t="t" r="r" b="b"/>
              <a:pathLst>
                <a:path w="1415" h="1415" extrusionOk="0">
                  <a:moveTo>
                    <a:pt x="707" y="283"/>
                  </a:moveTo>
                  <a:cubicBezTo>
                    <a:pt x="941" y="283"/>
                    <a:pt x="1132" y="472"/>
                    <a:pt x="1132" y="708"/>
                  </a:cubicBezTo>
                  <a:cubicBezTo>
                    <a:pt x="1132" y="941"/>
                    <a:pt x="942" y="1132"/>
                    <a:pt x="707" y="1132"/>
                  </a:cubicBezTo>
                  <a:cubicBezTo>
                    <a:pt x="473" y="1132"/>
                    <a:pt x="282" y="942"/>
                    <a:pt x="282" y="708"/>
                  </a:cubicBezTo>
                  <a:cubicBezTo>
                    <a:pt x="282" y="472"/>
                    <a:pt x="472" y="283"/>
                    <a:pt x="707" y="283"/>
                  </a:cubicBezTo>
                  <a:close/>
                  <a:moveTo>
                    <a:pt x="707" y="1"/>
                  </a:moveTo>
                  <a:cubicBezTo>
                    <a:pt x="317" y="1"/>
                    <a:pt x="1" y="318"/>
                    <a:pt x="1" y="708"/>
                  </a:cubicBezTo>
                  <a:cubicBezTo>
                    <a:pt x="1" y="1096"/>
                    <a:pt x="317" y="1415"/>
                    <a:pt x="707" y="1415"/>
                  </a:cubicBezTo>
                  <a:cubicBezTo>
                    <a:pt x="1098" y="1415"/>
                    <a:pt x="1414" y="1096"/>
                    <a:pt x="1414" y="708"/>
                  </a:cubicBezTo>
                  <a:cubicBezTo>
                    <a:pt x="1414" y="318"/>
                    <a:pt x="1096" y="1"/>
                    <a:pt x="70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4" name="Google Shape;5074;p32"/>
            <p:cNvSpPr/>
            <p:nvPr/>
          </p:nvSpPr>
          <p:spPr>
            <a:xfrm>
              <a:off x="6717119" y="2336906"/>
              <a:ext cx="40116" cy="40194"/>
            </a:xfrm>
            <a:custGeom>
              <a:avLst/>
              <a:gdLst/>
              <a:ahLst/>
              <a:cxnLst/>
              <a:rect l="l" t="t" r="r" b="b"/>
              <a:pathLst>
                <a:path w="1037" h="1039" extrusionOk="0">
                  <a:moveTo>
                    <a:pt x="519" y="284"/>
                  </a:moveTo>
                  <a:cubicBezTo>
                    <a:pt x="650" y="284"/>
                    <a:pt x="755" y="389"/>
                    <a:pt x="755" y="519"/>
                  </a:cubicBezTo>
                  <a:cubicBezTo>
                    <a:pt x="755" y="650"/>
                    <a:pt x="650" y="755"/>
                    <a:pt x="519" y="755"/>
                  </a:cubicBezTo>
                  <a:cubicBezTo>
                    <a:pt x="388" y="755"/>
                    <a:pt x="283" y="650"/>
                    <a:pt x="283" y="519"/>
                  </a:cubicBezTo>
                  <a:cubicBezTo>
                    <a:pt x="283" y="389"/>
                    <a:pt x="388" y="284"/>
                    <a:pt x="519" y="284"/>
                  </a:cubicBezTo>
                  <a:close/>
                  <a:moveTo>
                    <a:pt x="519" y="1"/>
                  </a:moveTo>
                  <a:cubicBezTo>
                    <a:pt x="233" y="1"/>
                    <a:pt x="1" y="233"/>
                    <a:pt x="1" y="519"/>
                  </a:cubicBezTo>
                  <a:cubicBezTo>
                    <a:pt x="1" y="806"/>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5" name="Google Shape;5075;p32"/>
            <p:cNvSpPr/>
            <p:nvPr/>
          </p:nvSpPr>
          <p:spPr>
            <a:xfrm>
              <a:off x="6524854" y="2130444"/>
              <a:ext cx="40155" cy="40155"/>
            </a:xfrm>
            <a:custGeom>
              <a:avLst/>
              <a:gdLst/>
              <a:ahLst/>
              <a:cxnLst/>
              <a:rect l="l" t="t" r="r" b="b"/>
              <a:pathLst>
                <a:path w="1038" h="1038" extrusionOk="0">
                  <a:moveTo>
                    <a:pt x="520" y="283"/>
                  </a:moveTo>
                  <a:cubicBezTo>
                    <a:pt x="650" y="283"/>
                    <a:pt x="756" y="389"/>
                    <a:pt x="756" y="519"/>
                  </a:cubicBezTo>
                  <a:cubicBezTo>
                    <a:pt x="756" y="649"/>
                    <a:pt x="650" y="755"/>
                    <a:pt x="520" y="755"/>
                  </a:cubicBezTo>
                  <a:cubicBezTo>
                    <a:pt x="389" y="755"/>
                    <a:pt x="283" y="649"/>
                    <a:pt x="283" y="519"/>
                  </a:cubicBezTo>
                  <a:cubicBezTo>
                    <a:pt x="283" y="389"/>
                    <a:pt x="389" y="283"/>
                    <a:pt x="520" y="283"/>
                  </a:cubicBezTo>
                  <a:close/>
                  <a:moveTo>
                    <a:pt x="520" y="0"/>
                  </a:moveTo>
                  <a:cubicBezTo>
                    <a:pt x="234" y="0"/>
                    <a:pt x="2" y="232"/>
                    <a:pt x="2" y="519"/>
                  </a:cubicBezTo>
                  <a:cubicBezTo>
                    <a:pt x="0" y="805"/>
                    <a:pt x="234" y="1037"/>
                    <a:pt x="520" y="1037"/>
                  </a:cubicBezTo>
                  <a:cubicBezTo>
                    <a:pt x="806" y="1037"/>
                    <a:pt x="1038" y="805"/>
                    <a:pt x="1038" y="519"/>
                  </a:cubicBezTo>
                  <a:cubicBezTo>
                    <a:pt x="1038" y="232"/>
                    <a:pt x="806" y="0"/>
                    <a:pt x="52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76" name="Google Shape;5076;p32"/>
          <p:cNvSpPr txBox="1"/>
          <p:nvPr/>
        </p:nvSpPr>
        <p:spPr>
          <a:xfrm>
            <a:off x="684779" y="1190048"/>
            <a:ext cx="7284220" cy="118666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1" i="0" u="none" strike="noStrike" cap="none">
                <a:solidFill>
                  <a:schemeClr val="dk1"/>
                </a:solidFill>
                <a:latin typeface="Barlow"/>
                <a:ea typeface="Barlow"/>
                <a:cs typeface="Barlow"/>
                <a:sym typeface="Barlow"/>
              </a:rPr>
              <a:t>Crashlytics</a:t>
            </a:r>
            <a:r>
              <a:rPr lang="vi-VN" sz="1600" b="0" i="0" u="none" strike="noStrike" cap="none">
                <a:solidFill>
                  <a:schemeClr val="dk1"/>
                </a:solidFill>
                <a:latin typeface="Barlow"/>
                <a:ea typeface="Barlow"/>
                <a:cs typeface="Barlow"/>
                <a:sym typeface="Barlow"/>
              </a:rPr>
              <a:t> là hệ thống theo dõi và lưu trữ thông tin lỗi của ứng dụng. Các thông tin lỗi sẽ được thu thập triệt để và trình bày hợp lý. Từ mỗi chu trình hoạt động đến khi xảy ra lỗi. </a:t>
            </a:r>
            <a:endParaRPr sz="1600" b="0" i="0" u="none" strike="noStrike" cap="none">
              <a:solidFill>
                <a:schemeClr val="dk1"/>
              </a:solidFill>
              <a:latin typeface="Barlow"/>
              <a:ea typeface="Barlow"/>
              <a:cs typeface="Barlow"/>
              <a:sym typeface="Barlow"/>
            </a:endParaRPr>
          </a:p>
        </p:txBody>
      </p:sp>
      <p:pic>
        <p:nvPicPr>
          <p:cNvPr id="5077" name="Google Shape;5077;p32" descr="Introducing Firebase Crashlytics - YouTube"/>
          <p:cNvPicPr preferRelativeResize="0"/>
          <p:nvPr/>
        </p:nvPicPr>
        <p:blipFill rotWithShape="1">
          <a:blip r:embed="rId3">
            <a:alphaModFix/>
          </a:blip>
          <a:srcRect/>
          <a:stretch/>
        </p:blipFill>
        <p:spPr>
          <a:xfrm>
            <a:off x="2343229" y="2102507"/>
            <a:ext cx="4389253" cy="2477697"/>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81"/>
        <p:cNvGrpSpPr/>
        <p:nvPr/>
      </p:nvGrpSpPr>
      <p:grpSpPr>
        <a:xfrm>
          <a:off x="0" y="0"/>
          <a:ext cx="0" cy="0"/>
          <a:chOff x="0" y="0"/>
          <a:chExt cx="0" cy="0"/>
        </a:xfrm>
      </p:grpSpPr>
      <p:grpSp>
        <p:nvGrpSpPr>
          <p:cNvPr id="5082" name="Google Shape;5082;p33"/>
          <p:cNvGrpSpPr/>
          <p:nvPr/>
        </p:nvGrpSpPr>
        <p:grpSpPr>
          <a:xfrm>
            <a:off x="4053993" y="2659173"/>
            <a:ext cx="687255" cy="695856"/>
            <a:chOff x="3063709" y="-107293"/>
            <a:chExt cx="201908" cy="204435"/>
          </a:xfrm>
        </p:grpSpPr>
        <p:sp>
          <p:nvSpPr>
            <p:cNvPr id="5083" name="Google Shape;5083;p33"/>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4" name="Google Shape;5084;p33"/>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5" name="Google Shape;5085;p33"/>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6" name="Google Shape;5086;p33"/>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7" name="Google Shape;5087;p33"/>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8" name="Google Shape;5088;p33"/>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9" name="Google Shape;5089;p33"/>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0" name="Google Shape;5090;p33"/>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1" name="Google Shape;5091;p33"/>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2" name="Google Shape;5092;p33"/>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3" name="Google Shape;5093;p33"/>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4" name="Google Shape;5094;p33"/>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95" name="Google Shape;5095;p33"/>
          <p:cNvSpPr txBox="1">
            <a:spLocks noGrp="1"/>
          </p:cNvSpPr>
          <p:nvPr>
            <p:ph type="title"/>
          </p:nvPr>
        </p:nvSpPr>
        <p:spPr>
          <a:xfrm>
            <a:off x="906404" y="507038"/>
            <a:ext cx="7779021"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Firebase Grow &amp; Engage Your Audience</a:t>
            </a:r>
            <a:endParaRPr/>
          </a:p>
        </p:txBody>
      </p:sp>
      <p:grpSp>
        <p:nvGrpSpPr>
          <p:cNvPr id="5096" name="Google Shape;5096;p33"/>
          <p:cNvGrpSpPr/>
          <p:nvPr/>
        </p:nvGrpSpPr>
        <p:grpSpPr>
          <a:xfrm rot="-636634">
            <a:off x="114696" y="4636025"/>
            <a:ext cx="581336" cy="433345"/>
            <a:chOff x="4403906" y="678417"/>
            <a:chExt cx="315495" cy="235179"/>
          </a:xfrm>
        </p:grpSpPr>
        <p:sp>
          <p:nvSpPr>
            <p:cNvPr id="5097" name="Google Shape;5097;p33"/>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8" name="Google Shape;5098;p33"/>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9" name="Google Shape;5099;p33"/>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0" name="Google Shape;5100;p33"/>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1" name="Google Shape;5101;p33"/>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2" name="Google Shape;5102;p33"/>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3" name="Google Shape;5103;p33"/>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4" name="Google Shape;5104;p33"/>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5" name="Google Shape;5105;p33"/>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6" name="Google Shape;5106;p33"/>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7" name="Google Shape;5107;p33"/>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8" name="Google Shape;5108;p33"/>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9" name="Google Shape;5109;p33"/>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0" name="Google Shape;5110;p33"/>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11" name="Google Shape;5111;p33"/>
          <p:cNvGrpSpPr/>
          <p:nvPr/>
        </p:nvGrpSpPr>
        <p:grpSpPr>
          <a:xfrm>
            <a:off x="8171021" y="-68440"/>
            <a:ext cx="1143668" cy="717190"/>
            <a:chOff x="3412760" y="-653963"/>
            <a:chExt cx="585040" cy="366877"/>
          </a:xfrm>
        </p:grpSpPr>
        <p:sp>
          <p:nvSpPr>
            <p:cNvPr id="5112" name="Google Shape;5112;p33"/>
            <p:cNvSpPr/>
            <p:nvPr/>
          </p:nvSpPr>
          <p:spPr>
            <a:xfrm>
              <a:off x="3414571" y="-540044"/>
              <a:ext cx="581132" cy="252958"/>
            </a:xfrm>
            <a:custGeom>
              <a:avLst/>
              <a:gdLst/>
              <a:ahLst/>
              <a:cxnLst/>
              <a:rect l="l" t="t" r="r" b="b"/>
              <a:pathLst>
                <a:path w="12192" h="5307" extrusionOk="0">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3" name="Google Shape;5113;p33"/>
            <p:cNvSpPr/>
            <p:nvPr/>
          </p:nvSpPr>
          <p:spPr>
            <a:xfrm>
              <a:off x="3553657" y="-650579"/>
              <a:ext cx="350147" cy="221261"/>
            </a:xfrm>
            <a:custGeom>
              <a:avLst/>
              <a:gdLst/>
              <a:ahLst/>
              <a:cxnLst/>
              <a:rect l="l" t="t" r="r" b="b"/>
              <a:pathLst>
                <a:path w="7346" h="4642" extrusionOk="0">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4" name="Google Shape;5114;p33"/>
            <p:cNvSpPr/>
            <p:nvPr/>
          </p:nvSpPr>
          <p:spPr>
            <a:xfrm>
              <a:off x="3414571" y="-504724"/>
              <a:ext cx="571885" cy="217638"/>
            </a:xfrm>
            <a:custGeom>
              <a:avLst/>
              <a:gdLst/>
              <a:ahLst/>
              <a:cxnLst/>
              <a:rect l="l" t="t" r="r" b="b"/>
              <a:pathLst>
                <a:path w="11998" h="4566" extrusionOk="0">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5" name="Google Shape;5115;p33"/>
            <p:cNvSpPr/>
            <p:nvPr/>
          </p:nvSpPr>
          <p:spPr>
            <a:xfrm>
              <a:off x="3448270" y="-502770"/>
              <a:ext cx="56769" cy="51669"/>
            </a:xfrm>
            <a:custGeom>
              <a:avLst/>
              <a:gdLst/>
              <a:ahLst/>
              <a:cxnLst/>
              <a:rect l="l" t="t" r="r" b="b"/>
              <a:pathLst>
                <a:path w="1191" h="1084" extrusionOk="0">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6" name="Google Shape;5116;p33"/>
            <p:cNvSpPr/>
            <p:nvPr/>
          </p:nvSpPr>
          <p:spPr>
            <a:xfrm>
              <a:off x="3456659" y="-495191"/>
              <a:ext cx="40182" cy="36511"/>
            </a:xfrm>
            <a:custGeom>
              <a:avLst/>
              <a:gdLst/>
              <a:ahLst/>
              <a:cxnLst/>
              <a:rect l="l" t="t" r="r" b="b"/>
              <a:pathLst>
                <a:path w="843" h="766" extrusionOk="0">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7" name="Google Shape;5117;p33"/>
            <p:cNvSpPr/>
            <p:nvPr/>
          </p:nvSpPr>
          <p:spPr>
            <a:xfrm>
              <a:off x="3563619" y="-437612"/>
              <a:ext cx="56817" cy="51717"/>
            </a:xfrm>
            <a:custGeom>
              <a:avLst/>
              <a:gdLst/>
              <a:ahLst/>
              <a:cxnLst/>
              <a:rect l="l" t="t" r="r" b="b"/>
              <a:pathLst>
                <a:path w="1192" h="1085" extrusionOk="0">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8" name="Google Shape;5118;p33"/>
            <p:cNvSpPr/>
            <p:nvPr/>
          </p:nvSpPr>
          <p:spPr>
            <a:xfrm>
              <a:off x="3571961" y="-429985"/>
              <a:ext cx="40134" cy="36511"/>
            </a:xfrm>
            <a:custGeom>
              <a:avLst/>
              <a:gdLst/>
              <a:ahLst/>
              <a:cxnLst/>
              <a:rect l="l" t="t" r="r" b="b"/>
              <a:pathLst>
                <a:path w="842" h="766" extrusionOk="0">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9" name="Google Shape;5119;p33"/>
            <p:cNvSpPr/>
            <p:nvPr/>
          </p:nvSpPr>
          <p:spPr>
            <a:xfrm>
              <a:off x="3730018" y="-390757"/>
              <a:ext cx="56769" cy="51669"/>
            </a:xfrm>
            <a:custGeom>
              <a:avLst/>
              <a:gdLst/>
              <a:ahLst/>
              <a:cxnLst/>
              <a:rect l="l" t="t" r="r" b="b"/>
              <a:pathLst>
                <a:path w="1191" h="1084" extrusionOk="0">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0" name="Google Shape;5120;p33"/>
            <p:cNvSpPr/>
            <p:nvPr/>
          </p:nvSpPr>
          <p:spPr>
            <a:xfrm>
              <a:off x="3738359" y="-383226"/>
              <a:ext cx="40134" cy="36559"/>
            </a:xfrm>
            <a:custGeom>
              <a:avLst/>
              <a:gdLst/>
              <a:ahLst/>
              <a:cxnLst/>
              <a:rect l="l" t="t" r="r" b="b"/>
              <a:pathLst>
                <a:path w="842" h="767" extrusionOk="0">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1" name="Google Shape;5121;p33"/>
            <p:cNvSpPr/>
            <p:nvPr/>
          </p:nvSpPr>
          <p:spPr>
            <a:xfrm>
              <a:off x="3888456" y="-379317"/>
              <a:ext cx="56817" cy="51669"/>
            </a:xfrm>
            <a:custGeom>
              <a:avLst/>
              <a:gdLst/>
              <a:ahLst/>
              <a:cxnLst/>
              <a:rect l="l" t="t" r="r" b="b"/>
              <a:pathLst>
                <a:path w="1192" h="1084" extrusionOk="0">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2" name="Google Shape;5122;p33"/>
            <p:cNvSpPr/>
            <p:nvPr/>
          </p:nvSpPr>
          <p:spPr>
            <a:xfrm>
              <a:off x="3896798" y="-371786"/>
              <a:ext cx="40134" cy="36559"/>
            </a:xfrm>
            <a:custGeom>
              <a:avLst/>
              <a:gdLst/>
              <a:ahLst/>
              <a:cxnLst/>
              <a:rect l="l" t="t" r="r" b="b"/>
              <a:pathLst>
                <a:path w="842" h="767" extrusionOk="0">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3" name="Google Shape;5123;p33"/>
            <p:cNvSpPr/>
            <p:nvPr/>
          </p:nvSpPr>
          <p:spPr>
            <a:xfrm>
              <a:off x="3558805" y="-653963"/>
              <a:ext cx="325838" cy="226361"/>
            </a:xfrm>
            <a:custGeom>
              <a:avLst/>
              <a:gdLst/>
              <a:ahLst/>
              <a:cxnLst/>
              <a:rect l="l" t="t" r="r" b="b"/>
              <a:pathLst>
                <a:path w="6836" h="4749" extrusionOk="0">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4" name="Google Shape;5124;p33"/>
            <p:cNvSpPr/>
            <p:nvPr/>
          </p:nvSpPr>
          <p:spPr>
            <a:xfrm>
              <a:off x="3412760" y="-541283"/>
              <a:ext cx="209535" cy="224645"/>
            </a:xfrm>
            <a:custGeom>
              <a:avLst/>
              <a:gdLst/>
              <a:ahLst/>
              <a:cxnLst/>
              <a:rect l="l" t="t" r="r" b="b"/>
              <a:pathLst>
                <a:path w="4396" h="4713" extrusionOk="0">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5" name="Google Shape;5125;p33"/>
            <p:cNvSpPr/>
            <p:nvPr/>
          </p:nvSpPr>
          <p:spPr>
            <a:xfrm>
              <a:off x="3500654" y="-452197"/>
              <a:ext cx="64157" cy="28075"/>
            </a:xfrm>
            <a:custGeom>
              <a:avLst/>
              <a:gdLst/>
              <a:ahLst/>
              <a:cxnLst/>
              <a:rect l="l" t="t" r="r" b="b"/>
              <a:pathLst>
                <a:path w="1346" h="589" extrusionOk="0">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6" name="Google Shape;5126;p33"/>
            <p:cNvSpPr/>
            <p:nvPr/>
          </p:nvSpPr>
          <p:spPr>
            <a:xfrm>
              <a:off x="3801515" y="-362921"/>
              <a:ext cx="81078" cy="9819"/>
            </a:xfrm>
            <a:custGeom>
              <a:avLst/>
              <a:gdLst/>
              <a:ahLst/>
              <a:cxnLst/>
              <a:rect l="l" t="t" r="r" b="b"/>
              <a:pathLst>
                <a:path w="1701" h="206" extrusionOk="0">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7" name="Google Shape;5127;p33"/>
            <p:cNvSpPr/>
            <p:nvPr/>
          </p:nvSpPr>
          <p:spPr>
            <a:xfrm>
              <a:off x="3886359" y="-456487"/>
              <a:ext cx="191" cy="143"/>
            </a:xfrm>
            <a:custGeom>
              <a:avLst/>
              <a:gdLst/>
              <a:ahLst/>
              <a:cxnLst/>
              <a:rect l="l" t="t" r="r" b="b"/>
              <a:pathLst>
                <a:path w="4" h="3" fill="none" extrusionOk="0">
                  <a:moveTo>
                    <a:pt x="0" y="2"/>
                  </a:moveTo>
                  <a:cubicBezTo>
                    <a:pt x="2" y="2"/>
                    <a:pt x="3" y="0"/>
                    <a:pt x="2" y="0"/>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8" name="Google Shape;5128;p33"/>
            <p:cNvSpPr/>
            <p:nvPr/>
          </p:nvSpPr>
          <p:spPr>
            <a:xfrm>
              <a:off x="3896559" y="-449480"/>
              <a:ext cx="334" cy="238"/>
            </a:xfrm>
            <a:custGeom>
              <a:avLst/>
              <a:gdLst/>
              <a:ahLst/>
              <a:cxnLst/>
              <a:rect l="l" t="t" r="r" b="b"/>
              <a:pathLst>
                <a:path w="7" h="5" extrusionOk="0">
                  <a:moveTo>
                    <a:pt x="4" y="1"/>
                  </a:moveTo>
                  <a:lnTo>
                    <a:pt x="4" y="1"/>
                  </a:lnTo>
                  <a:cubicBezTo>
                    <a:pt x="1" y="1"/>
                    <a:pt x="1" y="3"/>
                    <a:pt x="3" y="5"/>
                  </a:cubicBezTo>
                  <a:cubicBezTo>
                    <a:pt x="5" y="5"/>
                    <a:pt x="6" y="1"/>
                    <a:pt x="4"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9" name="Google Shape;5129;p33"/>
            <p:cNvSpPr/>
            <p:nvPr/>
          </p:nvSpPr>
          <p:spPr>
            <a:xfrm>
              <a:off x="3835453" y="-404151"/>
              <a:ext cx="162347" cy="114110"/>
            </a:xfrm>
            <a:custGeom>
              <a:avLst/>
              <a:gdLst/>
              <a:ahLst/>
              <a:cxnLst/>
              <a:rect l="l" t="t" r="r" b="b"/>
              <a:pathLst>
                <a:path w="3406" h="2394" extrusionOk="0">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0" name="Google Shape;5130;p33"/>
            <p:cNvSpPr/>
            <p:nvPr/>
          </p:nvSpPr>
          <p:spPr>
            <a:xfrm>
              <a:off x="3475630" y="-495000"/>
              <a:ext cx="21163" cy="36082"/>
            </a:xfrm>
            <a:custGeom>
              <a:avLst/>
              <a:gdLst/>
              <a:ahLst/>
              <a:cxnLst/>
              <a:rect l="l" t="t" r="r" b="b"/>
              <a:pathLst>
                <a:path w="444" h="757" extrusionOk="0">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1" name="Google Shape;5131;p33"/>
            <p:cNvSpPr/>
            <p:nvPr/>
          </p:nvSpPr>
          <p:spPr>
            <a:xfrm>
              <a:off x="3578205" y="-429080"/>
              <a:ext cx="36845" cy="36940"/>
            </a:xfrm>
            <a:custGeom>
              <a:avLst/>
              <a:gdLst/>
              <a:ahLst/>
              <a:cxnLst/>
              <a:rect l="l" t="t" r="r" b="b"/>
              <a:pathLst>
                <a:path w="773" h="775" extrusionOk="0">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2" name="Google Shape;5132;p33"/>
            <p:cNvSpPr/>
            <p:nvPr/>
          </p:nvSpPr>
          <p:spPr>
            <a:xfrm>
              <a:off x="3589787" y="-437802"/>
              <a:ext cx="31650" cy="52146"/>
            </a:xfrm>
            <a:custGeom>
              <a:avLst/>
              <a:gdLst/>
              <a:ahLst/>
              <a:cxnLst/>
              <a:rect l="l" t="t" r="r" b="b"/>
              <a:pathLst>
                <a:path w="664" h="1094" extrusionOk="0">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3" name="Google Shape;5133;p33"/>
            <p:cNvSpPr/>
            <p:nvPr/>
          </p:nvSpPr>
          <p:spPr>
            <a:xfrm>
              <a:off x="3753946" y="-383512"/>
              <a:ext cx="22641" cy="36797"/>
            </a:xfrm>
            <a:custGeom>
              <a:avLst/>
              <a:gdLst/>
              <a:ahLst/>
              <a:cxnLst/>
              <a:rect l="l" t="t" r="r" b="b"/>
              <a:pathLst>
                <a:path w="475" h="772" extrusionOk="0">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4" name="Google Shape;5134;p33"/>
            <p:cNvSpPr/>
            <p:nvPr/>
          </p:nvSpPr>
          <p:spPr>
            <a:xfrm>
              <a:off x="3737454" y="-376124"/>
              <a:ext cx="50477" cy="39324"/>
            </a:xfrm>
            <a:custGeom>
              <a:avLst/>
              <a:gdLst/>
              <a:ahLst/>
              <a:cxnLst/>
              <a:rect l="l" t="t" r="r" b="b"/>
              <a:pathLst>
                <a:path w="1059" h="825" extrusionOk="0">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5" name="Google Shape;5135;p33"/>
            <p:cNvSpPr/>
            <p:nvPr/>
          </p:nvSpPr>
          <p:spPr>
            <a:xfrm>
              <a:off x="3909477" y="-367306"/>
              <a:ext cx="28265" cy="32603"/>
            </a:xfrm>
            <a:custGeom>
              <a:avLst/>
              <a:gdLst/>
              <a:ahLst/>
              <a:cxnLst/>
              <a:rect l="l" t="t" r="r" b="b"/>
              <a:pathLst>
                <a:path w="593" h="684" extrusionOk="0">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6" name="Google Shape;5136;p33"/>
            <p:cNvSpPr/>
            <p:nvPr/>
          </p:nvSpPr>
          <p:spPr>
            <a:xfrm>
              <a:off x="3911002" y="-379699"/>
              <a:ext cx="35749" cy="49190"/>
            </a:xfrm>
            <a:custGeom>
              <a:avLst/>
              <a:gdLst/>
              <a:ahLst/>
              <a:cxnLst/>
              <a:rect l="l" t="t" r="r" b="b"/>
              <a:pathLst>
                <a:path w="750" h="1032" extrusionOk="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7" name="Google Shape;5137;p33"/>
            <p:cNvSpPr/>
            <p:nvPr/>
          </p:nvSpPr>
          <p:spPr>
            <a:xfrm>
              <a:off x="3628682" y="-402387"/>
              <a:ext cx="86131" cy="24833"/>
            </a:xfrm>
            <a:custGeom>
              <a:avLst/>
              <a:gdLst/>
              <a:ahLst/>
              <a:cxnLst/>
              <a:rect l="l" t="t" r="r" b="b"/>
              <a:pathLst>
                <a:path w="1807" h="521" extrusionOk="0">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8" name="Google Shape;5138;p33"/>
            <p:cNvSpPr/>
            <p:nvPr/>
          </p:nvSpPr>
          <p:spPr>
            <a:xfrm>
              <a:off x="3664240" y="-534515"/>
              <a:ext cx="58485" cy="36225"/>
            </a:xfrm>
            <a:custGeom>
              <a:avLst/>
              <a:gdLst/>
              <a:ahLst/>
              <a:cxnLst/>
              <a:rect l="l" t="t" r="r" b="b"/>
              <a:pathLst>
                <a:path w="1227" h="760" extrusionOk="0">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9" name="Google Shape;5139;p33"/>
            <p:cNvSpPr/>
            <p:nvPr/>
          </p:nvSpPr>
          <p:spPr>
            <a:xfrm>
              <a:off x="3587070" y="-551150"/>
              <a:ext cx="57770" cy="52527"/>
            </a:xfrm>
            <a:custGeom>
              <a:avLst/>
              <a:gdLst/>
              <a:ahLst/>
              <a:cxnLst/>
              <a:rect l="l" t="t" r="r" b="b"/>
              <a:pathLst>
                <a:path w="1212" h="1102" extrusionOk="0">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0" name="Google Shape;5140;p33"/>
            <p:cNvSpPr/>
            <p:nvPr/>
          </p:nvSpPr>
          <p:spPr>
            <a:xfrm>
              <a:off x="3735595" y="-515973"/>
              <a:ext cx="57722" cy="52527"/>
            </a:xfrm>
            <a:custGeom>
              <a:avLst/>
              <a:gdLst/>
              <a:ahLst/>
              <a:cxnLst/>
              <a:rect l="l" t="t" r="r" b="b"/>
              <a:pathLst>
                <a:path w="1211" h="1102" extrusionOk="0">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1" name="Google Shape;5141;p33"/>
            <p:cNvSpPr/>
            <p:nvPr/>
          </p:nvSpPr>
          <p:spPr>
            <a:xfrm>
              <a:off x="3730876" y="-552913"/>
              <a:ext cx="45711" cy="29600"/>
            </a:xfrm>
            <a:custGeom>
              <a:avLst/>
              <a:gdLst/>
              <a:ahLst/>
              <a:cxnLst/>
              <a:rect l="l" t="t" r="r" b="b"/>
              <a:pathLst>
                <a:path w="959" h="621" extrusionOk="0">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2" name="Google Shape;5142;p33"/>
            <p:cNvSpPr/>
            <p:nvPr/>
          </p:nvSpPr>
          <p:spPr>
            <a:xfrm>
              <a:off x="3625250" y="-577937"/>
              <a:ext cx="45663" cy="29552"/>
            </a:xfrm>
            <a:custGeom>
              <a:avLst/>
              <a:gdLst/>
              <a:ahLst/>
              <a:cxnLst/>
              <a:rect l="l" t="t" r="r" b="b"/>
              <a:pathLst>
                <a:path w="958" h="620" extrusionOk="0">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43" name="Google Shape;5143;p33"/>
          <p:cNvGrpSpPr/>
          <p:nvPr/>
        </p:nvGrpSpPr>
        <p:grpSpPr>
          <a:xfrm>
            <a:off x="8015641" y="1288759"/>
            <a:ext cx="1101097" cy="1474497"/>
            <a:chOff x="343086" y="2700509"/>
            <a:chExt cx="453294" cy="607014"/>
          </a:xfrm>
        </p:grpSpPr>
        <p:sp>
          <p:nvSpPr>
            <p:cNvPr id="5144" name="Google Shape;5144;p33"/>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5" name="Google Shape;5145;p33"/>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6" name="Google Shape;5146;p33"/>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7" name="Google Shape;5147;p33"/>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8" name="Google Shape;5148;p33"/>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9" name="Google Shape;5149;p33"/>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0" name="Google Shape;5150;p33"/>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1" name="Google Shape;5151;p33"/>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2" name="Google Shape;5152;p33"/>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3" name="Google Shape;5153;p33"/>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4" name="Google Shape;5154;p33"/>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5" name="Google Shape;5155;p33"/>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6" name="Google Shape;5156;p33"/>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7" name="Google Shape;5157;p33"/>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8" name="Google Shape;5158;p33"/>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59" name="Google Shape;5159;p33"/>
          <p:cNvSpPr/>
          <p:nvPr/>
        </p:nvSpPr>
        <p:spPr>
          <a:xfrm>
            <a:off x="4178623" y="31789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0" name="Google Shape;5160;p33"/>
          <p:cNvSpPr/>
          <p:nvPr/>
        </p:nvSpPr>
        <p:spPr>
          <a:xfrm>
            <a:off x="2391234" y="1388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1" name="Google Shape;5161;p33"/>
          <p:cNvSpPr/>
          <p:nvPr/>
        </p:nvSpPr>
        <p:spPr>
          <a:xfrm>
            <a:off x="7477609" y="129414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2" name="Google Shape;5162;p33"/>
          <p:cNvSpPr/>
          <p:nvPr/>
        </p:nvSpPr>
        <p:spPr>
          <a:xfrm>
            <a:off x="4689136" y="290372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3" name="Google Shape;5163;p33"/>
          <p:cNvSpPr/>
          <p:nvPr/>
        </p:nvSpPr>
        <p:spPr>
          <a:xfrm>
            <a:off x="8015641" y="35036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4" name="Google Shape;5164;p33"/>
          <p:cNvSpPr/>
          <p:nvPr/>
        </p:nvSpPr>
        <p:spPr>
          <a:xfrm>
            <a:off x="7535076" y="291749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5" name="Google Shape;5165;p33"/>
          <p:cNvSpPr/>
          <p:nvPr/>
        </p:nvSpPr>
        <p:spPr>
          <a:xfrm>
            <a:off x="5182280" y="9267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6" name="Google Shape;5166;p33"/>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7" name="Google Shape;5167;p33"/>
          <p:cNvSpPr/>
          <p:nvPr/>
        </p:nvSpPr>
        <p:spPr>
          <a:xfrm>
            <a:off x="8422052" y="4638790"/>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8" name="Google Shape;5168;p33"/>
          <p:cNvSpPr txBox="1"/>
          <p:nvPr/>
        </p:nvSpPr>
        <p:spPr>
          <a:xfrm>
            <a:off x="684779" y="1190048"/>
            <a:ext cx="7284220" cy="5643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Nhóm công cụ này hay còn gọi là công cụ phát triển và kiểm thử các ứng dụng được thiết kế, bao gồm các dịch vụ nổi bật sau: </a:t>
            </a:r>
            <a:endParaRPr sz="1600" b="0" i="0" u="none" strike="noStrike" cap="none">
              <a:solidFill>
                <a:schemeClr val="dk1"/>
              </a:solidFill>
              <a:latin typeface="Barlow"/>
              <a:ea typeface="Barlow"/>
              <a:cs typeface="Barlow"/>
              <a:sym typeface="Barlow"/>
            </a:endParaRPr>
          </a:p>
        </p:txBody>
      </p:sp>
      <p:grpSp>
        <p:nvGrpSpPr>
          <p:cNvPr id="5169" name="Google Shape;5169;p33"/>
          <p:cNvGrpSpPr/>
          <p:nvPr/>
        </p:nvGrpSpPr>
        <p:grpSpPr>
          <a:xfrm>
            <a:off x="1156492" y="2007174"/>
            <a:ext cx="300011" cy="2229364"/>
            <a:chOff x="608898" y="1457068"/>
            <a:chExt cx="300011" cy="2229364"/>
          </a:xfrm>
        </p:grpSpPr>
        <p:sp>
          <p:nvSpPr>
            <p:cNvPr id="5170" name="Google Shape;5170;p33"/>
            <p:cNvSpPr/>
            <p:nvPr/>
          </p:nvSpPr>
          <p:spPr>
            <a:xfrm rot="1156554">
              <a:off x="645083" y="148835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1" name="Google Shape;5171;p33"/>
            <p:cNvSpPr/>
            <p:nvPr/>
          </p:nvSpPr>
          <p:spPr>
            <a:xfrm rot="1156554">
              <a:off x="645082" y="1979930"/>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2" name="Google Shape;5172;p33"/>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3" name="Google Shape;5173;p33"/>
            <p:cNvSpPr/>
            <p:nvPr/>
          </p:nvSpPr>
          <p:spPr>
            <a:xfrm rot="1156554">
              <a:off x="640042" y="294208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4" name="Google Shape;5174;p33"/>
            <p:cNvSpPr/>
            <p:nvPr/>
          </p:nvSpPr>
          <p:spPr>
            <a:xfrm rot="1156554">
              <a:off x="649608" y="3427721"/>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75" name="Google Shape;5175;p33"/>
          <p:cNvSpPr txBox="1"/>
          <p:nvPr/>
        </p:nvSpPr>
        <p:spPr>
          <a:xfrm>
            <a:off x="1398081" y="1909411"/>
            <a:ext cx="2572561" cy="245877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Google Analytics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Cloud Messaging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Predictions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Firebase Dynamic Links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Remote Config </a:t>
            </a:r>
            <a:endParaRPr sz="1600" b="0" i="0" u="none" strike="noStrike" cap="none">
              <a:solidFill>
                <a:schemeClr val="dk1"/>
              </a:solidFill>
              <a:latin typeface="Barlow"/>
              <a:ea typeface="Barlow"/>
              <a:cs typeface="Barlow"/>
              <a:sym typeface="Barlow"/>
            </a:endParaRPr>
          </a:p>
        </p:txBody>
      </p:sp>
      <p:grpSp>
        <p:nvGrpSpPr>
          <p:cNvPr id="5176" name="Google Shape;5176;p33"/>
          <p:cNvGrpSpPr/>
          <p:nvPr/>
        </p:nvGrpSpPr>
        <p:grpSpPr>
          <a:xfrm>
            <a:off x="4397781" y="2008922"/>
            <a:ext cx="295486" cy="1743730"/>
            <a:chOff x="608898" y="1457068"/>
            <a:chExt cx="295486" cy="1743730"/>
          </a:xfrm>
        </p:grpSpPr>
        <p:sp>
          <p:nvSpPr>
            <p:cNvPr id="5177" name="Google Shape;5177;p33"/>
            <p:cNvSpPr/>
            <p:nvPr/>
          </p:nvSpPr>
          <p:spPr>
            <a:xfrm rot="1156554">
              <a:off x="645083" y="148835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8" name="Google Shape;5178;p33"/>
            <p:cNvSpPr/>
            <p:nvPr/>
          </p:nvSpPr>
          <p:spPr>
            <a:xfrm rot="1156554">
              <a:off x="645082" y="1979930"/>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9" name="Google Shape;5179;p33"/>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0" name="Google Shape;5180;p33"/>
            <p:cNvSpPr/>
            <p:nvPr/>
          </p:nvSpPr>
          <p:spPr>
            <a:xfrm rot="1156554">
              <a:off x="640042" y="2942087"/>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81" name="Google Shape;5181;p33"/>
          <p:cNvSpPr txBox="1"/>
          <p:nvPr/>
        </p:nvSpPr>
        <p:spPr>
          <a:xfrm>
            <a:off x="4639370" y="1911159"/>
            <a:ext cx="2485483" cy="245877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Invites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App Indexing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AdMob </a:t>
            </a:r>
            <a:endParaRPr/>
          </a:p>
          <a:p>
            <a:pPr marL="0" marR="0" lvl="0"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600" b="0" i="0" u="none" strike="noStrike" cap="none">
                <a:solidFill>
                  <a:schemeClr val="dk1"/>
                </a:solidFill>
                <a:latin typeface="Barlow"/>
                <a:ea typeface="Barlow"/>
                <a:cs typeface="Barlow"/>
                <a:sym typeface="Barlow"/>
              </a:rPr>
              <a:t>AdWords </a:t>
            </a:r>
            <a:endParaRPr sz="1600" b="0" i="0" u="none" strike="noStrike" cap="none">
              <a:solidFill>
                <a:schemeClr val="dk1"/>
              </a:solidFill>
              <a:latin typeface="Barlow"/>
              <a:ea typeface="Barlow"/>
              <a:cs typeface="Barlow"/>
              <a:sym typeface="Barlow"/>
            </a:endParaRPr>
          </a:p>
        </p:txBody>
      </p:sp>
      <p:grpSp>
        <p:nvGrpSpPr>
          <p:cNvPr id="5182" name="Google Shape;5182;p33"/>
          <p:cNvGrpSpPr/>
          <p:nvPr/>
        </p:nvGrpSpPr>
        <p:grpSpPr>
          <a:xfrm>
            <a:off x="456188" y="525320"/>
            <a:ext cx="448056" cy="448073"/>
            <a:chOff x="4787240" y="2694975"/>
            <a:chExt cx="375477" cy="373581"/>
          </a:xfrm>
        </p:grpSpPr>
        <p:sp>
          <p:nvSpPr>
            <p:cNvPr id="5183" name="Google Shape;5183;p33"/>
            <p:cNvSpPr/>
            <p:nvPr/>
          </p:nvSpPr>
          <p:spPr>
            <a:xfrm>
              <a:off x="4792888" y="2881398"/>
              <a:ext cx="362711" cy="181394"/>
            </a:xfrm>
            <a:custGeom>
              <a:avLst/>
              <a:gdLst/>
              <a:ahLst/>
              <a:cxnLst/>
              <a:rect l="l" t="t" r="r" b="b"/>
              <a:pathLst>
                <a:path w="9376" h="4689" extrusionOk="0">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4" name="Google Shape;5184;p33"/>
            <p:cNvSpPr/>
            <p:nvPr/>
          </p:nvSpPr>
          <p:spPr>
            <a:xfrm>
              <a:off x="4792888" y="2881398"/>
              <a:ext cx="222671" cy="181394"/>
            </a:xfrm>
            <a:custGeom>
              <a:avLst/>
              <a:gdLst/>
              <a:ahLst/>
              <a:cxnLst/>
              <a:rect l="l" t="t" r="r" b="b"/>
              <a:pathLst>
                <a:path w="5756" h="4689" extrusionOk="0">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5" name="Google Shape;5185;p33"/>
            <p:cNvSpPr/>
            <p:nvPr/>
          </p:nvSpPr>
          <p:spPr>
            <a:xfrm>
              <a:off x="4802559" y="2881591"/>
              <a:ext cx="350602" cy="151993"/>
            </a:xfrm>
            <a:custGeom>
              <a:avLst/>
              <a:gdLst/>
              <a:ahLst/>
              <a:cxnLst/>
              <a:rect l="l" t="t" r="r" b="b"/>
              <a:pathLst>
                <a:path w="9063" h="3929" extrusionOk="0">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6" name="Google Shape;5186;p33"/>
            <p:cNvSpPr/>
            <p:nvPr/>
          </p:nvSpPr>
          <p:spPr>
            <a:xfrm>
              <a:off x="4802559" y="2881630"/>
              <a:ext cx="213000" cy="122786"/>
            </a:xfrm>
            <a:custGeom>
              <a:avLst/>
              <a:gdLst/>
              <a:ahLst/>
              <a:cxnLst/>
              <a:rect l="l" t="t" r="r" b="b"/>
              <a:pathLst>
                <a:path w="5506" h="3174" extrusionOk="0">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7" name="Google Shape;5187;p33"/>
            <p:cNvSpPr/>
            <p:nvPr/>
          </p:nvSpPr>
          <p:spPr>
            <a:xfrm>
              <a:off x="4890490" y="2953623"/>
              <a:ext cx="45145" cy="35938"/>
            </a:xfrm>
            <a:custGeom>
              <a:avLst/>
              <a:gdLst/>
              <a:ahLst/>
              <a:cxnLst/>
              <a:rect l="l" t="t" r="r" b="b"/>
              <a:pathLst>
                <a:path w="1167" h="929" extrusionOk="0">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8" name="Google Shape;5188;p33"/>
            <p:cNvSpPr/>
            <p:nvPr/>
          </p:nvSpPr>
          <p:spPr>
            <a:xfrm>
              <a:off x="5012812" y="2953623"/>
              <a:ext cx="45184" cy="35938"/>
            </a:xfrm>
            <a:custGeom>
              <a:avLst/>
              <a:gdLst/>
              <a:ahLst/>
              <a:cxnLst/>
              <a:rect l="l" t="t" r="r" b="b"/>
              <a:pathLst>
                <a:path w="1168" h="929" extrusionOk="0">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9" name="Google Shape;5189;p33"/>
            <p:cNvSpPr/>
            <p:nvPr/>
          </p:nvSpPr>
          <p:spPr>
            <a:xfrm>
              <a:off x="4962212" y="2944338"/>
              <a:ext cx="24023" cy="26886"/>
            </a:xfrm>
            <a:custGeom>
              <a:avLst/>
              <a:gdLst/>
              <a:ahLst/>
              <a:cxnLst/>
              <a:rect l="l" t="t" r="r" b="b"/>
              <a:pathLst>
                <a:path w="621" h="695" extrusionOk="0">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0" name="Google Shape;5190;p33"/>
            <p:cNvSpPr/>
            <p:nvPr/>
          </p:nvSpPr>
          <p:spPr>
            <a:xfrm>
              <a:off x="4911071" y="2935634"/>
              <a:ext cx="10948" cy="19729"/>
            </a:xfrm>
            <a:custGeom>
              <a:avLst/>
              <a:gdLst/>
              <a:ahLst/>
              <a:cxnLst/>
              <a:rect l="l" t="t" r="r" b="b"/>
              <a:pathLst>
                <a:path w="283" h="510" extrusionOk="0">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1" name="Google Shape;5191;p33"/>
            <p:cNvSpPr/>
            <p:nvPr/>
          </p:nvSpPr>
          <p:spPr>
            <a:xfrm>
              <a:off x="5026313" y="2935634"/>
              <a:ext cx="10987" cy="19729"/>
            </a:xfrm>
            <a:custGeom>
              <a:avLst/>
              <a:gdLst/>
              <a:ahLst/>
              <a:cxnLst/>
              <a:rect l="l" t="t" r="r" b="b"/>
              <a:pathLst>
                <a:path w="284" h="510" extrusionOk="0">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2" name="Google Shape;5192;p33"/>
            <p:cNvSpPr/>
            <p:nvPr/>
          </p:nvSpPr>
          <p:spPr>
            <a:xfrm>
              <a:off x="4931728" y="2700197"/>
              <a:ext cx="224953" cy="223947"/>
            </a:xfrm>
            <a:custGeom>
              <a:avLst/>
              <a:gdLst/>
              <a:ahLst/>
              <a:cxnLst/>
              <a:rect l="l" t="t" r="r" b="b"/>
              <a:pathLst>
                <a:path w="5815" h="5789" extrusionOk="0">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3" name="Google Shape;5193;p33"/>
            <p:cNvSpPr/>
            <p:nvPr/>
          </p:nvSpPr>
          <p:spPr>
            <a:xfrm>
              <a:off x="4931651" y="2780236"/>
              <a:ext cx="143986" cy="143986"/>
            </a:xfrm>
            <a:custGeom>
              <a:avLst/>
              <a:gdLst/>
              <a:ahLst/>
              <a:cxnLst/>
              <a:rect l="l" t="t" r="r" b="b"/>
              <a:pathLst>
                <a:path w="3722" h="3722" extrusionOk="0">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4" name="Google Shape;5194;p33"/>
            <p:cNvSpPr/>
            <p:nvPr/>
          </p:nvSpPr>
          <p:spPr>
            <a:xfrm>
              <a:off x="4962754" y="2790759"/>
              <a:ext cx="93153" cy="104488"/>
            </a:xfrm>
            <a:custGeom>
              <a:avLst/>
              <a:gdLst/>
              <a:ahLst/>
              <a:cxnLst/>
              <a:rect l="l" t="t" r="r" b="b"/>
              <a:pathLst>
                <a:path w="2408" h="2701" extrusionOk="0">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5" name="Google Shape;5195;p33"/>
            <p:cNvSpPr/>
            <p:nvPr/>
          </p:nvSpPr>
          <p:spPr>
            <a:xfrm>
              <a:off x="4936564" y="2709830"/>
              <a:ext cx="44681" cy="43830"/>
            </a:xfrm>
            <a:custGeom>
              <a:avLst/>
              <a:gdLst/>
              <a:ahLst/>
              <a:cxnLst/>
              <a:rect l="l" t="t" r="r" b="b"/>
              <a:pathLst>
                <a:path w="1155" h="1133" extrusionOk="0">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6" name="Google Shape;5196;p33"/>
            <p:cNvSpPr/>
            <p:nvPr/>
          </p:nvSpPr>
          <p:spPr>
            <a:xfrm>
              <a:off x="5111730" y="2858187"/>
              <a:ext cx="29246" cy="29207"/>
            </a:xfrm>
            <a:custGeom>
              <a:avLst/>
              <a:gdLst/>
              <a:ahLst/>
              <a:cxnLst/>
              <a:rect l="l" t="t" r="r" b="b"/>
              <a:pathLst>
                <a:path w="756" h="755" extrusionOk="0">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7" name="Google Shape;5197;p33"/>
            <p:cNvSpPr/>
            <p:nvPr/>
          </p:nvSpPr>
          <p:spPr>
            <a:xfrm>
              <a:off x="4875867" y="2832152"/>
              <a:ext cx="29285" cy="29207"/>
            </a:xfrm>
            <a:custGeom>
              <a:avLst/>
              <a:gdLst/>
              <a:ahLst/>
              <a:cxnLst/>
              <a:rect l="l" t="t" r="r" b="b"/>
              <a:pathLst>
                <a:path w="757" h="755" extrusionOk="0">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8" name="Google Shape;5198;p33"/>
            <p:cNvSpPr/>
            <p:nvPr/>
          </p:nvSpPr>
          <p:spPr>
            <a:xfrm>
              <a:off x="4956758" y="2938922"/>
              <a:ext cx="34933" cy="37795"/>
            </a:xfrm>
            <a:custGeom>
              <a:avLst/>
              <a:gdLst/>
              <a:ahLst/>
              <a:cxnLst/>
              <a:rect l="l" t="t" r="r" b="b"/>
              <a:pathLst>
                <a:path w="903" h="977" extrusionOk="0">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9" name="Google Shape;5199;p33"/>
            <p:cNvSpPr/>
            <p:nvPr/>
          </p:nvSpPr>
          <p:spPr>
            <a:xfrm>
              <a:off x="4787240" y="2694975"/>
              <a:ext cx="375477" cy="373581"/>
            </a:xfrm>
            <a:custGeom>
              <a:avLst/>
              <a:gdLst/>
              <a:ahLst/>
              <a:cxnLst/>
              <a:rect l="l" t="t" r="r" b="b"/>
              <a:pathLst>
                <a:path w="9706" h="9657" extrusionOk="0">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0" name="Google Shape;5200;p33"/>
            <p:cNvSpPr/>
            <p:nvPr/>
          </p:nvSpPr>
          <p:spPr>
            <a:xfrm>
              <a:off x="4956332" y="2785730"/>
              <a:ext cx="105262" cy="115436"/>
            </a:xfrm>
            <a:custGeom>
              <a:avLst/>
              <a:gdLst/>
              <a:ahLst/>
              <a:cxnLst/>
              <a:rect l="l" t="t" r="r" b="b"/>
              <a:pathLst>
                <a:path w="2721" h="2984" extrusionOk="0">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1" name="Google Shape;5201;p33"/>
            <p:cNvSpPr/>
            <p:nvPr/>
          </p:nvSpPr>
          <p:spPr>
            <a:xfrm>
              <a:off x="4931380" y="2704646"/>
              <a:ext cx="54778" cy="54701"/>
            </a:xfrm>
            <a:custGeom>
              <a:avLst/>
              <a:gdLst/>
              <a:ahLst/>
              <a:cxnLst/>
              <a:rect l="l" t="t" r="r" b="b"/>
              <a:pathLst>
                <a:path w="1416" h="1414" extrusionOk="0">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2" name="Google Shape;5202;p33"/>
            <p:cNvSpPr/>
            <p:nvPr/>
          </p:nvSpPr>
          <p:spPr>
            <a:xfrm>
              <a:off x="5106314" y="2852732"/>
              <a:ext cx="40116" cy="40155"/>
            </a:xfrm>
            <a:custGeom>
              <a:avLst/>
              <a:gdLst/>
              <a:ahLst/>
              <a:cxnLst/>
              <a:rect l="l" t="t" r="r" b="b"/>
              <a:pathLst>
                <a:path w="1037" h="1038" extrusionOk="0">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3" name="Google Shape;5203;p33"/>
            <p:cNvSpPr/>
            <p:nvPr/>
          </p:nvSpPr>
          <p:spPr>
            <a:xfrm>
              <a:off x="4870413" y="2826697"/>
              <a:ext cx="40155" cy="40155"/>
            </a:xfrm>
            <a:custGeom>
              <a:avLst/>
              <a:gdLst/>
              <a:ahLst/>
              <a:cxnLst/>
              <a:rect l="l" t="t" r="r" b="b"/>
              <a:pathLst>
                <a:path w="1038" h="1038" extrusionOk="0">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07"/>
        <p:cNvGrpSpPr/>
        <p:nvPr/>
      </p:nvGrpSpPr>
      <p:grpSpPr>
        <a:xfrm>
          <a:off x="0" y="0"/>
          <a:ext cx="0" cy="0"/>
          <a:chOff x="0" y="0"/>
          <a:chExt cx="0" cy="0"/>
        </a:xfrm>
      </p:grpSpPr>
      <p:grpSp>
        <p:nvGrpSpPr>
          <p:cNvPr id="5208" name="Google Shape;5208;p34"/>
          <p:cNvGrpSpPr/>
          <p:nvPr/>
        </p:nvGrpSpPr>
        <p:grpSpPr>
          <a:xfrm>
            <a:off x="4053993" y="2659173"/>
            <a:ext cx="687255" cy="695856"/>
            <a:chOff x="3063709" y="-107293"/>
            <a:chExt cx="201908" cy="204435"/>
          </a:xfrm>
        </p:grpSpPr>
        <p:sp>
          <p:nvSpPr>
            <p:cNvPr id="5209" name="Google Shape;5209;p34"/>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0" name="Google Shape;5210;p34"/>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1" name="Google Shape;5211;p34"/>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2" name="Google Shape;5212;p34"/>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3" name="Google Shape;5213;p34"/>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4" name="Google Shape;5214;p34"/>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5" name="Google Shape;5215;p34"/>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6" name="Google Shape;5216;p34"/>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7" name="Google Shape;5217;p34"/>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8" name="Google Shape;5218;p34"/>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9" name="Google Shape;5219;p34"/>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0" name="Google Shape;5220;p34"/>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21" name="Google Shape;5221;p34"/>
          <p:cNvSpPr txBox="1">
            <a:spLocks noGrp="1"/>
          </p:cNvSpPr>
          <p:nvPr>
            <p:ph type="title"/>
          </p:nvPr>
        </p:nvSpPr>
        <p:spPr>
          <a:xfrm>
            <a:off x="906404" y="507038"/>
            <a:ext cx="7779021"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Firebase Grow &amp; Engage Your Audience</a:t>
            </a:r>
            <a:endParaRPr/>
          </a:p>
        </p:txBody>
      </p:sp>
      <p:grpSp>
        <p:nvGrpSpPr>
          <p:cNvPr id="5222" name="Google Shape;5222;p34"/>
          <p:cNvGrpSpPr/>
          <p:nvPr/>
        </p:nvGrpSpPr>
        <p:grpSpPr>
          <a:xfrm rot="-636634">
            <a:off x="114696" y="4636025"/>
            <a:ext cx="581336" cy="433345"/>
            <a:chOff x="4403906" y="678417"/>
            <a:chExt cx="315495" cy="235179"/>
          </a:xfrm>
        </p:grpSpPr>
        <p:sp>
          <p:nvSpPr>
            <p:cNvPr id="5223" name="Google Shape;5223;p34"/>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4" name="Google Shape;5224;p34"/>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5" name="Google Shape;5225;p34"/>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6" name="Google Shape;5226;p34"/>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7" name="Google Shape;5227;p34"/>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8" name="Google Shape;5228;p34"/>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9" name="Google Shape;5229;p34"/>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0" name="Google Shape;5230;p34"/>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1" name="Google Shape;5231;p34"/>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2" name="Google Shape;5232;p34"/>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3" name="Google Shape;5233;p34"/>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4" name="Google Shape;5234;p34"/>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5" name="Google Shape;5235;p34"/>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6" name="Google Shape;5236;p34"/>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37" name="Google Shape;5237;p34"/>
          <p:cNvGrpSpPr/>
          <p:nvPr/>
        </p:nvGrpSpPr>
        <p:grpSpPr>
          <a:xfrm>
            <a:off x="8171021" y="-68440"/>
            <a:ext cx="1143668" cy="717190"/>
            <a:chOff x="3412760" y="-653963"/>
            <a:chExt cx="585040" cy="366877"/>
          </a:xfrm>
        </p:grpSpPr>
        <p:sp>
          <p:nvSpPr>
            <p:cNvPr id="5238" name="Google Shape;5238;p34"/>
            <p:cNvSpPr/>
            <p:nvPr/>
          </p:nvSpPr>
          <p:spPr>
            <a:xfrm>
              <a:off x="3414571" y="-540044"/>
              <a:ext cx="581132" cy="252958"/>
            </a:xfrm>
            <a:custGeom>
              <a:avLst/>
              <a:gdLst/>
              <a:ahLst/>
              <a:cxnLst/>
              <a:rect l="l" t="t" r="r" b="b"/>
              <a:pathLst>
                <a:path w="12192" h="5307" extrusionOk="0">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9" name="Google Shape;5239;p34"/>
            <p:cNvSpPr/>
            <p:nvPr/>
          </p:nvSpPr>
          <p:spPr>
            <a:xfrm>
              <a:off x="3553657" y="-650579"/>
              <a:ext cx="350147" cy="221261"/>
            </a:xfrm>
            <a:custGeom>
              <a:avLst/>
              <a:gdLst/>
              <a:ahLst/>
              <a:cxnLst/>
              <a:rect l="l" t="t" r="r" b="b"/>
              <a:pathLst>
                <a:path w="7346" h="4642" extrusionOk="0">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0" name="Google Shape;5240;p34"/>
            <p:cNvSpPr/>
            <p:nvPr/>
          </p:nvSpPr>
          <p:spPr>
            <a:xfrm>
              <a:off x="3414571" y="-504724"/>
              <a:ext cx="571885" cy="217638"/>
            </a:xfrm>
            <a:custGeom>
              <a:avLst/>
              <a:gdLst/>
              <a:ahLst/>
              <a:cxnLst/>
              <a:rect l="l" t="t" r="r" b="b"/>
              <a:pathLst>
                <a:path w="11998" h="4566" extrusionOk="0">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1" name="Google Shape;5241;p34"/>
            <p:cNvSpPr/>
            <p:nvPr/>
          </p:nvSpPr>
          <p:spPr>
            <a:xfrm>
              <a:off x="3448270" y="-502770"/>
              <a:ext cx="56769" cy="51669"/>
            </a:xfrm>
            <a:custGeom>
              <a:avLst/>
              <a:gdLst/>
              <a:ahLst/>
              <a:cxnLst/>
              <a:rect l="l" t="t" r="r" b="b"/>
              <a:pathLst>
                <a:path w="1191" h="1084" extrusionOk="0">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2" name="Google Shape;5242;p34"/>
            <p:cNvSpPr/>
            <p:nvPr/>
          </p:nvSpPr>
          <p:spPr>
            <a:xfrm>
              <a:off x="3456659" y="-495191"/>
              <a:ext cx="40182" cy="36511"/>
            </a:xfrm>
            <a:custGeom>
              <a:avLst/>
              <a:gdLst/>
              <a:ahLst/>
              <a:cxnLst/>
              <a:rect l="l" t="t" r="r" b="b"/>
              <a:pathLst>
                <a:path w="843" h="766" extrusionOk="0">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3" name="Google Shape;5243;p34"/>
            <p:cNvSpPr/>
            <p:nvPr/>
          </p:nvSpPr>
          <p:spPr>
            <a:xfrm>
              <a:off x="3563619" y="-437612"/>
              <a:ext cx="56817" cy="51717"/>
            </a:xfrm>
            <a:custGeom>
              <a:avLst/>
              <a:gdLst/>
              <a:ahLst/>
              <a:cxnLst/>
              <a:rect l="l" t="t" r="r" b="b"/>
              <a:pathLst>
                <a:path w="1192" h="1085" extrusionOk="0">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4" name="Google Shape;5244;p34"/>
            <p:cNvSpPr/>
            <p:nvPr/>
          </p:nvSpPr>
          <p:spPr>
            <a:xfrm>
              <a:off x="3571961" y="-429985"/>
              <a:ext cx="40134" cy="36511"/>
            </a:xfrm>
            <a:custGeom>
              <a:avLst/>
              <a:gdLst/>
              <a:ahLst/>
              <a:cxnLst/>
              <a:rect l="l" t="t" r="r" b="b"/>
              <a:pathLst>
                <a:path w="842" h="766" extrusionOk="0">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5" name="Google Shape;5245;p34"/>
            <p:cNvSpPr/>
            <p:nvPr/>
          </p:nvSpPr>
          <p:spPr>
            <a:xfrm>
              <a:off x="3730018" y="-390757"/>
              <a:ext cx="56769" cy="51669"/>
            </a:xfrm>
            <a:custGeom>
              <a:avLst/>
              <a:gdLst/>
              <a:ahLst/>
              <a:cxnLst/>
              <a:rect l="l" t="t" r="r" b="b"/>
              <a:pathLst>
                <a:path w="1191" h="1084" extrusionOk="0">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6" name="Google Shape;5246;p34"/>
            <p:cNvSpPr/>
            <p:nvPr/>
          </p:nvSpPr>
          <p:spPr>
            <a:xfrm>
              <a:off x="3738359" y="-383226"/>
              <a:ext cx="40134" cy="36559"/>
            </a:xfrm>
            <a:custGeom>
              <a:avLst/>
              <a:gdLst/>
              <a:ahLst/>
              <a:cxnLst/>
              <a:rect l="l" t="t" r="r" b="b"/>
              <a:pathLst>
                <a:path w="842" h="767" extrusionOk="0">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7" name="Google Shape;5247;p34"/>
            <p:cNvSpPr/>
            <p:nvPr/>
          </p:nvSpPr>
          <p:spPr>
            <a:xfrm>
              <a:off x="3888456" y="-379317"/>
              <a:ext cx="56817" cy="51669"/>
            </a:xfrm>
            <a:custGeom>
              <a:avLst/>
              <a:gdLst/>
              <a:ahLst/>
              <a:cxnLst/>
              <a:rect l="l" t="t" r="r" b="b"/>
              <a:pathLst>
                <a:path w="1192" h="1084" extrusionOk="0">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8" name="Google Shape;5248;p34"/>
            <p:cNvSpPr/>
            <p:nvPr/>
          </p:nvSpPr>
          <p:spPr>
            <a:xfrm>
              <a:off x="3896798" y="-371786"/>
              <a:ext cx="40134" cy="36559"/>
            </a:xfrm>
            <a:custGeom>
              <a:avLst/>
              <a:gdLst/>
              <a:ahLst/>
              <a:cxnLst/>
              <a:rect l="l" t="t" r="r" b="b"/>
              <a:pathLst>
                <a:path w="842" h="767" extrusionOk="0">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9" name="Google Shape;5249;p34"/>
            <p:cNvSpPr/>
            <p:nvPr/>
          </p:nvSpPr>
          <p:spPr>
            <a:xfrm>
              <a:off x="3558805" y="-653963"/>
              <a:ext cx="325838" cy="226361"/>
            </a:xfrm>
            <a:custGeom>
              <a:avLst/>
              <a:gdLst/>
              <a:ahLst/>
              <a:cxnLst/>
              <a:rect l="l" t="t" r="r" b="b"/>
              <a:pathLst>
                <a:path w="6836" h="4749" extrusionOk="0">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0" name="Google Shape;5250;p34"/>
            <p:cNvSpPr/>
            <p:nvPr/>
          </p:nvSpPr>
          <p:spPr>
            <a:xfrm>
              <a:off x="3412760" y="-541283"/>
              <a:ext cx="209535" cy="224645"/>
            </a:xfrm>
            <a:custGeom>
              <a:avLst/>
              <a:gdLst/>
              <a:ahLst/>
              <a:cxnLst/>
              <a:rect l="l" t="t" r="r" b="b"/>
              <a:pathLst>
                <a:path w="4396" h="4713" extrusionOk="0">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1" name="Google Shape;5251;p34"/>
            <p:cNvSpPr/>
            <p:nvPr/>
          </p:nvSpPr>
          <p:spPr>
            <a:xfrm>
              <a:off x="3500654" y="-452197"/>
              <a:ext cx="64157" cy="28075"/>
            </a:xfrm>
            <a:custGeom>
              <a:avLst/>
              <a:gdLst/>
              <a:ahLst/>
              <a:cxnLst/>
              <a:rect l="l" t="t" r="r" b="b"/>
              <a:pathLst>
                <a:path w="1346" h="589" extrusionOk="0">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2" name="Google Shape;5252;p34"/>
            <p:cNvSpPr/>
            <p:nvPr/>
          </p:nvSpPr>
          <p:spPr>
            <a:xfrm>
              <a:off x="3801515" y="-362921"/>
              <a:ext cx="81078" cy="9819"/>
            </a:xfrm>
            <a:custGeom>
              <a:avLst/>
              <a:gdLst/>
              <a:ahLst/>
              <a:cxnLst/>
              <a:rect l="l" t="t" r="r" b="b"/>
              <a:pathLst>
                <a:path w="1701" h="206" extrusionOk="0">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3" name="Google Shape;5253;p34"/>
            <p:cNvSpPr/>
            <p:nvPr/>
          </p:nvSpPr>
          <p:spPr>
            <a:xfrm>
              <a:off x="3886359" y="-456487"/>
              <a:ext cx="191" cy="143"/>
            </a:xfrm>
            <a:custGeom>
              <a:avLst/>
              <a:gdLst/>
              <a:ahLst/>
              <a:cxnLst/>
              <a:rect l="l" t="t" r="r" b="b"/>
              <a:pathLst>
                <a:path w="4" h="3" fill="none" extrusionOk="0">
                  <a:moveTo>
                    <a:pt x="0" y="2"/>
                  </a:moveTo>
                  <a:cubicBezTo>
                    <a:pt x="2" y="2"/>
                    <a:pt x="3" y="0"/>
                    <a:pt x="2" y="0"/>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4" name="Google Shape;5254;p34"/>
            <p:cNvSpPr/>
            <p:nvPr/>
          </p:nvSpPr>
          <p:spPr>
            <a:xfrm>
              <a:off x="3896559" y="-449480"/>
              <a:ext cx="334" cy="238"/>
            </a:xfrm>
            <a:custGeom>
              <a:avLst/>
              <a:gdLst/>
              <a:ahLst/>
              <a:cxnLst/>
              <a:rect l="l" t="t" r="r" b="b"/>
              <a:pathLst>
                <a:path w="7" h="5" extrusionOk="0">
                  <a:moveTo>
                    <a:pt x="4" y="1"/>
                  </a:moveTo>
                  <a:lnTo>
                    <a:pt x="4" y="1"/>
                  </a:lnTo>
                  <a:cubicBezTo>
                    <a:pt x="1" y="1"/>
                    <a:pt x="1" y="3"/>
                    <a:pt x="3" y="5"/>
                  </a:cubicBezTo>
                  <a:cubicBezTo>
                    <a:pt x="5" y="5"/>
                    <a:pt x="6" y="1"/>
                    <a:pt x="4"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5" name="Google Shape;5255;p34"/>
            <p:cNvSpPr/>
            <p:nvPr/>
          </p:nvSpPr>
          <p:spPr>
            <a:xfrm>
              <a:off x="3835453" y="-404151"/>
              <a:ext cx="162347" cy="114110"/>
            </a:xfrm>
            <a:custGeom>
              <a:avLst/>
              <a:gdLst/>
              <a:ahLst/>
              <a:cxnLst/>
              <a:rect l="l" t="t" r="r" b="b"/>
              <a:pathLst>
                <a:path w="3406" h="2394" extrusionOk="0">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6" name="Google Shape;5256;p34"/>
            <p:cNvSpPr/>
            <p:nvPr/>
          </p:nvSpPr>
          <p:spPr>
            <a:xfrm>
              <a:off x="3475630" y="-495000"/>
              <a:ext cx="21163" cy="36082"/>
            </a:xfrm>
            <a:custGeom>
              <a:avLst/>
              <a:gdLst/>
              <a:ahLst/>
              <a:cxnLst/>
              <a:rect l="l" t="t" r="r" b="b"/>
              <a:pathLst>
                <a:path w="444" h="757" extrusionOk="0">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7" name="Google Shape;5257;p34"/>
            <p:cNvSpPr/>
            <p:nvPr/>
          </p:nvSpPr>
          <p:spPr>
            <a:xfrm>
              <a:off x="3578205" y="-429080"/>
              <a:ext cx="36845" cy="36940"/>
            </a:xfrm>
            <a:custGeom>
              <a:avLst/>
              <a:gdLst/>
              <a:ahLst/>
              <a:cxnLst/>
              <a:rect l="l" t="t" r="r" b="b"/>
              <a:pathLst>
                <a:path w="773" h="775" extrusionOk="0">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8" name="Google Shape;5258;p34"/>
            <p:cNvSpPr/>
            <p:nvPr/>
          </p:nvSpPr>
          <p:spPr>
            <a:xfrm>
              <a:off x="3589787" y="-437802"/>
              <a:ext cx="31650" cy="52146"/>
            </a:xfrm>
            <a:custGeom>
              <a:avLst/>
              <a:gdLst/>
              <a:ahLst/>
              <a:cxnLst/>
              <a:rect l="l" t="t" r="r" b="b"/>
              <a:pathLst>
                <a:path w="664" h="1094" extrusionOk="0">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9" name="Google Shape;5259;p34"/>
            <p:cNvSpPr/>
            <p:nvPr/>
          </p:nvSpPr>
          <p:spPr>
            <a:xfrm>
              <a:off x="3753946" y="-383512"/>
              <a:ext cx="22641" cy="36797"/>
            </a:xfrm>
            <a:custGeom>
              <a:avLst/>
              <a:gdLst/>
              <a:ahLst/>
              <a:cxnLst/>
              <a:rect l="l" t="t" r="r" b="b"/>
              <a:pathLst>
                <a:path w="475" h="772" extrusionOk="0">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0" name="Google Shape;5260;p34"/>
            <p:cNvSpPr/>
            <p:nvPr/>
          </p:nvSpPr>
          <p:spPr>
            <a:xfrm>
              <a:off x="3737454" y="-376124"/>
              <a:ext cx="50477" cy="39324"/>
            </a:xfrm>
            <a:custGeom>
              <a:avLst/>
              <a:gdLst/>
              <a:ahLst/>
              <a:cxnLst/>
              <a:rect l="l" t="t" r="r" b="b"/>
              <a:pathLst>
                <a:path w="1059" h="825" extrusionOk="0">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1" name="Google Shape;5261;p34"/>
            <p:cNvSpPr/>
            <p:nvPr/>
          </p:nvSpPr>
          <p:spPr>
            <a:xfrm>
              <a:off x="3909477" y="-367306"/>
              <a:ext cx="28265" cy="32603"/>
            </a:xfrm>
            <a:custGeom>
              <a:avLst/>
              <a:gdLst/>
              <a:ahLst/>
              <a:cxnLst/>
              <a:rect l="l" t="t" r="r" b="b"/>
              <a:pathLst>
                <a:path w="593" h="684" extrusionOk="0">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2" name="Google Shape;5262;p34"/>
            <p:cNvSpPr/>
            <p:nvPr/>
          </p:nvSpPr>
          <p:spPr>
            <a:xfrm>
              <a:off x="3911002" y="-379699"/>
              <a:ext cx="35749" cy="49190"/>
            </a:xfrm>
            <a:custGeom>
              <a:avLst/>
              <a:gdLst/>
              <a:ahLst/>
              <a:cxnLst/>
              <a:rect l="l" t="t" r="r" b="b"/>
              <a:pathLst>
                <a:path w="750" h="1032" extrusionOk="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3" name="Google Shape;5263;p34"/>
            <p:cNvSpPr/>
            <p:nvPr/>
          </p:nvSpPr>
          <p:spPr>
            <a:xfrm>
              <a:off x="3628682" y="-402387"/>
              <a:ext cx="86131" cy="24833"/>
            </a:xfrm>
            <a:custGeom>
              <a:avLst/>
              <a:gdLst/>
              <a:ahLst/>
              <a:cxnLst/>
              <a:rect l="l" t="t" r="r" b="b"/>
              <a:pathLst>
                <a:path w="1807" h="521" extrusionOk="0">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4" name="Google Shape;5264;p34"/>
            <p:cNvSpPr/>
            <p:nvPr/>
          </p:nvSpPr>
          <p:spPr>
            <a:xfrm>
              <a:off x="3664240" y="-534515"/>
              <a:ext cx="58485" cy="36225"/>
            </a:xfrm>
            <a:custGeom>
              <a:avLst/>
              <a:gdLst/>
              <a:ahLst/>
              <a:cxnLst/>
              <a:rect l="l" t="t" r="r" b="b"/>
              <a:pathLst>
                <a:path w="1227" h="760" extrusionOk="0">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5" name="Google Shape;5265;p34"/>
            <p:cNvSpPr/>
            <p:nvPr/>
          </p:nvSpPr>
          <p:spPr>
            <a:xfrm>
              <a:off x="3587070" y="-551150"/>
              <a:ext cx="57770" cy="52527"/>
            </a:xfrm>
            <a:custGeom>
              <a:avLst/>
              <a:gdLst/>
              <a:ahLst/>
              <a:cxnLst/>
              <a:rect l="l" t="t" r="r" b="b"/>
              <a:pathLst>
                <a:path w="1212" h="1102" extrusionOk="0">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6" name="Google Shape;5266;p34"/>
            <p:cNvSpPr/>
            <p:nvPr/>
          </p:nvSpPr>
          <p:spPr>
            <a:xfrm>
              <a:off x="3735595" y="-515973"/>
              <a:ext cx="57722" cy="52527"/>
            </a:xfrm>
            <a:custGeom>
              <a:avLst/>
              <a:gdLst/>
              <a:ahLst/>
              <a:cxnLst/>
              <a:rect l="l" t="t" r="r" b="b"/>
              <a:pathLst>
                <a:path w="1211" h="1102" extrusionOk="0">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7" name="Google Shape;5267;p34"/>
            <p:cNvSpPr/>
            <p:nvPr/>
          </p:nvSpPr>
          <p:spPr>
            <a:xfrm>
              <a:off x="3730876" y="-552913"/>
              <a:ext cx="45711" cy="29600"/>
            </a:xfrm>
            <a:custGeom>
              <a:avLst/>
              <a:gdLst/>
              <a:ahLst/>
              <a:cxnLst/>
              <a:rect l="l" t="t" r="r" b="b"/>
              <a:pathLst>
                <a:path w="959" h="621" extrusionOk="0">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8" name="Google Shape;5268;p34"/>
            <p:cNvSpPr/>
            <p:nvPr/>
          </p:nvSpPr>
          <p:spPr>
            <a:xfrm>
              <a:off x="3625250" y="-577937"/>
              <a:ext cx="45663" cy="29552"/>
            </a:xfrm>
            <a:custGeom>
              <a:avLst/>
              <a:gdLst/>
              <a:ahLst/>
              <a:cxnLst/>
              <a:rect l="l" t="t" r="r" b="b"/>
              <a:pathLst>
                <a:path w="958" h="620" extrusionOk="0">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69" name="Google Shape;5269;p34"/>
          <p:cNvGrpSpPr/>
          <p:nvPr/>
        </p:nvGrpSpPr>
        <p:grpSpPr>
          <a:xfrm>
            <a:off x="8015641" y="1288759"/>
            <a:ext cx="1101097" cy="1474497"/>
            <a:chOff x="343086" y="2700509"/>
            <a:chExt cx="453294" cy="607014"/>
          </a:xfrm>
        </p:grpSpPr>
        <p:sp>
          <p:nvSpPr>
            <p:cNvPr id="5270" name="Google Shape;5270;p34"/>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1" name="Google Shape;5271;p34"/>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2" name="Google Shape;5272;p34"/>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3" name="Google Shape;5273;p34"/>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4" name="Google Shape;5274;p34"/>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5" name="Google Shape;5275;p34"/>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6" name="Google Shape;5276;p34"/>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7" name="Google Shape;5277;p34"/>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8" name="Google Shape;5278;p34"/>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9" name="Google Shape;5279;p34"/>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0" name="Google Shape;5280;p34"/>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1" name="Google Shape;5281;p34"/>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2" name="Google Shape;5282;p34"/>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3" name="Google Shape;5283;p34"/>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4" name="Google Shape;5284;p34"/>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85" name="Google Shape;5285;p34"/>
          <p:cNvSpPr/>
          <p:nvPr/>
        </p:nvSpPr>
        <p:spPr>
          <a:xfrm>
            <a:off x="4178623" y="31789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6" name="Google Shape;5286;p34"/>
          <p:cNvSpPr/>
          <p:nvPr/>
        </p:nvSpPr>
        <p:spPr>
          <a:xfrm>
            <a:off x="2391234" y="1388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7" name="Google Shape;5287;p34"/>
          <p:cNvSpPr/>
          <p:nvPr/>
        </p:nvSpPr>
        <p:spPr>
          <a:xfrm>
            <a:off x="7477609" y="129414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8" name="Google Shape;5288;p34"/>
          <p:cNvSpPr/>
          <p:nvPr/>
        </p:nvSpPr>
        <p:spPr>
          <a:xfrm>
            <a:off x="4689136" y="290372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9" name="Google Shape;5289;p34"/>
          <p:cNvSpPr/>
          <p:nvPr/>
        </p:nvSpPr>
        <p:spPr>
          <a:xfrm>
            <a:off x="8015641" y="35036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0" name="Google Shape;5290;p34"/>
          <p:cNvSpPr/>
          <p:nvPr/>
        </p:nvSpPr>
        <p:spPr>
          <a:xfrm>
            <a:off x="7535076" y="291749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1" name="Google Shape;5291;p34"/>
          <p:cNvSpPr/>
          <p:nvPr/>
        </p:nvSpPr>
        <p:spPr>
          <a:xfrm>
            <a:off x="5182280" y="9267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2" name="Google Shape;5292;p34"/>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3" name="Google Shape;5293;p34"/>
          <p:cNvSpPr/>
          <p:nvPr/>
        </p:nvSpPr>
        <p:spPr>
          <a:xfrm>
            <a:off x="8422052" y="4638790"/>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4" name="Google Shape;5294;p34"/>
          <p:cNvSpPr txBox="1"/>
          <p:nvPr/>
        </p:nvSpPr>
        <p:spPr>
          <a:xfrm>
            <a:off x="691533" y="1099853"/>
            <a:ext cx="7284220" cy="1224024"/>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1" i="0" u="none" strike="noStrike" cap="none">
                <a:solidFill>
                  <a:schemeClr val="dk1"/>
                </a:solidFill>
                <a:latin typeface="Barlow"/>
                <a:ea typeface="Barlow"/>
                <a:cs typeface="Barlow"/>
                <a:sym typeface="Barlow"/>
              </a:rPr>
              <a:t>Google Analytics </a:t>
            </a:r>
            <a:r>
              <a:rPr lang="vi-VN" sz="1600" b="0" i="0" u="none" strike="noStrike" cap="none">
                <a:solidFill>
                  <a:schemeClr val="dk1"/>
                </a:solidFill>
                <a:latin typeface="Barlow"/>
                <a:ea typeface="Barlow"/>
                <a:cs typeface="Barlow"/>
                <a:sym typeface="Barlow"/>
              </a:rPr>
              <a:t>sẽ phân tích thuộc tính và hành vi của người sử dụng trong bảng điều khiển. Cuối cùng sẽ đưa ra quyết định về lộ trình xây dựng ứng dụng. Ngoài ra nó còn nhận thông tin về thời gian thực từ báo cáo cho đến việc xuất dữ liệu sự kiện thô tới Google BigQuery để phân tích tùy chỉnh. </a:t>
            </a:r>
            <a:endParaRPr sz="1600" b="0" i="0" u="none" strike="noStrike" cap="none">
              <a:solidFill>
                <a:schemeClr val="dk1"/>
              </a:solidFill>
              <a:latin typeface="Barlow"/>
              <a:ea typeface="Barlow"/>
              <a:cs typeface="Barlow"/>
              <a:sym typeface="Barlow"/>
            </a:endParaRPr>
          </a:p>
        </p:txBody>
      </p:sp>
      <p:grpSp>
        <p:nvGrpSpPr>
          <p:cNvPr id="5295" name="Google Shape;5295;p34"/>
          <p:cNvGrpSpPr/>
          <p:nvPr/>
        </p:nvGrpSpPr>
        <p:grpSpPr>
          <a:xfrm>
            <a:off x="456188" y="525320"/>
            <a:ext cx="448056" cy="448073"/>
            <a:chOff x="4787240" y="2694975"/>
            <a:chExt cx="375477" cy="373581"/>
          </a:xfrm>
        </p:grpSpPr>
        <p:sp>
          <p:nvSpPr>
            <p:cNvPr id="5296" name="Google Shape;5296;p34"/>
            <p:cNvSpPr/>
            <p:nvPr/>
          </p:nvSpPr>
          <p:spPr>
            <a:xfrm>
              <a:off x="4792888" y="2881398"/>
              <a:ext cx="362711" cy="181394"/>
            </a:xfrm>
            <a:custGeom>
              <a:avLst/>
              <a:gdLst/>
              <a:ahLst/>
              <a:cxnLst/>
              <a:rect l="l" t="t" r="r" b="b"/>
              <a:pathLst>
                <a:path w="9376" h="4689" extrusionOk="0">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7" name="Google Shape;5297;p34"/>
            <p:cNvSpPr/>
            <p:nvPr/>
          </p:nvSpPr>
          <p:spPr>
            <a:xfrm>
              <a:off x="4792888" y="2881398"/>
              <a:ext cx="222671" cy="181394"/>
            </a:xfrm>
            <a:custGeom>
              <a:avLst/>
              <a:gdLst/>
              <a:ahLst/>
              <a:cxnLst/>
              <a:rect l="l" t="t" r="r" b="b"/>
              <a:pathLst>
                <a:path w="5756" h="4689" extrusionOk="0">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8" name="Google Shape;5298;p34"/>
            <p:cNvSpPr/>
            <p:nvPr/>
          </p:nvSpPr>
          <p:spPr>
            <a:xfrm>
              <a:off x="4802559" y="2881591"/>
              <a:ext cx="350602" cy="151993"/>
            </a:xfrm>
            <a:custGeom>
              <a:avLst/>
              <a:gdLst/>
              <a:ahLst/>
              <a:cxnLst/>
              <a:rect l="l" t="t" r="r" b="b"/>
              <a:pathLst>
                <a:path w="9063" h="3929" extrusionOk="0">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9" name="Google Shape;5299;p34"/>
            <p:cNvSpPr/>
            <p:nvPr/>
          </p:nvSpPr>
          <p:spPr>
            <a:xfrm>
              <a:off x="4802559" y="2881630"/>
              <a:ext cx="213000" cy="122786"/>
            </a:xfrm>
            <a:custGeom>
              <a:avLst/>
              <a:gdLst/>
              <a:ahLst/>
              <a:cxnLst/>
              <a:rect l="l" t="t" r="r" b="b"/>
              <a:pathLst>
                <a:path w="5506" h="3174" extrusionOk="0">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0" name="Google Shape;5300;p34"/>
            <p:cNvSpPr/>
            <p:nvPr/>
          </p:nvSpPr>
          <p:spPr>
            <a:xfrm>
              <a:off x="4890490" y="2953623"/>
              <a:ext cx="45145" cy="35938"/>
            </a:xfrm>
            <a:custGeom>
              <a:avLst/>
              <a:gdLst/>
              <a:ahLst/>
              <a:cxnLst/>
              <a:rect l="l" t="t" r="r" b="b"/>
              <a:pathLst>
                <a:path w="1167" h="929" extrusionOk="0">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1" name="Google Shape;5301;p34"/>
            <p:cNvSpPr/>
            <p:nvPr/>
          </p:nvSpPr>
          <p:spPr>
            <a:xfrm>
              <a:off x="5012812" y="2953623"/>
              <a:ext cx="45184" cy="35938"/>
            </a:xfrm>
            <a:custGeom>
              <a:avLst/>
              <a:gdLst/>
              <a:ahLst/>
              <a:cxnLst/>
              <a:rect l="l" t="t" r="r" b="b"/>
              <a:pathLst>
                <a:path w="1168" h="929" extrusionOk="0">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2" name="Google Shape;5302;p34"/>
            <p:cNvSpPr/>
            <p:nvPr/>
          </p:nvSpPr>
          <p:spPr>
            <a:xfrm>
              <a:off x="4962212" y="2944338"/>
              <a:ext cx="24023" cy="26886"/>
            </a:xfrm>
            <a:custGeom>
              <a:avLst/>
              <a:gdLst/>
              <a:ahLst/>
              <a:cxnLst/>
              <a:rect l="l" t="t" r="r" b="b"/>
              <a:pathLst>
                <a:path w="621" h="695" extrusionOk="0">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3" name="Google Shape;5303;p34"/>
            <p:cNvSpPr/>
            <p:nvPr/>
          </p:nvSpPr>
          <p:spPr>
            <a:xfrm>
              <a:off x="4911071" y="2935634"/>
              <a:ext cx="10948" cy="19729"/>
            </a:xfrm>
            <a:custGeom>
              <a:avLst/>
              <a:gdLst/>
              <a:ahLst/>
              <a:cxnLst/>
              <a:rect l="l" t="t" r="r" b="b"/>
              <a:pathLst>
                <a:path w="283" h="510" extrusionOk="0">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4" name="Google Shape;5304;p34"/>
            <p:cNvSpPr/>
            <p:nvPr/>
          </p:nvSpPr>
          <p:spPr>
            <a:xfrm>
              <a:off x="5026313" y="2935634"/>
              <a:ext cx="10987" cy="19729"/>
            </a:xfrm>
            <a:custGeom>
              <a:avLst/>
              <a:gdLst/>
              <a:ahLst/>
              <a:cxnLst/>
              <a:rect l="l" t="t" r="r" b="b"/>
              <a:pathLst>
                <a:path w="284" h="510" extrusionOk="0">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5" name="Google Shape;5305;p34"/>
            <p:cNvSpPr/>
            <p:nvPr/>
          </p:nvSpPr>
          <p:spPr>
            <a:xfrm>
              <a:off x="4931728" y="2700197"/>
              <a:ext cx="224953" cy="223947"/>
            </a:xfrm>
            <a:custGeom>
              <a:avLst/>
              <a:gdLst/>
              <a:ahLst/>
              <a:cxnLst/>
              <a:rect l="l" t="t" r="r" b="b"/>
              <a:pathLst>
                <a:path w="5815" h="5789" extrusionOk="0">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6" name="Google Shape;5306;p34"/>
            <p:cNvSpPr/>
            <p:nvPr/>
          </p:nvSpPr>
          <p:spPr>
            <a:xfrm>
              <a:off x="4931651" y="2780236"/>
              <a:ext cx="143986" cy="143986"/>
            </a:xfrm>
            <a:custGeom>
              <a:avLst/>
              <a:gdLst/>
              <a:ahLst/>
              <a:cxnLst/>
              <a:rect l="l" t="t" r="r" b="b"/>
              <a:pathLst>
                <a:path w="3722" h="3722" extrusionOk="0">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7" name="Google Shape;5307;p34"/>
            <p:cNvSpPr/>
            <p:nvPr/>
          </p:nvSpPr>
          <p:spPr>
            <a:xfrm>
              <a:off x="4962754" y="2790759"/>
              <a:ext cx="93153" cy="104488"/>
            </a:xfrm>
            <a:custGeom>
              <a:avLst/>
              <a:gdLst/>
              <a:ahLst/>
              <a:cxnLst/>
              <a:rect l="l" t="t" r="r" b="b"/>
              <a:pathLst>
                <a:path w="2408" h="2701" extrusionOk="0">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8" name="Google Shape;5308;p34"/>
            <p:cNvSpPr/>
            <p:nvPr/>
          </p:nvSpPr>
          <p:spPr>
            <a:xfrm>
              <a:off x="4936564" y="2709830"/>
              <a:ext cx="44681" cy="43830"/>
            </a:xfrm>
            <a:custGeom>
              <a:avLst/>
              <a:gdLst/>
              <a:ahLst/>
              <a:cxnLst/>
              <a:rect l="l" t="t" r="r" b="b"/>
              <a:pathLst>
                <a:path w="1155" h="1133" extrusionOk="0">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9" name="Google Shape;5309;p34"/>
            <p:cNvSpPr/>
            <p:nvPr/>
          </p:nvSpPr>
          <p:spPr>
            <a:xfrm>
              <a:off x="5111730" y="2858187"/>
              <a:ext cx="29246" cy="29207"/>
            </a:xfrm>
            <a:custGeom>
              <a:avLst/>
              <a:gdLst/>
              <a:ahLst/>
              <a:cxnLst/>
              <a:rect l="l" t="t" r="r" b="b"/>
              <a:pathLst>
                <a:path w="756" h="755" extrusionOk="0">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0" name="Google Shape;5310;p34"/>
            <p:cNvSpPr/>
            <p:nvPr/>
          </p:nvSpPr>
          <p:spPr>
            <a:xfrm>
              <a:off x="4875867" y="2832152"/>
              <a:ext cx="29285" cy="29207"/>
            </a:xfrm>
            <a:custGeom>
              <a:avLst/>
              <a:gdLst/>
              <a:ahLst/>
              <a:cxnLst/>
              <a:rect l="l" t="t" r="r" b="b"/>
              <a:pathLst>
                <a:path w="757" h="755" extrusionOk="0">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1" name="Google Shape;5311;p34"/>
            <p:cNvSpPr/>
            <p:nvPr/>
          </p:nvSpPr>
          <p:spPr>
            <a:xfrm>
              <a:off x="4956758" y="2938922"/>
              <a:ext cx="34933" cy="37795"/>
            </a:xfrm>
            <a:custGeom>
              <a:avLst/>
              <a:gdLst/>
              <a:ahLst/>
              <a:cxnLst/>
              <a:rect l="l" t="t" r="r" b="b"/>
              <a:pathLst>
                <a:path w="903" h="977" extrusionOk="0">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2" name="Google Shape;5312;p34"/>
            <p:cNvSpPr/>
            <p:nvPr/>
          </p:nvSpPr>
          <p:spPr>
            <a:xfrm>
              <a:off x="4787240" y="2694975"/>
              <a:ext cx="375477" cy="373581"/>
            </a:xfrm>
            <a:custGeom>
              <a:avLst/>
              <a:gdLst/>
              <a:ahLst/>
              <a:cxnLst/>
              <a:rect l="l" t="t" r="r" b="b"/>
              <a:pathLst>
                <a:path w="9706" h="9657" extrusionOk="0">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3" name="Google Shape;5313;p34"/>
            <p:cNvSpPr/>
            <p:nvPr/>
          </p:nvSpPr>
          <p:spPr>
            <a:xfrm>
              <a:off x="4956332" y="2785730"/>
              <a:ext cx="105262" cy="115436"/>
            </a:xfrm>
            <a:custGeom>
              <a:avLst/>
              <a:gdLst/>
              <a:ahLst/>
              <a:cxnLst/>
              <a:rect l="l" t="t" r="r" b="b"/>
              <a:pathLst>
                <a:path w="2721" h="2984" extrusionOk="0">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4" name="Google Shape;5314;p34"/>
            <p:cNvSpPr/>
            <p:nvPr/>
          </p:nvSpPr>
          <p:spPr>
            <a:xfrm>
              <a:off x="4931380" y="2704646"/>
              <a:ext cx="54778" cy="54701"/>
            </a:xfrm>
            <a:custGeom>
              <a:avLst/>
              <a:gdLst/>
              <a:ahLst/>
              <a:cxnLst/>
              <a:rect l="l" t="t" r="r" b="b"/>
              <a:pathLst>
                <a:path w="1416" h="1414" extrusionOk="0">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5" name="Google Shape;5315;p34"/>
            <p:cNvSpPr/>
            <p:nvPr/>
          </p:nvSpPr>
          <p:spPr>
            <a:xfrm>
              <a:off x="5106314" y="2852732"/>
              <a:ext cx="40116" cy="40155"/>
            </a:xfrm>
            <a:custGeom>
              <a:avLst/>
              <a:gdLst/>
              <a:ahLst/>
              <a:cxnLst/>
              <a:rect l="l" t="t" r="r" b="b"/>
              <a:pathLst>
                <a:path w="1037" h="1038" extrusionOk="0">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6" name="Google Shape;5316;p34"/>
            <p:cNvSpPr/>
            <p:nvPr/>
          </p:nvSpPr>
          <p:spPr>
            <a:xfrm>
              <a:off x="4870413" y="2826697"/>
              <a:ext cx="40155" cy="40155"/>
            </a:xfrm>
            <a:custGeom>
              <a:avLst/>
              <a:gdLst/>
              <a:ahLst/>
              <a:cxnLst/>
              <a:rect l="l" t="t" r="r" b="b"/>
              <a:pathLst>
                <a:path w="1038" h="1038" extrusionOk="0">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317" name="Google Shape;5317;p34" descr="Introducing Google Analytics for Firebase - YouTube"/>
          <p:cNvPicPr preferRelativeResize="0"/>
          <p:nvPr/>
        </p:nvPicPr>
        <p:blipFill rotWithShape="1">
          <a:blip r:embed="rId3">
            <a:alphaModFix/>
          </a:blip>
          <a:srcRect/>
          <a:stretch/>
        </p:blipFill>
        <p:spPr>
          <a:xfrm>
            <a:off x="2590967" y="2380213"/>
            <a:ext cx="4038325" cy="2266233"/>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21"/>
        <p:cNvGrpSpPr/>
        <p:nvPr/>
      </p:nvGrpSpPr>
      <p:grpSpPr>
        <a:xfrm>
          <a:off x="0" y="0"/>
          <a:ext cx="0" cy="0"/>
          <a:chOff x="0" y="0"/>
          <a:chExt cx="0" cy="0"/>
        </a:xfrm>
      </p:grpSpPr>
      <p:grpSp>
        <p:nvGrpSpPr>
          <p:cNvPr id="5322" name="Google Shape;5322;p35"/>
          <p:cNvGrpSpPr/>
          <p:nvPr/>
        </p:nvGrpSpPr>
        <p:grpSpPr>
          <a:xfrm>
            <a:off x="4053993" y="2659173"/>
            <a:ext cx="687255" cy="695856"/>
            <a:chOff x="3063709" y="-107293"/>
            <a:chExt cx="201908" cy="204435"/>
          </a:xfrm>
        </p:grpSpPr>
        <p:sp>
          <p:nvSpPr>
            <p:cNvPr id="5323" name="Google Shape;5323;p35"/>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4" name="Google Shape;5324;p35"/>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5" name="Google Shape;5325;p35"/>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6" name="Google Shape;5326;p35"/>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7" name="Google Shape;5327;p35"/>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8" name="Google Shape;5328;p35"/>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9" name="Google Shape;5329;p35"/>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0" name="Google Shape;5330;p35"/>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1" name="Google Shape;5331;p35"/>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2" name="Google Shape;5332;p35"/>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3" name="Google Shape;5333;p35"/>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4" name="Google Shape;5334;p35"/>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35" name="Google Shape;5335;p35"/>
          <p:cNvSpPr txBox="1">
            <a:spLocks noGrp="1"/>
          </p:cNvSpPr>
          <p:nvPr>
            <p:ph type="title"/>
          </p:nvPr>
        </p:nvSpPr>
        <p:spPr>
          <a:xfrm>
            <a:off x="906404" y="507038"/>
            <a:ext cx="7779021"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Firebase Grow &amp; Engage Your Audience</a:t>
            </a:r>
            <a:endParaRPr/>
          </a:p>
        </p:txBody>
      </p:sp>
      <p:grpSp>
        <p:nvGrpSpPr>
          <p:cNvPr id="5336" name="Google Shape;5336;p35"/>
          <p:cNvGrpSpPr/>
          <p:nvPr/>
        </p:nvGrpSpPr>
        <p:grpSpPr>
          <a:xfrm rot="-636634">
            <a:off x="114696" y="4636025"/>
            <a:ext cx="581336" cy="433345"/>
            <a:chOff x="4403906" y="678417"/>
            <a:chExt cx="315495" cy="235179"/>
          </a:xfrm>
        </p:grpSpPr>
        <p:sp>
          <p:nvSpPr>
            <p:cNvPr id="5337" name="Google Shape;5337;p35"/>
            <p:cNvSpPr/>
            <p:nvPr/>
          </p:nvSpPr>
          <p:spPr>
            <a:xfrm>
              <a:off x="4403906" y="706348"/>
              <a:ext cx="310061" cy="205198"/>
            </a:xfrm>
            <a:custGeom>
              <a:avLst/>
              <a:gdLst/>
              <a:ahLst/>
              <a:cxnLst/>
              <a:rect l="l" t="t" r="r" b="b"/>
              <a:pathLst>
                <a:path w="6505" h="4305" extrusionOk="0">
                  <a:moveTo>
                    <a:pt x="1464" y="1"/>
                  </a:moveTo>
                  <a:cubicBezTo>
                    <a:pt x="1019" y="1"/>
                    <a:pt x="739" y="60"/>
                    <a:pt x="739" y="60"/>
                  </a:cubicBezTo>
                  <a:cubicBezTo>
                    <a:pt x="739" y="60"/>
                    <a:pt x="0" y="2279"/>
                    <a:pt x="2211" y="3603"/>
                  </a:cubicBezTo>
                  <a:cubicBezTo>
                    <a:pt x="3116" y="4144"/>
                    <a:pt x="3999" y="4304"/>
                    <a:pt x="4727" y="4304"/>
                  </a:cubicBezTo>
                  <a:cubicBezTo>
                    <a:pt x="5778" y="4304"/>
                    <a:pt x="6504" y="3971"/>
                    <a:pt x="6504" y="3971"/>
                  </a:cubicBezTo>
                  <a:cubicBezTo>
                    <a:pt x="6504" y="3971"/>
                    <a:pt x="6299" y="2338"/>
                    <a:pt x="4493" y="993"/>
                  </a:cubicBezTo>
                  <a:cubicBezTo>
                    <a:pt x="3371" y="159"/>
                    <a:pt x="2194" y="1"/>
                    <a:pt x="146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8" name="Google Shape;5338;p35"/>
            <p:cNvSpPr/>
            <p:nvPr/>
          </p:nvSpPr>
          <p:spPr>
            <a:xfrm>
              <a:off x="4403906" y="709161"/>
              <a:ext cx="309155" cy="202386"/>
            </a:xfrm>
            <a:custGeom>
              <a:avLst/>
              <a:gdLst/>
              <a:ahLst/>
              <a:cxnLst/>
              <a:rect l="l" t="t" r="r" b="b"/>
              <a:pathLst>
                <a:path w="6486" h="4246" extrusionOk="0">
                  <a:moveTo>
                    <a:pt x="739" y="1"/>
                  </a:moveTo>
                  <a:cubicBezTo>
                    <a:pt x="739" y="1"/>
                    <a:pt x="0" y="2221"/>
                    <a:pt x="2210" y="3544"/>
                  </a:cubicBezTo>
                  <a:cubicBezTo>
                    <a:pt x="3115" y="4086"/>
                    <a:pt x="3999" y="4246"/>
                    <a:pt x="4727" y="4246"/>
                  </a:cubicBezTo>
                  <a:cubicBezTo>
                    <a:pt x="5681" y="4246"/>
                    <a:pt x="6367" y="3972"/>
                    <a:pt x="6485" y="3921"/>
                  </a:cubicBezTo>
                  <a:cubicBezTo>
                    <a:pt x="6398" y="3887"/>
                    <a:pt x="4776" y="4042"/>
                    <a:pt x="2668" y="2505"/>
                  </a:cubicBezTo>
                  <a:cubicBezTo>
                    <a:pt x="1133" y="1386"/>
                    <a:pt x="739" y="1"/>
                    <a:pt x="73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9" name="Google Shape;5339;p35"/>
            <p:cNvSpPr/>
            <p:nvPr/>
          </p:nvSpPr>
          <p:spPr>
            <a:xfrm>
              <a:off x="4544184" y="678417"/>
              <a:ext cx="175217" cy="132270"/>
            </a:xfrm>
            <a:custGeom>
              <a:avLst/>
              <a:gdLst/>
              <a:ahLst/>
              <a:cxnLst/>
              <a:rect l="l" t="t" r="r" b="b"/>
              <a:pathLst>
                <a:path w="3676" h="2775" extrusionOk="0">
                  <a:moveTo>
                    <a:pt x="1552" y="0"/>
                  </a:moveTo>
                  <a:cubicBezTo>
                    <a:pt x="591" y="0"/>
                    <a:pt x="1" y="1196"/>
                    <a:pt x="1" y="1196"/>
                  </a:cubicBezTo>
                  <a:cubicBezTo>
                    <a:pt x="1" y="1196"/>
                    <a:pt x="89" y="1964"/>
                    <a:pt x="855" y="2453"/>
                  </a:cubicBezTo>
                  <a:cubicBezTo>
                    <a:pt x="1249" y="2704"/>
                    <a:pt x="1578" y="2775"/>
                    <a:pt x="1824" y="2775"/>
                  </a:cubicBezTo>
                  <a:cubicBezTo>
                    <a:pt x="2134" y="2775"/>
                    <a:pt x="2310" y="2662"/>
                    <a:pt x="2310" y="2662"/>
                  </a:cubicBezTo>
                  <a:cubicBezTo>
                    <a:pt x="2310" y="2662"/>
                    <a:pt x="3675" y="1085"/>
                    <a:pt x="2288" y="229"/>
                  </a:cubicBezTo>
                  <a:cubicBezTo>
                    <a:pt x="2024" y="66"/>
                    <a:pt x="1778" y="0"/>
                    <a:pt x="1552"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0" name="Google Shape;5340;p35"/>
            <p:cNvSpPr/>
            <p:nvPr/>
          </p:nvSpPr>
          <p:spPr>
            <a:xfrm>
              <a:off x="4461866" y="709542"/>
              <a:ext cx="29076" cy="25834"/>
            </a:xfrm>
            <a:custGeom>
              <a:avLst/>
              <a:gdLst/>
              <a:ahLst/>
              <a:cxnLst/>
              <a:rect l="l" t="t" r="r" b="b"/>
              <a:pathLst>
                <a:path w="610" h="542" extrusionOk="0">
                  <a:moveTo>
                    <a:pt x="306" y="0"/>
                  </a:moveTo>
                  <a:cubicBezTo>
                    <a:pt x="194" y="0"/>
                    <a:pt x="90" y="70"/>
                    <a:pt x="51" y="181"/>
                  </a:cubicBezTo>
                  <a:cubicBezTo>
                    <a:pt x="1" y="322"/>
                    <a:pt x="74" y="476"/>
                    <a:pt x="215" y="527"/>
                  </a:cubicBezTo>
                  <a:cubicBezTo>
                    <a:pt x="245" y="537"/>
                    <a:pt x="275" y="541"/>
                    <a:pt x="304" y="541"/>
                  </a:cubicBezTo>
                  <a:cubicBezTo>
                    <a:pt x="416" y="541"/>
                    <a:pt x="522" y="472"/>
                    <a:pt x="561" y="361"/>
                  </a:cubicBezTo>
                  <a:cubicBezTo>
                    <a:pt x="610" y="220"/>
                    <a:pt x="538" y="66"/>
                    <a:pt x="396" y="16"/>
                  </a:cubicBezTo>
                  <a:cubicBezTo>
                    <a:pt x="367" y="5"/>
                    <a:pt x="336" y="0"/>
                    <a:pt x="3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1" name="Google Shape;5341;p35"/>
            <p:cNvSpPr/>
            <p:nvPr/>
          </p:nvSpPr>
          <p:spPr>
            <a:xfrm>
              <a:off x="4466108" y="713260"/>
              <a:ext cx="20639" cy="18303"/>
            </a:xfrm>
            <a:custGeom>
              <a:avLst/>
              <a:gdLst/>
              <a:ahLst/>
              <a:cxnLst/>
              <a:rect l="l" t="t" r="r" b="b"/>
              <a:pathLst>
                <a:path w="433" h="384" extrusionOk="0">
                  <a:moveTo>
                    <a:pt x="218" y="0"/>
                  </a:moveTo>
                  <a:cubicBezTo>
                    <a:pt x="138" y="0"/>
                    <a:pt x="64" y="50"/>
                    <a:pt x="36" y="128"/>
                  </a:cubicBezTo>
                  <a:cubicBezTo>
                    <a:pt x="1" y="228"/>
                    <a:pt x="53" y="338"/>
                    <a:pt x="152" y="372"/>
                  </a:cubicBezTo>
                  <a:cubicBezTo>
                    <a:pt x="174" y="380"/>
                    <a:pt x="196" y="383"/>
                    <a:pt x="217" y="383"/>
                  </a:cubicBezTo>
                  <a:cubicBezTo>
                    <a:pt x="296" y="383"/>
                    <a:pt x="369" y="334"/>
                    <a:pt x="397" y="256"/>
                  </a:cubicBezTo>
                  <a:cubicBezTo>
                    <a:pt x="433" y="156"/>
                    <a:pt x="381" y="47"/>
                    <a:pt x="281" y="11"/>
                  </a:cubicBezTo>
                  <a:cubicBezTo>
                    <a:pt x="260" y="4"/>
                    <a:pt x="239" y="0"/>
                    <a:pt x="218"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2" name="Google Shape;5342;p35"/>
            <p:cNvSpPr/>
            <p:nvPr/>
          </p:nvSpPr>
          <p:spPr>
            <a:xfrm>
              <a:off x="4482457" y="754252"/>
              <a:ext cx="29123" cy="25882"/>
            </a:xfrm>
            <a:custGeom>
              <a:avLst/>
              <a:gdLst/>
              <a:ahLst/>
              <a:cxnLst/>
              <a:rect l="l" t="t" r="r" b="b"/>
              <a:pathLst>
                <a:path w="611" h="543" extrusionOk="0">
                  <a:moveTo>
                    <a:pt x="304" y="1"/>
                  </a:moveTo>
                  <a:cubicBezTo>
                    <a:pt x="193" y="1"/>
                    <a:pt x="89" y="70"/>
                    <a:pt x="50" y="181"/>
                  </a:cubicBezTo>
                  <a:cubicBezTo>
                    <a:pt x="1" y="322"/>
                    <a:pt x="73" y="477"/>
                    <a:pt x="216" y="527"/>
                  </a:cubicBezTo>
                  <a:cubicBezTo>
                    <a:pt x="245" y="537"/>
                    <a:pt x="276" y="542"/>
                    <a:pt x="306" y="542"/>
                  </a:cubicBezTo>
                  <a:cubicBezTo>
                    <a:pt x="416" y="542"/>
                    <a:pt x="521" y="473"/>
                    <a:pt x="561" y="361"/>
                  </a:cubicBezTo>
                  <a:cubicBezTo>
                    <a:pt x="610" y="220"/>
                    <a:pt x="537" y="66"/>
                    <a:pt x="396" y="17"/>
                  </a:cubicBezTo>
                  <a:cubicBezTo>
                    <a:pt x="365" y="6"/>
                    <a:pt x="335" y="1"/>
                    <a:pt x="3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3" name="Google Shape;5343;p35"/>
            <p:cNvSpPr/>
            <p:nvPr/>
          </p:nvSpPr>
          <p:spPr>
            <a:xfrm>
              <a:off x="4486652" y="758017"/>
              <a:ext cx="20687" cy="18351"/>
            </a:xfrm>
            <a:custGeom>
              <a:avLst/>
              <a:gdLst/>
              <a:ahLst/>
              <a:cxnLst/>
              <a:rect l="l" t="t" r="r" b="b"/>
              <a:pathLst>
                <a:path w="434" h="385" extrusionOk="0">
                  <a:moveTo>
                    <a:pt x="217" y="1"/>
                  </a:moveTo>
                  <a:cubicBezTo>
                    <a:pt x="139" y="1"/>
                    <a:pt x="64" y="50"/>
                    <a:pt x="36" y="128"/>
                  </a:cubicBezTo>
                  <a:cubicBezTo>
                    <a:pt x="1" y="228"/>
                    <a:pt x="53" y="338"/>
                    <a:pt x="153" y="373"/>
                  </a:cubicBezTo>
                  <a:cubicBezTo>
                    <a:pt x="174" y="381"/>
                    <a:pt x="196" y="384"/>
                    <a:pt x="217" y="384"/>
                  </a:cubicBezTo>
                  <a:cubicBezTo>
                    <a:pt x="296" y="384"/>
                    <a:pt x="370" y="335"/>
                    <a:pt x="398" y="256"/>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4" name="Google Shape;5344;p35"/>
            <p:cNvSpPr/>
            <p:nvPr/>
          </p:nvSpPr>
          <p:spPr>
            <a:xfrm>
              <a:off x="4530885" y="798866"/>
              <a:ext cx="29076" cy="25834"/>
            </a:xfrm>
            <a:custGeom>
              <a:avLst/>
              <a:gdLst/>
              <a:ahLst/>
              <a:cxnLst/>
              <a:rect l="l" t="t" r="r" b="b"/>
              <a:pathLst>
                <a:path w="610" h="542" extrusionOk="0">
                  <a:moveTo>
                    <a:pt x="305" y="0"/>
                  </a:moveTo>
                  <a:cubicBezTo>
                    <a:pt x="193" y="0"/>
                    <a:pt x="89" y="69"/>
                    <a:pt x="50" y="181"/>
                  </a:cubicBezTo>
                  <a:cubicBezTo>
                    <a:pt x="0" y="322"/>
                    <a:pt x="74" y="476"/>
                    <a:pt x="215" y="526"/>
                  </a:cubicBezTo>
                  <a:cubicBezTo>
                    <a:pt x="245" y="537"/>
                    <a:pt x="275" y="542"/>
                    <a:pt x="305" y="542"/>
                  </a:cubicBezTo>
                  <a:cubicBezTo>
                    <a:pt x="417" y="542"/>
                    <a:pt x="521" y="473"/>
                    <a:pt x="560" y="361"/>
                  </a:cubicBezTo>
                  <a:cubicBezTo>
                    <a:pt x="610" y="220"/>
                    <a:pt x="536" y="66"/>
                    <a:pt x="395" y="16"/>
                  </a:cubicBezTo>
                  <a:cubicBezTo>
                    <a:pt x="365"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5" name="Google Shape;5345;p35"/>
            <p:cNvSpPr/>
            <p:nvPr/>
          </p:nvSpPr>
          <p:spPr>
            <a:xfrm>
              <a:off x="4535080" y="802632"/>
              <a:ext cx="20639" cy="18303"/>
            </a:xfrm>
            <a:custGeom>
              <a:avLst/>
              <a:gdLst/>
              <a:ahLst/>
              <a:cxnLst/>
              <a:rect l="l" t="t" r="r" b="b"/>
              <a:pathLst>
                <a:path w="433" h="384" extrusionOk="0">
                  <a:moveTo>
                    <a:pt x="217" y="1"/>
                  </a:moveTo>
                  <a:cubicBezTo>
                    <a:pt x="138" y="1"/>
                    <a:pt x="64" y="50"/>
                    <a:pt x="36" y="128"/>
                  </a:cubicBezTo>
                  <a:cubicBezTo>
                    <a:pt x="0" y="228"/>
                    <a:pt x="53" y="338"/>
                    <a:pt x="152" y="372"/>
                  </a:cubicBezTo>
                  <a:cubicBezTo>
                    <a:pt x="173" y="380"/>
                    <a:pt x="195" y="383"/>
                    <a:pt x="216" y="383"/>
                  </a:cubicBezTo>
                  <a:cubicBezTo>
                    <a:pt x="295" y="383"/>
                    <a:pt x="370" y="334"/>
                    <a:pt x="397" y="256"/>
                  </a:cubicBezTo>
                  <a:cubicBezTo>
                    <a:pt x="433" y="156"/>
                    <a:pt x="380" y="46"/>
                    <a:pt x="281" y="12"/>
                  </a:cubicBezTo>
                  <a:cubicBezTo>
                    <a:pt x="260" y="4"/>
                    <a:pt x="238"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6" name="Google Shape;5346;p35"/>
            <p:cNvSpPr/>
            <p:nvPr/>
          </p:nvSpPr>
          <p:spPr>
            <a:xfrm>
              <a:off x="4590991" y="833995"/>
              <a:ext cx="29123" cy="25834"/>
            </a:xfrm>
            <a:custGeom>
              <a:avLst/>
              <a:gdLst/>
              <a:ahLst/>
              <a:cxnLst/>
              <a:rect l="l" t="t" r="r" b="b"/>
              <a:pathLst>
                <a:path w="611" h="542" extrusionOk="0">
                  <a:moveTo>
                    <a:pt x="305" y="0"/>
                  </a:moveTo>
                  <a:cubicBezTo>
                    <a:pt x="194" y="0"/>
                    <a:pt x="89" y="69"/>
                    <a:pt x="50" y="181"/>
                  </a:cubicBezTo>
                  <a:cubicBezTo>
                    <a:pt x="1" y="322"/>
                    <a:pt x="73" y="476"/>
                    <a:pt x="215" y="526"/>
                  </a:cubicBezTo>
                  <a:cubicBezTo>
                    <a:pt x="244" y="536"/>
                    <a:pt x="274" y="541"/>
                    <a:pt x="303" y="541"/>
                  </a:cubicBezTo>
                  <a:cubicBezTo>
                    <a:pt x="415" y="541"/>
                    <a:pt x="521" y="472"/>
                    <a:pt x="561" y="361"/>
                  </a:cubicBezTo>
                  <a:cubicBezTo>
                    <a:pt x="610" y="220"/>
                    <a:pt x="537" y="65"/>
                    <a:pt x="396" y="16"/>
                  </a:cubicBezTo>
                  <a:cubicBezTo>
                    <a:pt x="366" y="5"/>
                    <a:pt x="335" y="0"/>
                    <a:pt x="30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7" name="Google Shape;5347;p35"/>
            <p:cNvSpPr/>
            <p:nvPr/>
          </p:nvSpPr>
          <p:spPr>
            <a:xfrm>
              <a:off x="4595185" y="837666"/>
              <a:ext cx="20687" cy="18351"/>
            </a:xfrm>
            <a:custGeom>
              <a:avLst/>
              <a:gdLst/>
              <a:ahLst/>
              <a:cxnLst/>
              <a:rect l="l" t="t" r="r" b="b"/>
              <a:pathLst>
                <a:path w="434" h="385" extrusionOk="0">
                  <a:moveTo>
                    <a:pt x="217" y="1"/>
                  </a:moveTo>
                  <a:cubicBezTo>
                    <a:pt x="138" y="1"/>
                    <a:pt x="64" y="50"/>
                    <a:pt x="36" y="128"/>
                  </a:cubicBezTo>
                  <a:cubicBezTo>
                    <a:pt x="1" y="227"/>
                    <a:pt x="53" y="337"/>
                    <a:pt x="153" y="373"/>
                  </a:cubicBezTo>
                  <a:cubicBezTo>
                    <a:pt x="174" y="381"/>
                    <a:pt x="196" y="384"/>
                    <a:pt x="217" y="384"/>
                  </a:cubicBezTo>
                  <a:cubicBezTo>
                    <a:pt x="296" y="384"/>
                    <a:pt x="370" y="335"/>
                    <a:pt x="398" y="257"/>
                  </a:cubicBezTo>
                  <a:cubicBezTo>
                    <a:pt x="433" y="157"/>
                    <a:pt x="381" y="47"/>
                    <a:pt x="281" y="12"/>
                  </a:cubicBezTo>
                  <a:cubicBezTo>
                    <a:pt x="260" y="4"/>
                    <a:pt x="239" y="1"/>
                    <a:pt x="217"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8" name="Google Shape;5348;p35"/>
            <p:cNvSpPr/>
            <p:nvPr/>
          </p:nvSpPr>
          <p:spPr>
            <a:xfrm>
              <a:off x="4658627" y="857971"/>
              <a:ext cx="29076" cy="25882"/>
            </a:xfrm>
            <a:custGeom>
              <a:avLst/>
              <a:gdLst/>
              <a:ahLst/>
              <a:cxnLst/>
              <a:rect l="l" t="t" r="r" b="b"/>
              <a:pathLst>
                <a:path w="610" h="543" extrusionOk="0">
                  <a:moveTo>
                    <a:pt x="305" y="1"/>
                  </a:moveTo>
                  <a:cubicBezTo>
                    <a:pt x="193" y="1"/>
                    <a:pt x="88" y="70"/>
                    <a:pt x="50" y="181"/>
                  </a:cubicBezTo>
                  <a:cubicBezTo>
                    <a:pt x="0" y="323"/>
                    <a:pt x="73" y="477"/>
                    <a:pt x="215" y="527"/>
                  </a:cubicBezTo>
                  <a:cubicBezTo>
                    <a:pt x="244" y="537"/>
                    <a:pt x="274" y="542"/>
                    <a:pt x="304" y="542"/>
                  </a:cubicBezTo>
                  <a:cubicBezTo>
                    <a:pt x="415" y="542"/>
                    <a:pt x="520" y="473"/>
                    <a:pt x="560" y="362"/>
                  </a:cubicBezTo>
                  <a:cubicBezTo>
                    <a:pt x="610" y="220"/>
                    <a:pt x="536" y="66"/>
                    <a:pt x="395" y="16"/>
                  </a:cubicBezTo>
                  <a:cubicBezTo>
                    <a:pt x="365" y="6"/>
                    <a:pt x="335" y="1"/>
                    <a:pt x="30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9" name="Google Shape;5349;p35"/>
            <p:cNvSpPr/>
            <p:nvPr/>
          </p:nvSpPr>
          <p:spPr>
            <a:xfrm>
              <a:off x="4662870" y="861784"/>
              <a:ext cx="20591" cy="18256"/>
            </a:xfrm>
            <a:custGeom>
              <a:avLst/>
              <a:gdLst/>
              <a:ahLst/>
              <a:cxnLst/>
              <a:rect l="l" t="t" r="r" b="b"/>
              <a:pathLst>
                <a:path w="432" h="383" extrusionOk="0">
                  <a:moveTo>
                    <a:pt x="216" y="0"/>
                  </a:moveTo>
                  <a:cubicBezTo>
                    <a:pt x="137" y="0"/>
                    <a:pt x="63" y="49"/>
                    <a:pt x="35" y="128"/>
                  </a:cubicBezTo>
                  <a:cubicBezTo>
                    <a:pt x="0" y="227"/>
                    <a:pt x="53" y="337"/>
                    <a:pt x="152" y="372"/>
                  </a:cubicBezTo>
                  <a:cubicBezTo>
                    <a:pt x="173" y="379"/>
                    <a:pt x="195" y="383"/>
                    <a:pt x="216" y="383"/>
                  </a:cubicBezTo>
                  <a:cubicBezTo>
                    <a:pt x="294" y="383"/>
                    <a:pt x="367" y="334"/>
                    <a:pt x="396" y="255"/>
                  </a:cubicBezTo>
                  <a:cubicBezTo>
                    <a:pt x="432" y="156"/>
                    <a:pt x="379" y="46"/>
                    <a:pt x="280" y="11"/>
                  </a:cubicBezTo>
                  <a:cubicBezTo>
                    <a:pt x="259" y="4"/>
                    <a:pt x="237" y="0"/>
                    <a:pt x="216" y="0"/>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0" name="Google Shape;5350;p35"/>
            <p:cNvSpPr/>
            <p:nvPr/>
          </p:nvSpPr>
          <p:spPr>
            <a:xfrm>
              <a:off x="4524069" y="693670"/>
              <a:ext cx="193234" cy="219926"/>
            </a:xfrm>
            <a:custGeom>
              <a:avLst/>
              <a:gdLst/>
              <a:ahLst/>
              <a:cxnLst/>
              <a:rect l="l" t="t" r="r" b="b"/>
              <a:pathLst>
                <a:path w="4054" h="4614" extrusionOk="0">
                  <a:moveTo>
                    <a:pt x="2802" y="0"/>
                  </a:moveTo>
                  <a:cubicBezTo>
                    <a:pt x="2797" y="0"/>
                    <a:pt x="2794" y="7"/>
                    <a:pt x="2798" y="12"/>
                  </a:cubicBezTo>
                  <a:cubicBezTo>
                    <a:pt x="3171" y="311"/>
                    <a:pt x="3353" y="752"/>
                    <a:pt x="3223" y="1226"/>
                  </a:cubicBezTo>
                  <a:cubicBezTo>
                    <a:pt x="3117" y="1615"/>
                    <a:pt x="2856" y="1947"/>
                    <a:pt x="2669" y="2300"/>
                  </a:cubicBezTo>
                  <a:cubicBezTo>
                    <a:pt x="2667" y="2304"/>
                    <a:pt x="2667" y="2309"/>
                    <a:pt x="2666" y="2314"/>
                  </a:cubicBezTo>
                  <a:cubicBezTo>
                    <a:pt x="2661" y="2314"/>
                    <a:pt x="2656" y="2314"/>
                    <a:pt x="2651" y="2316"/>
                  </a:cubicBezTo>
                  <a:cubicBezTo>
                    <a:pt x="2511" y="2364"/>
                    <a:pt x="2370" y="2385"/>
                    <a:pt x="2230" y="2385"/>
                  </a:cubicBezTo>
                  <a:cubicBezTo>
                    <a:pt x="1641" y="2385"/>
                    <a:pt x="1073" y="2001"/>
                    <a:pt x="700" y="1565"/>
                  </a:cubicBezTo>
                  <a:cubicBezTo>
                    <a:pt x="700" y="1564"/>
                    <a:pt x="699" y="1564"/>
                    <a:pt x="698" y="1564"/>
                  </a:cubicBezTo>
                  <a:cubicBezTo>
                    <a:pt x="696" y="1564"/>
                    <a:pt x="694" y="1567"/>
                    <a:pt x="695" y="1568"/>
                  </a:cubicBezTo>
                  <a:cubicBezTo>
                    <a:pt x="1048" y="2085"/>
                    <a:pt x="1619" y="2487"/>
                    <a:pt x="2236" y="2487"/>
                  </a:cubicBezTo>
                  <a:cubicBezTo>
                    <a:pt x="2387" y="2487"/>
                    <a:pt x="2541" y="2463"/>
                    <a:pt x="2695" y="2411"/>
                  </a:cubicBezTo>
                  <a:cubicBezTo>
                    <a:pt x="2701" y="2409"/>
                    <a:pt x="2706" y="2406"/>
                    <a:pt x="2710" y="2403"/>
                  </a:cubicBezTo>
                  <a:cubicBezTo>
                    <a:pt x="2716" y="2405"/>
                    <a:pt x="2723" y="2406"/>
                    <a:pt x="2729" y="2406"/>
                  </a:cubicBezTo>
                  <a:cubicBezTo>
                    <a:pt x="2746" y="2406"/>
                    <a:pt x="2764" y="2397"/>
                    <a:pt x="2776" y="2376"/>
                  </a:cubicBezTo>
                  <a:cubicBezTo>
                    <a:pt x="2816" y="2304"/>
                    <a:pt x="2861" y="2232"/>
                    <a:pt x="2905" y="2159"/>
                  </a:cubicBezTo>
                  <a:cubicBezTo>
                    <a:pt x="3451" y="2748"/>
                    <a:pt x="3799" y="3410"/>
                    <a:pt x="3955" y="4205"/>
                  </a:cubicBezTo>
                  <a:cubicBezTo>
                    <a:pt x="3956" y="4212"/>
                    <a:pt x="3959" y="4217"/>
                    <a:pt x="3962" y="4221"/>
                  </a:cubicBezTo>
                  <a:cubicBezTo>
                    <a:pt x="3961" y="4221"/>
                    <a:pt x="3960" y="4222"/>
                    <a:pt x="3959" y="4222"/>
                  </a:cubicBezTo>
                  <a:cubicBezTo>
                    <a:pt x="3956" y="4221"/>
                    <a:pt x="3952" y="4220"/>
                    <a:pt x="3950" y="4220"/>
                  </a:cubicBezTo>
                  <a:cubicBezTo>
                    <a:pt x="2512" y="4112"/>
                    <a:pt x="1139" y="3596"/>
                    <a:pt x="8" y="2699"/>
                  </a:cubicBezTo>
                  <a:cubicBezTo>
                    <a:pt x="8" y="2699"/>
                    <a:pt x="7" y="2698"/>
                    <a:pt x="6" y="2698"/>
                  </a:cubicBezTo>
                  <a:cubicBezTo>
                    <a:pt x="3" y="2698"/>
                    <a:pt x="1" y="2703"/>
                    <a:pt x="4" y="2706"/>
                  </a:cubicBezTo>
                  <a:cubicBezTo>
                    <a:pt x="1072" y="3623"/>
                    <a:pt x="2359" y="4175"/>
                    <a:pt x="3757" y="4285"/>
                  </a:cubicBezTo>
                  <a:cubicBezTo>
                    <a:pt x="3138" y="4468"/>
                    <a:pt x="2528" y="4570"/>
                    <a:pt x="1874" y="4585"/>
                  </a:cubicBezTo>
                  <a:cubicBezTo>
                    <a:pt x="1868" y="4585"/>
                    <a:pt x="1866" y="4594"/>
                    <a:pt x="1873" y="4596"/>
                  </a:cubicBezTo>
                  <a:cubicBezTo>
                    <a:pt x="2009" y="4608"/>
                    <a:pt x="2147" y="4614"/>
                    <a:pt x="2285" y="4614"/>
                  </a:cubicBezTo>
                  <a:cubicBezTo>
                    <a:pt x="2876" y="4614"/>
                    <a:pt x="3471" y="4505"/>
                    <a:pt x="4018" y="4289"/>
                  </a:cubicBezTo>
                  <a:cubicBezTo>
                    <a:pt x="4053" y="4275"/>
                    <a:pt x="4046" y="4240"/>
                    <a:pt x="4024" y="4222"/>
                  </a:cubicBezTo>
                  <a:cubicBezTo>
                    <a:pt x="4030" y="4215"/>
                    <a:pt x="4036" y="4204"/>
                    <a:pt x="4033" y="4191"/>
                  </a:cubicBezTo>
                  <a:cubicBezTo>
                    <a:pt x="3903" y="3411"/>
                    <a:pt x="3510" y="2664"/>
                    <a:pt x="2933" y="2120"/>
                  </a:cubicBezTo>
                  <a:cubicBezTo>
                    <a:pt x="3172" y="1728"/>
                    <a:pt x="3433" y="1304"/>
                    <a:pt x="3383" y="843"/>
                  </a:cubicBezTo>
                  <a:cubicBezTo>
                    <a:pt x="3344" y="476"/>
                    <a:pt x="3124" y="178"/>
                    <a:pt x="2806" y="1"/>
                  </a:cubicBezTo>
                  <a:cubicBezTo>
                    <a:pt x="2804" y="0"/>
                    <a:pt x="2803" y="0"/>
                    <a:pt x="28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51" name="Google Shape;5351;p35"/>
          <p:cNvGrpSpPr/>
          <p:nvPr/>
        </p:nvGrpSpPr>
        <p:grpSpPr>
          <a:xfrm>
            <a:off x="8171021" y="-68440"/>
            <a:ext cx="1143668" cy="717190"/>
            <a:chOff x="3412760" y="-653963"/>
            <a:chExt cx="585040" cy="366877"/>
          </a:xfrm>
        </p:grpSpPr>
        <p:sp>
          <p:nvSpPr>
            <p:cNvPr id="5352" name="Google Shape;5352;p35"/>
            <p:cNvSpPr/>
            <p:nvPr/>
          </p:nvSpPr>
          <p:spPr>
            <a:xfrm>
              <a:off x="3414571" y="-540044"/>
              <a:ext cx="581132" cy="252958"/>
            </a:xfrm>
            <a:custGeom>
              <a:avLst/>
              <a:gdLst/>
              <a:ahLst/>
              <a:cxnLst/>
              <a:rect l="l" t="t" r="r" b="b"/>
              <a:pathLst>
                <a:path w="12192" h="5307" extrusionOk="0">
                  <a:moveTo>
                    <a:pt x="3393" y="0"/>
                  </a:moveTo>
                  <a:cubicBezTo>
                    <a:pt x="1110" y="0"/>
                    <a:pt x="124" y="795"/>
                    <a:pt x="124" y="795"/>
                  </a:cubicBezTo>
                  <a:cubicBezTo>
                    <a:pt x="124" y="795"/>
                    <a:pt x="0" y="3363"/>
                    <a:pt x="4807" y="4842"/>
                  </a:cubicBezTo>
                  <a:cubicBezTo>
                    <a:pt x="5896" y="5177"/>
                    <a:pt x="6870" y="5306"/>
                    <a:pt x="7725" y="5306"/>
                  </a:cubicBezTo>
                  <a:cubicBezTo>
                    <a:pt x="10649" y="5306"/>
                    <a:pt x="12192" y="3795"/>
                    <a:pt x="12192" y="3795"/>
                  </a:cubicBezTo>
                  <a:cubicBezTo>
                    <a:pt x="12192" y="3795"/>
                    <a:pt x="10801" y="1440"/>
                    <a:pt x="6375" y="383"/>
                  </a:cubicBezTo>
                  <a:cubicBezTo>
                    <a:pt x="5203" y="103"/>
                    <a:pt x="4214" y="0"/>
                    <a:pt x="3393"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3" name="Google Shape;5353;p35"/>
            <p:cNvSpPr/>
            <p:nvPr/>
          </p:nvSpPr>
          <p:spPr>
            <a:xfrm>
              <a:off x="3553657" y="-650579"/>
              <a:ext cx="350147" cy="221261"/>
            </a:xfrm>
            <a:custGeom>
              <a:avLst/>
              <a:gdLst/>
              <a:ahLst/>
              <a:cxnLst/>
              <a:rect l="l" t="t" r="r" b="b"/>
              <a:pathLst>
                <a:path w="7346" h="4642" extrusionOk="0">
                  <a:moveTo>
                    <a:pt x="3290" y="1"/>
                  </a:moveTo>
                  <a:cubicBezTo>
                    <a:pt x="565" y="1"/>
                    <a:pt x="1" y="3058"/>
                    <a:pt x="1" y="3058"/>
                  </a:cubicBezTo>
                  <a:cubicBezTo>
                    <a:pt x="1" y="3058"/>
                    <a:pt x="651" y="3860"/>
                    <a:pt x="2796" y="4368"/>
                  </a:cubicBezTo>
                  <a:cubicBezTo>
                    <a:pt x="3664" y="4574"/>
                    <a:pt x="4335" y="4641"/>
                    <a:pt x="4842" y="4641"/>
                  </a:cubicBezTo>
                  <a:cubicBezTo>
                    <a:pt x="5802" y="4641"/>
                    <a:pt x="6173" y="4400"/>
                    <a:pt x="6173" y="4400"/>
                  </a:cubicBezTo>
                  <a:cubicBezTo>
                    <a:pt x="6173" y="4400"/>
                    <a:pt x="7346" y="652"/>
                    <a:pt x="4004" y="66"/>
                  </a:cubicBezTo>
                  <a:cubicBezTo>
                    <a:pt x="3751" y="21"/>
                    <a:pt x="3513" y="1"/>
                    <a:pt x="3290"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4" name="Google Shape;5354;p35"/>
            <p:cNvSpPr/>
            <p:nvPr/>
          </p:nvSpPr>
          <p:spPr>
            <a:xfrm>
              <a:off x="3414571" y="-504724"/>
              <a:ext cx="571885" cy="217638"/>
            </a:xfrm>
            <a:custGeom>
              <a:avLst/>
              <a:gdLst/>
              <a:ahLst/>
              <a:cxnLst/>
              <a:rect l="l" t="t" r="r" b="b"/>
              <a:pathLst>
                <a:path w="11998" h="4566" extrusionOk="0">
                  <a:moveTo>
                    <a:pt x="197" y="1"/>
                  </a:moveTo>
                  <a:cubicBezTo>
                    <a:pt x="149" y="34"/>
                    <a:pt x="124" y="53"/>
                    <a:pt x="124" y="53"/>
                  </a:cubicBezTo>
                  <a:cubicBezTo>
                    <a:pt x="124" y="53"/>
                    <a:pt x="0" y="2624"/>
                    <a:pt x="4807" y="4101"/>
                  </a:cubicBezTo>
                  <a:cubicBezTo>
                    <a:pt x="5896" y="4436"/>
                    <a:pt x="6869" y="4565"/>
                    <a:pt x="7725" y="4565"/>
                  </a:cubicBezTo>
                  <a:cubicBezTo>
                    <a:pt x="10047" y="4565"/>
                    <a:pt x="11498" y="3612"/>
                    <a:pt x="11997" y="3220"/>
                  </a:cubicBezTo>
                  <a:lnTo>
                    <a:pt x="11997" y="3220"/>
                  </a:lnTo>
                  <a:cubicBezTo>
                    <a:pt x="11857" y="3232"/>
                    <a:pt x="11607" y="3243"/>
                    <a:pt x="11266" y="3243"/>
                  </a:cubicBezTo>
                  <a:cubicBezTo>
                    <a:pt x="10190" y="3243"/>
                    <a:pt x="8202" y="3127"/>
                    <a:pt x="5850" y="2525"/>
                  </a:cubicBezTo>
                  <a:cubicBezTo>
                    <a:pt x="2228" y="1596"/>
                    <a:pt x="655" y="470"/>
                    <a:pt x="197"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5" name="Google Shape;5355;p35"/>
            <p:cNvSpPr/>
            <p:nvPr/>
          </p:nvSpPr>
          <p:spPr>
            <a:xfrm>
              <a:off x="3448270" y="-502770"/>
              <a:ext cx="56769" cy="51669"/>
            </a:xfrm>
            <a:custGeom>
              <a:avLst/>
              <a:gdLst/>
              <a:ahLst/>
              <a:cxnLst/>
              <a:rect l="l" t="t" r="r" b="b"/>
              <a:pathLst>
                <a:path w="1191" h="1084" extrusionOk="0">
                  <a:moveTo>
                    <a:pt x="596" y="0"/>
                  </a:moveTo>
                  <a:cubicBezTo>
                    <a:pt x="457" y="0"/>
                    <a:pt x="318" y="53"/>
                    <a:pt x="212" y="159"/>
                  </a:cubicBezTo>
                  <a:cubicBezTo>
                    <a:pt x="1" y="370"/>
                    <a:pt x="1" y="714"/>
                    <a:pt x="212" y="925"/>
                  </a:cubicBezTo>
                  <a:cubicBezTo>
                    <a:pt x="318" y="1031"/>
                    <a:pt x="457" y="1084"/>
                    <a:pt x="596" y="1084"/>
                  </a:cubicBezTo>
                  <a:cubicBezTo>
                    <a:pt x="734" y="1084"/>
                    <a:pt x="873" y="1031"/>
                    <a:pt x="979" y="925"/>
                  </a:cubicBezTo>
                  <a:cubicBezTo>
                    <a:pt x="1190" y="714"/>
                    <a:pt x="1190" y="370"/>
                    <a:pt x="979" y="159"/>
                  </a:cubicBezTo>
                  <a:cubicBezTo>
                    <a:pt x="873"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6" name="Google Shape;5356;p35"/>
            <p:cNvSpPr/>
            <p:nvPr/>
          </p:nvSpPr>
          <p:spPr>
            <a:xfrm>
              <a:off x="3456659" y="-495191"/>
              <a:ext cx="40182" cy="36511"/>
            </a:xfrm>
            <a:custGeom>
              <a:avLst/>
              <a:gdLst/>
              <a:ahLst/>
              <a:cxnLst/>
              <a:rect l="l" t="t" r="r" b="b"/>
              <a:pathLst>
                <a:path w="843" h="766" extrusionOk="0">
                  <a:moveTo>
                    <a:pt x="421" y="1"/>
                  </a:moveTo>
                  <a:cubicBezTo>
                    <a:pt x="248" y="1"/>
                    <a:pt x="91" y="119"/>
                    <a:pt x="49" y="295"/>
                  </a:cubicBezTo>
                  <a:cubicBezTo>
                    <a:pt x="1" y="500"/>
                    <a:pt x="127" y="707"/>
                    <a:pt x="334" y="756"/>
                  </a:cubicBezTo>
                  <a:cubicBezTo>
                    <a:pt x="363" y="762"/>
                    <a:pt x="393" y="766"/>
                    <a:pt x="421" y="766"/>
                  </a:cubicBezTo>
                  <a:cubicBezTo>
                    <a:pt x="595" y="766"/>
                    <a:pt x="751" y="648"/>
                    <a:pt x="794" y="472"/>
                  </a:cubicBezTo>
                  <a:cubicBezTo>
                    <a:pt x="842" y="266"/>
                    <a:pt x="716" y="59"/>
                    <a:pt x="510" y="11"/>
                  </a:cubicBezTo>
                  <a:cubicBezTo>
                    <a:pt x="480"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7" name="Google Shape;5357;p35"/>
            <p:cNvSpPr/>
            <p:nvPr/>
          </p:nvSpPr>
          <p:spPr>
            <a:xfrm>
              <a:off x="3563619" y="-437612"/>
              <a:ext cx="56817" cy="51717"/>
            </a:xfrm>
            <a:custGeom>
              <a:avLst/>
              <a:gdLst/>
              <a:ahLst/>
              <a:cxnLst/>
              <a:rect l="l" t="t" r="r" b="b"/>
              <a:pathLst>
                <a:path w="1192" h="1085" extrusionOk="0">
                  <a:moveTo>
                    <a:pt x="596" y="1"/>
                  </a:moveTo>
                  <a:cubicBezTo>
                    <a:pt x="351" y="1"/>
                    <a:pt x="128" y="169"/>
                    <a:pt x="69" y="417"/>
                  </a:cubicBezTo>
                  <a:cubicBezTo>
                    <a:pt x="0" y="707"/>
                    <a:pt x="180" y="1000"/>
                    <a:pt x="471" y="1070"/>
                  </a:cubicBezTo>
                  <a:cubicBezTo>
                    <a:pt x="513" y="1080"/>
                    <a:pt x="555" y="1084"/>
                    <a:pt x="597" y="1084"/>
                  </a:cubicBezTo>
                  <a:cubicBezTo>
                    <a:pt x="841" y="1084"/>
                    <a:pt x="1063" y="917"/>
                    <a:pt x="1122" y="668"/>
                  </a:cubicBezTo>
                  <a:cubicBezTo>
                    <a:pt x="1192" y="377"/>
                    <a:pt x="1011" y="86"/>
                    <a:pt x="720" y="15"/>
                  </a:cubicBezTo>
                  <a:cubicBezTo>
                    <a:pt x="679" y="6"/>
                    <a:pt x="637" y="1"/>
                    <a:pt x="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8" name="Google Shape;5358;p35"/>
            <p:cNvSpPr/>
            <p:nvPr/>
          </p:nvSpPr>
          <p:spPr>
            <a:xfrm>
              <a:off x="3571961" y="-429985"/>
              <a:ext cx="40134" cy="36511"/>
            </a:xfrm>
            <a:custGeom>
              <a:avLst/>
              <a:gdLst/>
              <a:ahLst/>
              <a:cxnLst/>
              <a:rect l="l" t="t" r="r" b="b"/>
              <a:pathLst>
                <a:path w="842" h="766" extrusionOk="0">
                  <a:moveTo>
                    <a:pt x="421" y="0"/>
                  </a:moveTo>
                  <a:cubicBezTo>
                    <a:pt x="248" y="0"/>
                    <a:pt x="90" y="118"/>
                    <a:pt x="48" y="294"/>
                  </a:cubicBezTo>
                  <a:cubicBezTo>
                    <a:pt x="0" y="499"/>
                    <a:pt x="127" y="707"/>
                    <a:pt x="333" y="755"/>
                  </a:cubicBezTo>
                  <a:cubicBezTo>
                    <a:pt x="363" y="762"/>
                    <a:pt x="393" y="766"/>
                    <a:pt x="423" y="766"/>
                  </a:cubicBezTo>
                  <a:cubicBezTo>
                    <a:pt x="595" y="766"/>
                    <a:pt x="752" y="646"/>
                    <a:pt x="794" y="471"/>
                  </a:cubicBezTo>
                  <a:cubicBezTo>
                    <a:pt x="842" y="266"/>
                    <a:pt x="715" y="59"/>
                    <a:pt x="509" y="10"/>
                  </a:cubicBezTo>
                  <a:cubicBezTo>
                    <a:pt x="479" y="4"/>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9" name="Google Shape;5359;p35"/>
            <p:cNvSpPr/>
            <p:nvPr/>
          </p:nvSpPr>
          <p:spPr>
            <a:xfrm>
              <a:off x="3730018" y="-390757"/>
              <a:ext cx="56769" cy="51669"/>
            </a:xfrm>
            <a:custGeom>
              <a:avLst/>
              <a:gdLst/>
              <a:ahLst/>
              <a:cxnLst/>
              <a:rect l="l" t="t" r="r" b="b"/>
              <a:pathLst>
                <a:path w="1191" h="1084" extrusionOk="0">
                  <a:moveTo>
                    <a:pt x="596" y="0"/>
                  </a:moveTo>
                  <a:cubicBezTo>
                    <a:pt x="457" y="0"/>
                    <a:pt x="319" y="53"/>
                    <a:pt x="213" y="159"/>
                  </a:cubicBezTo>
                  <a:cubicBezTo>
                    <a:pt x="0" y="370"/>
                    <a:pt x="0" y="714"/>
                    <a:pt x="213" y="925"/>
                  </a:cubicBezTo>
                  <a:cubicBezTo>
                    <a:pt x="319" y="1031"/>
                    <a:pt x="457" y="1084"/>
                    <a:pt x="596" y="1084"/>
                  </a:cubicBezTo>
                  <a:cubicBezTo>
                    <a:pt x="734" y="1084"/>
                    <a:pt x="872" y="1031"/>
                    <a:pt x="978" y="925"/>
                  </a:cubicBezTo>
                  <a:cubicBezTo>
                    <a:pt x="1191" y="714"/>
                    <a:pt x="1191" y="370"/>
                    <a:pt x="978" y="159"/>
                  </a:cubicBezTo>
                  <a:cubicBezTo>
                    <a:pt x="872" y="53"/>
                    <a:pt x="734" y="0"/>
                    <a:pt x="5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0" name="Google Shape;5360;p35"/>
            <p:cNvSpPr/>
            <p:nvPr/>
          </p:nvSpPr>
          <p:spPr>
            <a:xfrm>
              <a:off x="3738359" y="-383226"/>
              <a:ext cx="40134" cy="36559"/>
            </a:xfrm>
            <a:custGeom>
              <a:avLst/>
              <a:gdLst/>
              <a:ahLst/>
              <a:cxnLst/>
              <a:rect l="l" t="t" r="r" b="b"/>
              <a:pathLst>
                <a:path w="842" h="767" extrusionOk="0">
                  <a:moveTo>
                    <a:pt x="421" y="0"/>
                  </a:moveTo>
                  <a:cubicBezTo>
                    <a:pt x="248" y="0"/>
                    <a:pt x="91" y="118"/>
                    <a:pt x="48" y="295"/>
                  </a:cubicBezTo>
                  <a:cubicBezTo>
                    <a:pt x="0" y="500"/>
                    <a:pt x="127" y="706"/>
                    <a:pt x="333" y="756"/>
                  </a:cubicBezTo>
                  <a:cubicBezTo>
                    <a:pt x="363" y="763"/>
                    <a:pt x="393" y="766"/>
                    <a:pt x="423" y="766"/>
                  </a:cubicBezTo>
                  <a:cubicBezTo>
                    <a:pt x="596" y="766"/>
                    <a:pt x="752" y="648"/>
                    <a:pt x="794" y="471"/>
                  </a:cubicBezTo>
                  <a:cubicBezTo>
                    <a:pt x="842" y="266"/>
                    <a:pt x="715" y="60"/>
                    <a:pt x="509" y="10"/>
                  </a:cubicBezTo>
                  <a:cubicBezTo>
                    <a:pt x="480" y="3"/>
                    <a:pt x="450" y="0"/>
                    <a:pt x="42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1" name="Google Shape;5361;p35"/>
            <p:cNvSpPr/>
            <p:nvPr/>
          </p:nvSpPr>
          <p:spPr>
            <a:xfrm>
              <a:off x="3888456" y="-379317"/>
              <a:ext cx="56817" cy="51669"/>
            </a:xfrm>
            <a:custGeom>
              <a:avLst/>
              <a:gdLst/>
              <a:ahLst/>
              <a:cxnLst/>
              <a:rect l="l" t="t" r="r" b="b"/>
              <a:pathLst>
                <a:path w="1192" h="1084" extrusionOk="0">
                  <a:moveTo>
                    <a:pt x="595" y="0"/>
                  </a:moveTo>
                  <a:cubicBezTo>
                    <a:pt x="351" y="0"/>
                    <a:pt x="128" y="168"/>
                    <a:pt x="69" y="417"/>
                  </a:cubicBezTo>
                  <a:cubicBezTo>
                    <a:pt x="0" y="707"/>
                    <a:pt x="180" y="999"/>
                    <a:pt x="471" y="1068"/>
                  </a:cubicBezTo>
                  <a:cubicBezTo>
                    <a:pt x="513" y="1078"/>
                    <a:pt x="555" y="1083"/>
                    <a:pt x="596" y="1083"/>
                  </a:cubicBezTo>
                  <a:cubicBezTo>
                    <a:pt x="841" y="1083"/>
                    <a:pt x="1063" y="915"/>
                    <a:pt x="1122" y="666"/>
                  </a:cubicBezTo>
                  <a:cubicBezTo>
                    <a:pt x="1192" y="376"/>
                    <a:pt x="1011" y="84"/>
                    <a:pt x="720" y="15"/>
                  </a:cubicBezTo>
                  <a:cubicBezTo>
                    <a:pt x="679" y="5"/>
                    <a:pt x="637" y="0"/>
                    <a:pt x="59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2" name="Google Shape;5362;p35"/>
            <p:cNvSpPr/>
            <p:nvPr/>
          </p:nvSpPr>
          <p:spPr>
            <a:xfrm>
              <a:off x="3896798" y="-371786"/>
              <a:ext cx="40134" cy="36559"/>
            </a:xfrm>
            <a:custGeom>
              <a:avLst/>
              <a:gdLst/>
              <a:ahLst/>
              <a:cxnLst/>
              <a:rect l="l" t="t" r="r" b="b"/>
              <a:pathLst>
                <a:path w="842" h="767" extrusionOk="0">
                  <a:moveTo>
                    <a:pt x="421" y="1"/>
                  </a:moveTo>
                  <a:cubicBezTo>
                    <a:pt x="247" y="1"/>
                    <a:pt x="89" y="119"/>
                    <a:pt x="48" y="296"/>
                  </a:cubicBezTo>
                  <a:cubicBezTo>
                    <a:pt x="0" y="501"/>
                    <a:pt x="127" y="707"/>
                    <a:pt x="332" y="756"/>
                  </a:cubicBezTo>
                  <a:cubicBezTo>
                    <a:pt x="361" y="763"/>
                    <a:pt x="391" y="767"/>
                    <a:pt x="420" y="767"/>
                  </a:cubicBezTo>
                  <a:cubicBezTo>
                    <a:pt x="594" y="767"/>
                    <a:pt x="751" y="648"/>
                    <a:pt x="792" y="472"/>
                  </a:cubicBezTo>
                  <a:cubicBezTo>
                    <a:pt x="842" y="267"/>
                    <a:pt x="714" y="60"/>
                    <a:pt x="509" y="11"/>
                  </a:cubicBezTo>
                  <a:cubicBezTo>
                    <a:pt x="479" y="4"/>
                    <a:pt x="450" y="1"/>
                    <a:pt x="42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3" name="Google Shape;5363;p35"/>
            <p:cNvSpPr/>
            <p:nvPr/>
          </p:nvSpPr>
          <p:spPr>
            <a:xfrm>
              <a:off x="3558805" y="-653963"/>
              <a:ext cx="325838" cy="226361"/>
            </a:xfrm>
            <a:custGeom>
              <a:avLst/>
              <a:gdLst/>
              <a:ahLst/>
              <a:cxnLst/>
              <a:rect l="l" t="t" r="r" b="b"/>
              <a:pathLst>
                <a:path w="6836" h="4749" extrusionOk="0">
                  <a:moveTo>
                    <a:pt x="3390" y="1"/>
                  </a:moveTo>
                  <a:cubicBezTo>
                    <a:pt x="2900" y="1"/>
                    <a:pt x="2405" y="108"/>
                    <a:pt x="1952" y="313"/>
                  </a:cubicBezTo>
                  <a:cubicBezTo>
                    <a:pt x="1945" y="316"/>
                    <a:pt x="1946" y="328"/>
                    <a:pt x="1954" y="328"/>
                  </a:cubicBezTo>
                  <a:cubicBezTo>
                    <a:pt x="1954" y="328"/>
                    <a:pt x="1955" y="328"/>
                    <a:pt x="1956" y="327"/>
                  </a:cubicBezTo>
                  <a:cubicBezTo>
                    <a:pt x="2387" y="190"/>
                    <a:pt x="2839" y="111"/>
                    <a:pt x="3285" y="111"/>
                  </a:cubicBezTo>
                  <a:cubicBezTo>
                    <a:pt x="4057" y="111"/>
                    <a:pt x="4809" y="349"/>
                    <a:pt x="5391" y="934"/>
                  </a:cubicBezTo>
                  <a:cubicBezTo>
                    <a:pt x="6313" y="1861"/>
                    <a:pt x="6290" y="3224"/>
                    <a:pt x="6049" y="4416"/>
                  </a:cubicBezTo>
                  <a:cubicBezTo>
                    <a:pt x="5629" y="4539"/>
                    <a:pt x="5202" y="4587"/>
                    <a:pt x="4773" y="4587"/>
                  </a:cubicBezTo>
                  <a:cubicBezTo>
                    <a:pt x="4155" y="4587"/>
                    <a:pt x="3533" y="4488"/>
                    <a:pt x="2924" y="4371"/>
                  </a:cubicBezTo>
                  <a:cubicBezTo>
                    <a:pt x="2441" y="4279"/>
                    <a:pt x="1956" y="4164"/>
                    <a:pt x="1491" y="4000"/>
                  </a:cubicBezTo>
                  <a:cubicBezTo>
                    <a:pt x="947" y="3808"/>
                    <a:pt x="497" y="3539"/>
                    <a:pt x="8" y="3244"/>
                  </a:cubicBezTo>
                  <a:cubicBezTo>
                    <a:pt x="7" y="3243"/>
                    <a:pt x="6" y="3243"/>
                    <a:pt x="5" y="3243"/>
                  </a:cubicBezTo>
                  <a:cubicBezTo>
                    <a:pt x="2" y="3243"/>
                    <a:pt x="1" y="3247"/>
                    <a:pt x="4" y="3250"/>
                  </a:cubicBezTo>
                  <a:cubicBezTo>
                    <a:pt x="784" y="3976"/>
                    <a:pt x="1945" y="4323"/>
                    <a:pt x="2964" y="4527"/>
                  </a:cubicBezTo>
                  <a:cubicBezTo>
                    <a:pt x="3550" y="4644"/>
                    <a:pt x="4166" y="4748"/>
                    <a:pt x="4775" y="4748"/>
                  </a:cubicBezTo>
                  <a:cubicBezTo>
                    <a:pt x="5235" y="4748"/>
                    <a:pt x="5692" y="4689"/>
                    <a:pt x="6127" y="4529"/>
                  </a:cubicBezTo>
                  <a:cubicBezTo>
                    <a:pt x="6148" y="4522"/>
                    <a:pt x="6159" y="4508"/>
                    <a:pt x="6166" y="4493"/>
                  </a:cubicBezTo>
                  <a:cubicBezTo>
                    <a:pt x="6173" y="4485"/>
                    <a:pt x="6176" y="4476"/>
                    <a:pt x="6179" y="4466"/>
                  </a:cubicBezTo>
                  <a:cubicBezTo>
                    <a:pt x="6225" y="4265"/>
                    <a:pt x="6262" y="4057"/>
                    <a:pt x="6289" y="3847"/>
                  </a:cubicBezTo>
                  <a:cubicBezTo>
                    <a:pt x="6448" y="3957"/>
                    <a:pt x="6644" y="4039"/>
                    <a:pt x="6818" y="4107"/>
                  </a:cubicBezTo>
                  <a:cubicBezTo>
                    <a:pt x="6819" y="4108"/>
                    <a:pt x="6821" y="4108"/>
                    <a:pt x="6822" y="4108"/>
                  </a:cubicBezTo>
                  <a:cubicBezTo>
                    <a:pt x="6830" y="4108"/>
                    <a:pt x="6835" y="4100"/>
                    <a:pt x="6828" y="4094"/>
                  </a:cubicBezTo>
                  <a:cubicBezTo>
                    <a:pt x="6670" y="3979"/>
                    <a:pt x="6487" y="3852"/>
                    <a:pt x="6300" y="3777"/>
                  </a:cubicBezTo>
                  <a:cubicBezTo>
                    <a:pt x="6426" y="2721"/>
                    <a:pt x="6283" y="1608"/>
                    <a:pt x="5494" y="830"/>
                  </a:cubicBezTo>
                  <a:cubicBezTo>
                    <a:pt x="4921" y="265"/>
                    <a:pt x="4161" y="1"/>
                    <a:pt x="33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4" name="Google Shape;5364;p35"/>
            <p:cNvSpPr/>
            <p:nvPr/>
          </p:nvSpPr>
          <p:spPr>
            <a:xfrm>
              <a:off x="3412760" y="-541283"/>
              <a:ext cx="209535" cy="224645"/>
            </a:xfrm>
            <a:custGeom>
              <a:avLst/>
              <a:gdLst/>
              <a:ahLst/>
              <a:cxnLst/>
              <a:rect l="l" t="t" r="r" b="b"/>
              <a:pathLst>
                <a:path w="4396" h="4713" extrusionOk="0">
                  <a:moveTo>
                    <a:pt x="2790" y="1"/>
                  </a:moveTo>
                  <a:cubicBezTo>
                    <a:pt x="1833" y="1"/>
                    <a:pt x="836" y="247"/>
                    <a:pt x="36" y="772"/>
                  </a:cubicBezTo>
                  <a:cubicBezTo>
                    <a:pt x="11" y="788"/>
                    <a:pt x="6" y="812"/>
                    <a:pt x="12" y="834"/>
                  </a:cubicBezTo>
                  <a:cubicBezTo>
                    <a:pt x="5" y="846"/>
                    <a:pt x="1" y="862"/>
                    <a:pt x="3" y="880"/>
                  </a:cubicBezTo>
                  <a:cubicBezTo>
                    <a:pt x="342" y="2851"/>
                    <a:pt x="2571" y="4281"/>
                    <a:pt x="4386" y="4712"/>
                  </a:cubicBezTo>
                  <a:cubicBezTo>
                    <a:pt x="4387" y="4713"/>
                    <a:pt x="4387" y="4713"/>
                    <a:pt x="4388" y="4713"/>
                  </a:cubicBezTo>
                  <a:cubicBezTo>
                    <a:pt x="4394" y="4713"/>
                    <a:pt x="4395" y="4703"/>
                    <a:pt x="4388" y="4701"/>
                  </a:cubicBezTo>
                  <a:cubicBezTo>
                    <a:pt x="2654" y="4114"/>
                    <a:pt x="473" y="2813"/>
                    <a:pt x="131" y="851"/>
                  </a:cubicBezTo>
                  <a:lnTo>
                    <a:pt x="132" y="851"/>
                  </a:lnTo>
                  <a:cubicBezTo>
                    <a:pt x="177" y="927"/>
                    <a:pt x="277" y="970"/>
                    <a:pt x="354" y="1006"/>
                  </a:cubicBezTo>
                  <a:cubicBezTo>
                    <a:pt x="466" y="1060"/>
                    <a:pt x="585" y="1127"/>
                    <a:pt x="703" y="1159"/>
                  </a:cubicBezTo>
                  <a:cubicBezTo>
                    <a:pt x="704" y="1160"/>
                    <a:pt x="706" y="1160"/>
                    <a:pt x="707" y="1160"/>
                  </a:cubicBezTo>
                  <a:cubicBezTo>
                    <a:pt x="719" y="1160"/>
                    <a:pt x="727" y="1143"/>
                    <a:pt x="717" y="1135"/>
                  </a:cubicBezTo>
                  <a:cubicBezTo>
                    <a:pt x="612" y="1057"/>
                    <a:pt x="496" y="996"/>
                    <a:pt x="389" y="918"/>
                  </a:cubicBezTo>
                  <a:cubicBezTo>
                    <a:pt x="337" y="879"/>
                    <a:pt x="282" y="829"/>
                    <a:pt x="221" y="802"/>
                  </a:cubicBezTo>
                  <a:cubicBezTo>
                    <a:pt x="1087" y="331"/>
                    <a:pt x="1962" y="61"/>
                    <a:pt x="2951" y="61"/>
                  </a:cubicBezTo>
                  <a:cubicBezTo>
                    <a:pt x="3015" y="61"/>
                    <a:pt x="3080" y="62"/>
                    <a:pt x="3145" y="64"/>
                  </a:cubicBezTo>
                  <a:cubicBezTo>
                    <a:pt x="3146" y="64"/>
                    <a:pt x="3146" y="64"/>
                    <a:pt x="3146" y="64"/>
                  </a:cubicBezTo>
                  <a:cubicBezTo>
                    <a:pt x="3179" y="64"/>
                    <a:pt x="3176" y="14"/>
                    <a:pt x="3143" y="12"/>
                  </a:cubicBezTo>
                  <a:cubicBezTo>
                    <a:pt x="3027" y="4"/>
                    <a:pt x="2909" y="1"/>
                    <a:pt x="27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5" name="Google Shape;5365;p35"/>
            <p:cNvSpPr/>
            <p:nvPr/>
          </p:nvSpPr>
          <p:spPr>
            <a:xfrm>
              <a:off x="3500654" y="-452197"/>
              <a:ext cx="64157" cy="28075"/>
            </a:xfrm>
            <a:custGeom>
              <a:avLst/>
              <a:gdLst/>
              <a:ahLst/>
              <a:cxnLst/>
              <a:rect l="l" t="t" r="r" b="b"/>
              <a:pathLst>
                <a:path w="1346" h="589" extrusionOk="0">
                  <a:moveTo>
                    <a:pt x="7" y="0"/>
                  </a:moveTo>
                  <a:cubicBezTo>
                    <a:pt x="3" y="0"/>
                    <a:pt x="0" y="6"/>
                    <a:pt x="5" y="7"/>
                  </a:cubicBezTo>
                  <a:cubicBezTo>
                    <a:pt x="417" y="222"/>
                    <a:pt x="869" y="434"/>
                    <a:pt x="1308" y="587"/>
                  </a:cubicBezTo>
                  <a:cubicBezTo>
                    <a:pt x="1310" y="588"/>
                    <a:pt x="1313" y="589"/>
                    <a:pt x="1315" y="589"/>
                  </a:cubicBezTo>
                  <a:cubicBezTo>
                    <a:pt x="1336" y="589"/>
                    <a:pt x="1346" y="555"/>
                    <a:pt x="1324" y="543"/>
                  </a:cubicBezTo>
                  <a:cubicBezTo>
                    <a:pt x="911" y="331"/>
                    <a:pt x="448" y="152"/>
                    <a:pt x="8" y="0"/>
                  </a:cubicBezTo>
                  <a:cubicBezTo>
                    <a:pt x="8" y="0"/>
                    <a:pt x="8" y="0"/>
                    <a:pt x="7"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6" name="Google Shape;5366;p35"/>
            <p:cNvSpPr/>
            <p:nvPr/>
          </p:nvSpPr>
          <p:spPr>
            <a:xfrm>
              <a:off x="3801515" y="-362921"/>
              <a:ext cx="81078" cy="9819"/>
            </a:xfrm>
            <a:custGeom>
              <a:avLst/>
              <a:gdLst/>
              <a:ahLst/>
              <a:cxnLst/>
              <a:rect l="l" t="t" r="r" b="b"/>
              <a:pathLst>
                <a:path w="1701" h="206" extrusionOk="0">
                  <a:moveTo>
                    <a:pt x="13" y="1"/>
                  </a:moveTo>
                  <a:cubicBezTo>
                    <a:pt x="4" y="1"/>
                    <a:pt x="1" y="14"/>
                    <a:pt x="10" y="17"/>
                  </a:cubicBezTo>
                  <a:cubicBezTo>
                    <a:pt x="486" y="141"/>
                    <a:pt x="981" y="206"/>
                    <a:pt x="1472" y="206"/>
                  </a:cubicBezTo>
                  <a:cubicBezTo>
                    <a:pt x="1541" y="206"/>
                    <a:pt x="1610" y="205"/>
                    <a:pt x="1679" y="202"/>
                  </a:cubicBezTo>
                  <a:cubicBezTo>
                    <a:pt x="1701" y="201"/>
                    <a:pt x="1699" y="171"/>
                    <a:pt x="1679" y="170"/>
                  </a:cubicBezTo>
                  <a:cubicBezTo>
                    <a:pt x="1123" y="122"/>
                    <a:pt x="569" y="69"/>
                    <a:pt x="14" y="1"/>
                  </a:cubicBezTo>
                  <a:cubicBezTo>
                    <a:pt x="14" y="1"/>
                    <a:pt x="13" y="1"/>
                    <a:pt x="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7" name="Google Shape;5367;p35"/>
            <p:cNvSpPr/>
            <p:nvPr/>
          </p:nvSpPr>
          <p:spPr>
            <a:xfrm>
              <a:off x="3886359" y="-456487"/>
              <a:ext cx="191" cy="143"/>
            </a:xfrm>
            <a:custGeom>
              <a:avLst/>
              <a:gdLst/>
              <a:ahLst/>
              <a:cxnLst/>
              <a:rect l="l" t="t" r="r" b="b"/>
              <a:pathLst>
                <a:path w="4" h="3" fill="none" extrusionOk="0">
                  <a:moveTo>
                    <a:pt x="0" y="2"/>
                  </a:moveTo>
                  <a:cubicBezTo>
                    <a:pt x="2" y="2"/>
                    <a:pt x="3" y="0"/>
                    <a:pt x="2" y="0"/>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8" name="Google Shape;5368;p35"/>
            <p:cNvSpPr/>
            <p:nvPr/>
          </p:nvSpPr>
          <p:spPr>
            <a:xfrm>
              <a:off x="3896559" y="-449480"/>
              <a:ext cx="334" cy="238"/>
            </a:xfrm>
            <a:custGeom>
              <a:avLst/>
              <a:gdLst/>
              <a:ahLst/>
              <a:cxnLst/>
              <a:rect l="l" t="t" r="r" b="b"/>
              <a:pathLst>
                <a:path w="7" h="5" extrusionOk="0">
                  <a:moveTo>
                    <a:pt x="4" y="1"/>
                  </a:moveTo>
                  <a:lnTo>
                    <a:pt x="4" y="1"/>
                  </a:lnTo>
                  <a:cubicBezTo>
                    <a:pt x="1" y="1"/>
                    <a:pt x="1" y="3"/>
                    <a:pt x="3" y="5"/>
                  </a:cubicBezTo>
                  <a:cubicBezTo>
                    <a:pt x="5" y="5"/>
                    <a:pt x="6" y="1"/>
                    <a:pt x="4"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9" name="Google Shape;5369;p35"/>
            <p:cNvSpPr/>
            <p:nvPr/>
          </p:nvSpPr>
          <p:spPr>
            <a:xfrm>
              <a:off x="3835453" y="-404151"/>
              <a:ext cx="162347" cy="114110"/>
            </a:xfrm>
            <a:custGeom>
              <a:avLst/>
              <a:gdLst/>
              <a:ahLst/>
              <a:cxnLst/>
              <a:rect l="l" t="t" r="r" b="b"/>
              <a:pathLst>
                <a:path w="3406" h="2394" extrusionOk="0">
                  <a:moveTo>
                    <a:pt x="2537" y="0"/>
                  </a:moveTo>
                  <a:cubicBezTo>
                    <a:pt x="2531" y="0"/>
                    <a:pt x="2527" y="8"/>
                    <a:pt x="2532" y="14"/>
                  </a:cubicBezTo>
                  <a:cubicBezTo>
                    <a:pt x="2775" y="289"/>
                    <a:pt x="3007" y="569"/>
                    <a:pt x="3217" y="870"/>
                  </a:cubicBezTo>
                  <a:cubicBezTo>
                    <a:pt x="2989" y="982"/>
                    <a:pt x="2754" y="1048"/>
                    <a:pt x="2506" y="1093"/>
                  </a:cubicBezTo>
                  <a:cubicBezTo>
                    <a:pt x="2495" y="1095"/>
                    <a:pt x="2496" y="1113"/>
                    <a:pt x="2506" y="1114"/>
                  </a:cubicBezTo>
                  <a:cubicBezTo>
                    <a:pt x="2557" y="1121"/>
                    <a:pt x="2609" y="1125"/>
                    <a:pt x="2661" y="1125"/>
                  </a:cubicBezTo>
                  <a:cubicBezTo>
                    <a:pt x="2818" y="1125"/>
                    <a:pt x="2972" y="1092"/>
                    <a:pt x="3119" y="1036"/>
                  </a:cubicBezTo>
                  <a:lnTo>
                    <a:pt x="3119" y="1036"/>
                  </a:lnTo>
                  <a:cubicBezTo>
                    <a:pt x="2206" y="1751"/>
                    <a:pt x="1172" y="2219"/>
                    <a:pt x="11" y="2376"/>
                  </a:cubicBezTo>
                  <a:cubicBezTo>
                    <a:pt x="0" y="2378"/>
                    <a:pt x="0" y="2393"/>
                    <a:pt x="11" y="2393"/>
                  </a:cubicBezTo>
                  <a:cubicBezTo>
                    <a:pt x="1254" y="2307"/>
                    <a:pt x="2464" y="1824"/>
                    <a:pt x="3380" y="972"/>
                  </a:cubicBezTo>
                  <a:cubicBezTo>
                    <a:pt x="3406" y="947"/>
                    <a:pt x="3401" y="918"/>
                    <a:pt x="3384" y="899"/>
                  </a:cubicBezTo>
                  <a:cubicBezTo>
                    <a:pt x="3382" y="896"/>
                    <a:pt x="3381" y="891"/>
                    <a:pt x="3379" y="887"/>
                  </a:cubicBezTo>
                  <a:cubicBezTo>
                    <a:pt x="3141" y="557"/>
                    <a:pt x="2864" y="250"/>
                    <a:pt x="2542" y="2"/>
                  </a:cubicBezTo>
                  <a:cubicBezTo>
                    <a:pt x="2540" y="1"/>
                    <a:pt x="2539" y="0"/>
                    <a:pt x="25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0" name="Google Shape;5370;p35"/>
            <p:cNvSpPr/>
            <p:nvPr/>
          </p:nvSpPr>
          <p:spPr>
            <a:xfrm>
              <a:off x="3475630" y="-495000"/>
              <a:ext cx="21163" cy="36082"/>
            </a:xfrm>
            <a:custGeom>
              <a:avLst/>
              <a:gdLst/>
              <a:ahLst/>
              <a:cxnLst/>
              <a:rect l="l" t="t" r="r" b="b"/>
              <a:pathLst>
                <a:path w="444" h="757" extrusionOk="0">
                  <a:moveTo>
                    <a:pt x="54" y="0"/>
                  </a:moveTo>
                  <a:cubicBezTo>
                    <a:pt x="39" y="0"/>
                    <a:pt x="23" y="2"/>
                    <a:pt x="7" y="4"/>
                  </a:cubicBezTo>
                  <a:cubicBezTo>
                    <a:pt x="4" y="5"/>
                    <a:pt x="1" y="12"/>
                    <a:pt x="6" y="14"/>
                  </a:cubicBezTo>
                  <a:cubicBezTo>
                    <a:pt x="185" y="41"/>
                    <a:pt x="349" y="144"/>
                    <a:pt x="367" y="342"/>
                  </a:cubicBezTo>
                  <a:cubicBezTo>
                    <a:pt x="386" y="536"/>
                    <a:pt x="260" y="677"/>
                    <a:pt x="89" y="737"/>
                  </a:cubicBezTo>
                  <a:cubicBezTo>
                    <a:pt x="78" y="741"/>
                    <a:pt x="79" y="757"/>
                    <a:pt x="92" y="757"/>
                  </a:cubicBezTo>
                  <a:cubicBezTo>
                    <a:pt x="92" y="757"/>
                    <a:pt x="92" y="757"/>
                    <a:pt x="93" y="757"/>
                  </a:cubicBezTo>
                  <a:cubicBezTo>
                    <a:pt x="286" y="737"/>
                    <a:pt x="443" y="543"/>
                    <a:pt x="433" y="354"/>
                  </a:cubicBezTo>
                  <a:cubicBezTo>
                    <a:pt x="421" y="169"/>
                    <a:pt x="241" y="0"/>
                    <a:pt x="5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1" name="Google Shape;5371;p35"/>
            <p:cNvSpPr/>
            <p:nvPr/>
          </p:nvSpPr>
          <p:spPr>
            <a:xfrm>
              <a:off x="3578205" y="-429080"/>
              <a:ext cx="36845" cy="36940"/>
            </a:xfrm>
            <a:custGeom>
              <a:avLst/>
              <a:gdLst/>
              <a:ahLst/>
              <a:cxnLst/>
              <a:rect l="l" t="t" r="r" b="b"/>
              <a:pathLst>
                <a:path w="773" h="775" extrusionOk="0">
                  <a:moveTo>
                    <a:pt x="414" y="1"/>
                  </a:moveTo>
                  <a:cubicBezTo>
                    <a:pt x="400" y="1"/>
                    <a:pt x="395" y="23"/>
                    <a:pt x="408" y="30"/>
                  </a:cubicBezTo>
                  <a:cubicBezTo>
                    <a:pt x="602" y="140"/>
                    <a:pt x="711" y="345"/>
                    <a:pt x="593" y="558"/>
                  </a:cubicBezTo>
                  <a:cubicBezTo>
                    <a:pt x="528" y="676"/>
                    <a:pt x="419" y="731"/>
                    <a:pt x="306" y="731"/>
                  </a:cubicBezTo>
                  <a:cubicBezTo>
                    <a:pt x="196" y="731"/>
                    <a:pt x="84" y="679"/>
                    <a:pt x="7" y="583"/>
                  </a:cubicBezTo>
                  <a:cubicBezTo>
                    <a:pt x="7" y="582"/>
                    <a:pt x="6" y="581"/>
                    <a:pt x="5" y="581"/>
                  </a:cubicBezTo>
                  <a:cubicBezTo>
                    <a:pt x="3" y="581"/>
                    <a:pt x="1" y="584"/>
                    <a:pt x="3" y="587"/>
                  </a:cubicBezTo>
                  <a:cubicBezTo>
                    <a:pt x="67" y="713"/>
                    <a:pt x="190" y="774"/>
                    <a:pt x="314" y="774"/>
                  </a:cubicBezTo>
                  <a:cubicBezTo>
                    <a:pt x="428" y="774"/>
                    <a:pt x="543" y="722"/>
                    <a:pt x="618" y="620"/>
                  </a:cubicBezTo>
                  <a:cubicBezTo>
                    <a:pt x="772" y="406"/>
                    <a:pt x="659" y="95"/>
                    <a:pt x="419" y="2"/>
                  </a:cubicBezTo>
                  <a:cubicBezTo>
                    <a:pt x="417" y="1"/>
                    <a:pt x="415" y="1"/>
                    <a:pt x="414"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2" name="Google Shape;5372;p35"/>
            <p:cNvSpPr/>
            <p:nvPr/>
          </p:nvSpPr>
          <p:spPr>
            <a:xfrm>
              <a:off x="3589787" y="-437802"/>
              <a:ext cx="31650" cy="52146"/>
            </a:xfrm>
            <a:custGeom>
              <a:avLst/>
              <a:gdLst/>
              <a:ahLst/>
              <a:cxnLst/>
              <a:rect l="l" t="t" r="r" b="b"/>
              <a:pathLst>
                <a:path w="664" h="1094" extrusionOk="0">
                  <a:moveTo>
                    <a:pt x="107" y="1"/>
                  </a:moveTo>
                  <a:cubicBezTo>
                    <a:pt x="95" y="1"/>
                    <a:pt x="92" y="18"/>
                    <a:pt x="103" y="22"/>
                  </a:cubicBezTo>
                  <a:cubicBezTo>
                    <a:pt x="376" y="80"/>
                    <a:pt x="619" y="294"/>
                    <a:pt x="587" y="595"/>
                  </a:cubicBezTo>
                  <a:cubicBezTo>
                    <a:pt x="554" y="897"/>
                    <a:pt x="287" y="1061"/>
                    <a:pt x="6" y="1077"/>
                  </a:cubicBezTo>
                  <a:cubicBezTo>
                    <a:pt x="2" y="1077"/>
                    <a:pt x="1" y="1084"/>
                    <a:pt x="4" y="1085"/>
                  </a:cubicBezTo>
                  <a:cubicBezTo>
                    <a:pt x="34" y="1091"/>
                    <a:pt x="65" y="1094"/>
                    <a:pt x="95" y="1094"/>
                  </a:cubicBezTo>
                  <a:cubicBezTo>
                    <a:pt x="363" y="1094"/>
                    <a:pt x="609" y="870"/>
                    <a:pt x="635" y="600"/>
                  </a:cubicBezTo>
                  <a:cubicBezTo>
                    <a:pt x="663" y="302"/>
                    <a:pt x="405" y="7"/>
                    <a:pt x="107"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3" name="Google Shape;5373;p35"/>
            <p:cNvSpPr/>
            <p:nvPr/>
          </p:nvSpPr>
          <p:spPr>
            <a:xfrm>
              <a:off x="3753946" y="-383512"/>
              <a:ext cx="22641" cy="36797"/>
            </a:xfrm>
            <a:custGeom>
              <a:avLst/>
              <a:gdLst/>
              <a:ahLst/>
              <a:cxnLst/>
              <a:rect l="l" t="t" r="r" b="b"/>
              <a:pathLst>
                <a:path w="475" h="772" extrusionOk="0">
                  <a:moveTo>
                    <a:pt x="88" y="1"/>
                  </a:moveTo>
                  <a:cubicBezTo>
                    <a:pt x="73" y="1"/>
                    <a:pt x="58" y="2"/>
                    <a:pt x="43" y="4"/>
                  </a:cubicBezTo>
                  <a:cubicBezTo>
                    <a:pt x="33" y="5"/>
                    <a:pt x="33" y="16"/>
                    <a:pt x="43" y="18"/>
                  </a:cubicBezTo>
                  <a:cubicBezTo>
                    <a:pt x="229" y="32"/>
                    <a:pt x="411" y="172"/>
                    <a:pt x="417" y="374"/>
                  </a:cubicBezTo>
                  <a:cubicBezTo>
                    <a:pt x="422" y="592"/>
                    <a:pt x="223" y="731"/>
                    <a:pt x="23" y="733"/>
                  </a:cubicBezTo>
                  <a:cubicBezTo>
                    <a:pt x="4" y="733"/>
                    <a:pt x="1" y="764"/>
                    <a:pt x="19" y="768"/>
                  </a:cubicBezTo>
                  <a:cubicBezTo>
                    <a:pt x="36" y="771"/>
                    <a:pt x="54" y="772"/>
                    <a:pt x="72" y="772"/>
                  </a:cubicBezTo>
                  <a:cubicBezTo>
                    <a:pt x="277" y="772"/>
                    <a:pt x="470" y="599"/>
                    <a:pt x="473" y="390"/>
                  </a:cubicBezTo>
                  <a:cubicBezTo>
                    <a:pt x="475" y="181"/>
                    <a:pt x="292" y="1"/>
                    <a:pt x="88"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4" name="Google Shape;5374;p35"/>
            <p:cNvSpPr/>
            <p:nvPr/>
          </p:nvSpPr>
          <p:spPr>
            <a:xfrm>
              <a:off x="3737454" y="-376124"/>
              <a:ext cx="50477" cy="39324"/>
            </a:xfrm>
            <a:custGeom>
              <a:avLst/>
              <a:gdLst/>
              <a:ahLst/>
              <a:cxnLst/>
              <a:rect l="l" t="t" r="r" b="b"/>
              <a:pathLst>
                <a:path w="1059" h="825" extrusionOk="0">
                  <a:moveTo>
                    <a:pt x="932" y="1"/>
                  </a:moveTo>
                  <a:cubicBezTo>
                    <a:pt x="927" y="1"/>
                    <a:pt x="922" y="5"/>
                    <a:pt x="924" y="12"/>
                  </a:cubicBezTo>
                  <a:cubicBezTo>
                    <a:pt x="1001" y="254"/>
                    <a:pt x="930" y="554"/>
                    <a:pt x="701" y="696"/>
                  </a:cubicBezTo>
                  <a:cubicBezTo>
                    <a:pt x="621" y="746"/>
                    <a:pt x="534" y="768"/>
                    <a:pt x="448" y="768"/>
                  </a:cubicBezTo>
                  <a:cubicBezTo>
                    <a:pt x="285" y="768"/>
                    <a:pt x="124" y="687"/>
                    <a:pt x="18" y="554"/>
                  </a:cubicBezTo>
                  <a:cubicBezTo>
                    <a:pt x="16" y="552"/>
                    <a:pt x="13" y="550"/>
                    <a:pt x="11" y="550"/>
                  </a:cubicBezTo>
                  <a:cubicBezTo>
                    <a:pt x="5" y="550"/>
                    <a:pt x="0" y="556"/>
                    <a:pt x="4" y="563"/>
                  </a:cubicBezTo>
                  <a:cubicBezTo>
                    <a:pt x="88" y="732"/>
                    <a:pt x="278" y="824"/>
                    <a:pt x="464" y="824"/>
                  </a:cubicBezTo>
                  <a:cubicBezTo>
                    <a:pt x="546" y="824"/>
                    <a:pt x="628" y="807"/>
                    <a:pt x="700" y="770"/>
                  </a:cubicBezTo>
                  <a:cubicBezTo>
                    <a:pt x="975" y="630"/>
                    <a:pt x="1059" y="279"/>
                    <a:pt x="942" y="7"/>
                  </a:cubicBezTo>
                  <a:cubicBezTo>
                    <a:pt x="939" y="3"/>
                    <a:pt x="936" y="1"/>
                    <a:pt x="932"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5" name="Google Shape;5375;p35"/>
            <p:cNvSpPr/>
            <p:nvPr/>
          </p:nvSpPr>
          <p:spPr>
            <a:xfrm>
              <a:off x="3909477" y="-367306"/>
              <a:ext cx="28265" cy="32603"/>
            </a:xfrm>
            <a:custGeom>
              <a:avLst/>
              <a:gdLst/>
              <a:ahLst/>
              <a:cxnLst/>
              <a:rect l="l" t="t" r="r" b="b"/>
              <a:pathLst>
                <a:path w="593" h="684" extrusionOk="0">
                  <a:moveTo>
                    <a:pt x="375" y="1"/>
                  </a:moveTo>
                  <a:cubicBezTo>
                    <a:pt x="367" y="1"/>
                    <a:pt x="360" y="13"/>
                    <a:pt x="367" y="21"/>
                  </a:cubicBezTo>
                  <a:cubicBezTo>
                    <a:pt x="481" y="140"/>
                    <a:pt x="536" y="325"/>
                    <a:pt x="449" y="477"/>
                  </a:cubicBezTo>
                  <a:cubicBezTo>
                    <a:pt x="379" y="599"/>
                    <a:pt x="256" y="646"/>
                    <a:pt x="128" y="646"/>
                  </a:cubicBezTo>
                  <a:cubicBezTo>
                    <a:pt x="89" y="646"/>
                    <a:pt x="48" y="641"/>
                    <a:pt x="9" y="633"/>
                  </a:cubicBezTo>
                  <a:cubicBezTo>
                    <a:pt x="9" y="633"/>
                    <a:pt x="8" y="633"/>
                    <a:pt x="8" y="633"/>
                  </a:cubicBezTo>
                  <a:cubicBezTo>
                    <a:pt x="2" y="633"/>
                    <a:pt x="0" y="640"/>
                    <a:pt x="5" y="644"/>
                  </a:cubicBezTo>
                  <a:cubicBezTo>
                    <a:pt x="54" y="671"/>
                    <a:pt x="108" y="684"/>
                    <a:pt x="163" y="684"/>
                  </a:cubicBezTo>
                  <a:cubicBezTo>
                    <a:pt x="293" y="684"/>
                    <a:pt x="426" y="613"/>
                    <a:pt x="492" y="501"/>
                  </a:cubicBezTo>
                  <a:cubicBezTo>
                    <a:pt x="592" y="335"/>
                    <a:pt x="539" y="111"/>
                    <a:pt x="381" y="3"/>
                  </a:cubicBezTo>
                  <a:cubicBezTo>
                    <a:pt x="379" y="1"/>
                    <a:pt x="377" y="1"/>
                    <a:pt x="375"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6" name="Google Shape;5376;p35"/>
            <p:cNvSpPr/>
            <p:nvPr/>
          </p:nvSpPr>
          <p:spPr>
            <a:xfrm>
              <a:off x="3911002" y="-379699"/>
              <a:ext cx="35749" cy="49190"/>
            </a:xfrm>
            <a:custGeom>
              <a:avLst/>
              <a:gdLst/>
              <a:ahLst/>
              <a:cxnLst/>
              <a:rect l="l" t="t" r="r" b="b"/>
              <a:pathLst>
                <a:path w="750" h="1032" extrusionOk="0">
                  <a:moveTo>
                    <a:pt x="146" y="0"/>
                  </a:moveTo>
                  <a:cubicBezTo>
                    <a:pt x="99" y="0"/>
                    <a:pt x="52" y="8"/>
                    <a:pt x="7" y="23"/>
                  </a:cubicBezTo>
                  <a:cubicBezTo>
                    <a:pt x="1" y="25"/>
                    <a:pt x="1" y="36"/>
                    <a:pt x="8" y="36"/>
                  </a:cubicBezTo>
                  <a:cubicBezTo>
                    <a:pt x="9" y="36"/>
                    <a:pt x="9" y="36"/>
                    <a:pt x="10" y="36"/>
                  </a:cubicBezTo>
                  <a:cubicBezTo>
                    <a:pt x="35" y="32"/>
                    <a:pt x="60" y="30"/>
                    <a:pt x="85" y="30"/>
                  </a:cubicBezTo>
                  <a:cubicBezTo>
                    <a:pt x="311" y="30"/>
                    <a:pt x="532" y="175"/>
                    <a:pt x="605" y="397"/>
                  </a:cubicBezTo>
                  <a:cubicBezTo>
                    <a:pt x="692" y="663"/>
                    <a:pt x="551" y="876"/>
                    <a:pt x="329" y="1003"/>
                  </a:cubicBezTo>
                  <a:cubicBezTo>
                    <a:pt x="315" y="1012"/>
                    <a:pt x="323" y="1031"/>
                    <a:pt x="337" y="1031"/>
                  </a:cubicBezTo>
                  <a:cubicBezTo>
                    <a:pt x="338" y="1031"/>
                    <a:pt x="340" y="1031"/>
                    <a:pt x="342" y="1030"/>
                  </a:cubicBezTo>
                  <a:cubicBezTo>
                    <a:pt x="606" y="950"/>
                    <a:pt x="750" y="642"/>
                    <a:pt x="663" y="380"/>
                  </a:cubicBezTo>
                  <a:cubicBezTo>
                    <a:pt x="591" y="167"/>
                    <a:pt x="370" y="0"/>
                    <a:pt x="1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7" name="Google Shape;5377;p35"/>
            <p:cNvSpPr/>
            <p:nvPr/>
          </p:nvSpPr>
          <p:spPr>
            <a:xfrm>
              <a:off x="3628682" y="-402387"/>
              <a:ext cx="86131" cy="24833"/>
            </a:xfrm>
            <a:custGeom>
              <a:avLst/>
              <a:gdLst/>
              <a:ahLst/>
              <a:cxnLst/>
              <a:rect l="l" t="t" r="r" b="b"/>
              <a:pathLst>
                <a:path w="1807" h="521" extrusionOk="0">
                  <a:moveTo>
                    <a:pt x="8" y="0"/>
                  </a:moveTo>
                  <a:cubicBezTo>
                    <a:pt x="2" y="0"/>
                    <a:pt x="0" y="12"/>
                    <a:pt x="8" y="13"/>
                  </a:cubicBezTo>
                  <a:cubicBezTo>
                    <a:pt x="570" y="228"/>
                    <a:pt x="1158" y="462"/>
                    <a:pt x="1761" y="520"/>
                  </a:cubicBezTo>
                  <a:cubicBezTo>
                    <a:pt x="1762" y="520"/>
                    <a:pt x="1764" y="520"/>
                    <a:pt x="1765" y="520"/>
                  </a:cubicBezTo>
                  <a:cubicBezTo>
                    <a:pt x="1805" y="520"/>
                    <a:pt x="1807" y="456"/>
                    <a:pt x="1768" y="446"/>
                  </a:cubicBezTo>
                  <a:cubicBezTo>
                    <a:pt x="1186" y="279"/>
                    <a:pt x="589" y="191"/>
                    <a:pt x="10" y="1"/>
                  </a:cubicBezTo>
                  <a:cubicBezTo>
                    <a:pt x="9" y="1"/>
                    <a:pt x="8" y="0"/>
                    <a:pt x="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8" name="Google Shape;5378;p35"/>
            <p:cNvSpPr/>
            <p:nvPr/>
          </p:nvSpPr>
          <p:spPr>
            <a:xfrm>
              <a:off x="3664240" y="-534515"/>
              <a:ext cx="58485" cy="36225"/>
            </a:xfrm>
            <a:custGeom>
              <a:avLst/>
              <a:gdLst/>
              <a:ahLst/>
              <a:cxnLst/>
              <a:rect l="l" t="t" r="r" b="b"/>
              <a:pathLst>
                <a:path w="1227" h="760" extrusionOk="0">
                  <a:moveTo>
                    <a:pt x="139" y="0"/>
                  </a:moveTo>
                  <a:cubicBezTo>
                    <a:pt x="102" y="0"/>
                    <a:pt x="66" y="28"/>
                    <a:pt x="57" y="67"/>
                  </a:cubicBezTo>
                  <a:cubicBezTo>
                    <a:pt x="54" y="75"/>
                    <a:pt x="1" y="309"/>
                    <a:pt x="132" y="505"/>
                  </a:cubicBezTo>
                  <a:cubicBezTo>
                    <a:pt x="215" y="634"/>
                    <a:pt x="355" y="715"/>
                    <a:pt x="543" y="748"/>
                  </a:cubicBezTo>
                  <a:cubicBezTo>
                    <a:pt x="587" y="756"/>
                    <a:pt x="630" y="760"/>
                    <a:pt x="672" y="760"/>
                  </a:cubicBezTo>
                  <a:cubicBezTo>
                    <a:pt x="790" y="760"/>
                    <a:pt x="895" y="728"/>
                    <a:pt x="981" y="666"/>
                  </a:cubicBezTo>
                  <a:cubicBezTo>
                    <a:pt x="1176" y="528"/>
                    <a:pt x="1218" y="291"/>
                    <a:pt x="1219" y="280"/>
                  </a:cubicBezTo>
                  <a:cubicBezTo>
                    <a:pt x="1227" y="235"/>
                    <a:pt x="1195" y="190"/>
                    <a:pt x="1150" y="183"/>
                  </a:cubicBezTo>
                  <a:cubicBezTo>
                    <a:pt x="1145" y="182"/>
                    <a:pt x="1140" y="182"/>
                    <a:pt x="1135" y="182"/>
                  </a:cubicBezTo>
                  <a:cubicBezTo>
                    <a:pt x="1095" y="182"/>
                    <a:pt x="1058" y="211"/>
                    <a:pt x="1052" y="252"/>
                  </a:cubicBezTo>
                  <a:cubicBezTo>
                    <a:pt x="1044" y="289"/>
                    <a:pt x="982" y="590"/>
                    <a:pt x="669" y="590"/>
                  </a:cubicBezTo>
                  <a:cubicBezTo>
                    <a:pt x="639" y="590"/>
                    <a:pt x="606" y="587"/>
                    <a:pt x="571" y="581"/>
                  </a:cubicBezTo>
                  <a:cubicBezTo>
                    <a:pt x="431" y="557"/>
                    <a:pt x="331" y="500"/>
                    <a:pt x="274" y="414"/>
                  </a:cubicBezTo>
                  <a:cubicBezTo>
                    <a:pt x="185" y="279"/>
                    <a:pt x="221" y="111"/>
                    <a:pt x="222" y="106"/>
                  </a:cubicBezTo>
                  <a:cubicBezTo>
                    <a:pt x="234" y="59"/>
                    <a:pt x="205" y="14"/>
                    <a:pt x="159" y="3"/>
                  </a:cubicBezTo>
                  <a:cubicBezTo>
                    <a:pt x="152" y="1"/>
                    <a:pt x="146" y="0"/>
                    <a:pt x="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9" name="Google Shape;5379;p35"/>
            <p:cNvSpPr/>
            <p:nvPr/>
          </p:nvSpPr>
          <p:spPr>
            <a:xfrm>
              <a:off x="3587070" y="-551150"/>
              <a:ext cx="57770" cy="52527"/>
            </a:xfrm>
            <a:custGeom>
              <a:avLst/>
              <a:gdLst/>
              <a:ahLst/>
              <a:cxnLst/>
              <a:rect l="l" t="t" r="r" b="b"/>
              <a:pathLst>
                <a:path w="1212" h="1102" extrusionOk="0">
                  <a:moveTo>
                    <a:pt x="605" y="1"/>
                  </a:moveTo>
                  <a:cubicBezTo>
                    <a:pt x="356" y="1"/>
                    <a:pt x="129" y="172"/>
                    <a:pt x="70" y="424"/>
                  </a:cubicBezTo>
                  <a:cubicBezTo>
                    <a:pt x="0" y="720"/>
                    <a:pt x="183" y="1018"/>
                    <a:pt x="479" y="1087"/>
                  </a:cubicBezTo>
                  <a:cubicBezTo>
                    <a:pt x="521" y="1097"/>
                    <a:pt x="564" y="1102"/>
                    <a:pt x="606" y="1102"/>
                  </a:cubicBezTo>
                  <a:cubicBezTo>
                    <a:pt x="856" y="1102"/>
                    <a:pt x="1081" y="931"/>
                    <a:pt x="1141" y="679"/>
                  </a:cubicBezTo>
                  <a:cubicBezTo>
                    <a:pt x="1211" y="382"/>
                    <a:pt x="1028" y="85"/>
                    <a:pt x="733" y="16"/>
                  </a:cubicBezTo>
                  <a:cubicBezTo>
                    <a:pt x="690" y="6"/>
                    <a:pt x="648" y="1"/>
                    <a:pt x="60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0" name="Google Shape;5380;p35"/>
            <p:cNvSpPr/>
            <p:nvPr/>
          </p:nvSpPr>
          <p:spPr>
            <a:xfrm>
              <a:off x="3735595" y="-515973"/>
              <a:ext cx="57722" cy="52527"/>
            </a:xfrm>
            <a:custGeom>
              <a:avLst/>
              <a:gdLst/>
              <a:ahLst/>
              <a:cxnLst/>
              <a:rect l="l" t="t" r="r" b="b"/>
              <a:pathLst>
                <a:path w="1211" h="1102" extrusionOk="0">
                  <a:moveTo>
                    <a:pt x="605" y="1"/>
                  </a:moveTo>
                  <a:cubicBezTo>
                    <a:pt x="356" y="1"/>
                    <a:pt x="131" y="172"/>
                    <a:pt x="70" y="424"/>
                  </a:cubicBezTo>
                  <a:cubicBezTo>
                    <a:pt x="1" y="722"/>
                    <a:pt x="184" y="1018"/>
                    <a:pt x="478" y="1087"/>
                  </a:cubicBezTo>
                  <a:cubicBezTo>
                    <a:pt x="521" y="1097"/>
                    <a:pt x="563" y="1102"/>
                    <a:pt x="606" y="1102"/>
                  </a:cubicBezTo>
                  <a:cubicBezTo>
                    <a:pt x="855" y="1102"/>
                    <a:pt x="1080" y="931"/>
                    <a:pt x="1141" y="679"/>
                  </a:cubicBezTo>
                  <a:cubicBezTo>
                    <a:pt x="1211" y="382"/>
                    <a:pt x="1028" y="87"/>
                    <a:pt x="732" y="16"/>
                  </a:cubicBezTo>
                  <a:cubicBezTo>
                    <a:pt x="690" y="6"/>
                    <a:pt x="647" y="1"/>
                    <a:pt x="605"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1" name="Google Shape;5381;p35"/>
            <p:cNvSpPr/>
            <p:nvPr/>
          </p:nvSpPr>
          <p:spPr>
            <a:xfrm>
              <a:off x="3730876" y="-552913"/>
              <a:ext cx="45711" cy="29600"/>
            </a:xfrm>
            <a:custGeom>
              <a:avLst/>
              <a:gdLst/>
              <a:ahLst/>
              <a:cxnLst/>
              <a:rect l="l" t="t" r="r" b="b"/>
              <a:pathLst>
                <a:path w="959" h="621" extrusionOk="0">
                  <a:moveTo>
                    <a:pt x="454" y="1"/>
                  </a:moveTo>
                  <a:cubicBezTo>
                    <a:pt x="322" y="1"/>
                    <a:pt x="205" y="65"/>
                    <a:pt x="119" y="188"/>
                  </a:cubicBezTo>
                  <a:cubicBezTo>
                    <a:pt x="42" y="297"/>
                    <a:pt x="14" y="414"/>
                    <a:pt x="12" y="419"/>
                  </a:cubicBezTo>
                  <a:cubicBezTo>
                    <a:pt x="0" y="465"/>
                    <a:pt x="30" y="511"/>
                    <a:pt x="75" y="522"/>
                  </a:cubicBezTo>
                  <a:cubicBezTo>
                    <a:pt x="81" y="524"/>
                    <a:pt x="88" y="524"/>
                    <a:pt x="95" y="524"/>
                  </a:cubicBezTo>
                  <a:cubicBezTo>
                    <a:pt x="133" y="524"/>
                    <a:pt x="168" y="498"/>
                    <a:pt x="177" y="459"/>
                  </a:cubicBezTo>
                  <a:cubicBezTo>
                    <a:pt x="177" y="458"/>
                    <a:pt x="200" y="366"/>
                    <a:pt x="257" y="286"/>
                  </a:cubicBezTo>
                  <a:cubicBezTo>
                    <a:pt x="312" y="209"/>
                    <a:pt x="376" y="171"/>
                    <a:pt x="454" y="171"/>
                  </a:cubicBezTo>
                  <a:cubicBezTo>
                    <a:pt x="474" y="171"/>
                    <a:pt x="495" y="174"/>
                    <a:pt x="516" y="179"/>
                  </a:cubicBezTo>
                  <a:cubicBezTo>
                    <a:pt x="783" y="243"/>
                    <a:pt x="783" y="522"/>
                    <a:pt x="783" y="533"/>
                  </a:cubicBezTo>
                  <a:cubicBezTo>
                    <a:pt x="783" y="581"/>
                    <a:pt x="819" y="618"/>
                    <a:pt x="867" y="620"/>
                  </a:cubicBezTo>
                  <a:lnTo>
                    <a:pt x="868" y="620"/>
                  </a:lnTo>
                  <a:cubicBezTo>
                    <a:pt x="914" y="620"/>
                    <a:pt x="952" y="584"/>
                    <a:pt x="956" y="537"/>
                  </a:cubicBezTo>
                  <a:cubicBezTo>
                    <a:pt x="958" y="388"/>
                    <a:pt x="880" y="88"/>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2" name="Google Shape;5382;p35"/>
            <p:cNvSpPr/>
            <p:nvPr/>
          </p:nvSpPr>
          <p:spPr>
            <a:xfrm>
              <a:off x="3625250" y="-577937"/>
              <a:ext cx="45663" cy="29552"/>
            </a:xfrm>
            <a:custGeom>
              <a:avLst/>
              <a:gdLst/>
              <a:ahLst/>
              <a:cxnLst/>
              <a:rect l="l" t="t" r="r" b="b"/>
              <a:pathLst>
                <a:path w="958" h="620" extrusionOk="0">
                  <a:moveTo>
                    <a:pt x="454" y="1"/>
                  </a:moveTo>
                  <a:cubicBezTo>
                    <a:pt x="322" y="1"/>
                    <a:pt x="204" y="64"/>
                    <a:pt x="117" y="188"/>
                  </a:cubicBezTo>
                  <a:cubicBezTo>
                    <a:pt x="42" y="297"/>
                    <a:pt x="13" y="415"/>
                    <a:pt x="12" y="420"/>
                  </a:cubicBezTo>
                  <a:cubicBezTo>
                    <a:pt x="0" y="466"/>
                    <a:pt x="28" y="512"/>
                    <a:pt x="74" y="522"/>
                  </a:cubicBezTo>
                  <a:cubicBezTo>
                    <a:pt x="81" y="524"/>
                    <a:pt x="87" y="525"/>
                    <a:pt x="93" y="525"/>
                  </a:cubicBezTo>
                  <a:cubicBezTo>
                    <a:pt x="131" y="525"/>
                    <a:pt x="167" y="498"/>
                    <a:pt x="176" y="460"/>
                  </a:cubicBezTo>
                  <a:cubicBezTo>
                    <a:pt x="176" y="458"/>
                    <a:pt x="200" y="366"/>
                    <a:pt x="257" y="287"/>
                  </a:cubicBezTo>
                  <a:cubicBezTo>
                    <a:pt x="311" y="210"/>
                    <a:pt x="375" y="171"/>
                    <a:pt x="452" y="171"/>
                  </a:cubicBezTo>
                  <a:cubicBezTo>
                    <a:pt x="472" y="171"/>
                    <a:pt x="493" y="174"/>
                    <a:pt x="515" y="179"/>
                  </a:cubicBezTo>
                  <a:cubicBezTo>
                    <a:pt x="782" y="243"/>
                    <a:pt x="782" y="522"/>
                    <a:pt x="782" y="534"/>
                  </a:cubicBezTo>
                  <a:cubicBezTo>
                    <a:pt x="782" y="581"/>
                    <a:pt x="819" y="619"/>
                    <a:pt x="866" y="620"/>
                  </a:cubicBezTo>
                  <a:lnTo>
                    <a:pt x="867" y="620"/>
                  </a:lnTo>
                  <a:cubicBezTo>
                    <a:pt x="914" y="620"/>
                    <a:pt x="953" y="583"/>
                    <a:pt x="955" y="536"/>
                  </a:cubicBezTo>
                  <a:cubicBezTo>
                    <a:pt x="958" y="388"/>
                    <a:pt x="879" y="89"/>
                    <a:pt x="556" y="13"/>
                  </a:cubicBezTo>
                  <a:cubicBezTo>
                    <a:pt x="521" y="5"/>
                    <a:pt x="487" y="1"/>
                    <a:pt x="4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83" name="Google Shape;5383;p35"/>
          <p:cNvGrpSpPr/>
          <p:nvPr/>
        </p:nvGrpSpPr>
        <p:grpSpPr>
          <a:xfrm>
            <a:off x="8015641" y="1288759"/>
            <a:ext cx="1101097" cy="1474497"/>
            <a:chOff x="343086" y="2700509"/>
            <a:chExt cx="453294" cy="607014"/>
          </a:xfrm>
        </p:grpSpPr>
        <p:sp>
          <p:nvSpPr>
            <p:cNvPr id="5384" name="Google Shape;5384;p35"/>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5" name="Google Shape;5385;p35"/>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6" name="Google Shape;5386;p35"/>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7" name="Google Shape;5387;p35"/>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8" name="Google Shape;5388;p35"/>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9" name="Google Shape;5389;p35"/>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0" name="Google Shape;5390;p35"/>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1" name="Google Shape;5391;p35"/>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2" name="Google Shape;5392;p35"/>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3" name="Google Shape;5393;p35"/>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4" name="Google Shape;5394;p35"/>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5" name="Google Shape;5395;p35"/>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6" name="Google Shape;5396;p35"/>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7" name="Google Shape;5397;p35"/>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8" name="Google Shape;5398;p35"/>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99" name="Google Shape;5399;p35"/>
          <p:cNvSpPr/>
          <p:nvPr/>
        </p:nvSpPr>
        <p:spPr>
          <a:xfrm>
            <a:off x="4178623" y="31789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0" name="Google Shape;5400;p35"/>
          <p:cNvSpPr/>
          <p:nvPr/>
        </p:nvSpPr>
        <p:spPr>
          <a:xfrm>
            <a:off x="2391234" y="1388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1" name="Google Shape;5401;p35"/>
          <p:cNvSpPr/>
          <p:nvPr/>
        </p:nvSpPr>
        <p:spPr>
          <a:xfrm>
            <a:off x="7477609" y="1294142"/>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2" name="Google Shape;5402;p35"/>
          <p:cNvSpPr/>
          <p:nvPr/>
        </p:nvSpPr>
        <p:spPr>
          <a:xfrm>
            <a:off x="4689136" y="290372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3" name="Google Shape;5403;p35"/>
          <p:cNvSpPr/>
          <p:nvPr/>
        </p:nvSpPr>
        <p:spPr>
          <a:xfrm>
            <a:off x="8015641" y="35036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4" name="Google Shape;5404;p35"/>
          <p:cNvSpPr/>
          <p:nvPr/>
        </p:nvSpPr>
        <p:spPr>
          <a:xfrm>
            <a:off x="7535076" y="291749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5" name="Google Shape;5405;p35"/>
          <p:cNvSpPr/>
          <p:nvPr/>
        </p:nvSpPr>
        <p:spPr>
          <a:xfrm>
            <a:off x="5182280" y="9267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6" name="Google Shape;5406;p35"/>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7" name="Google Shape;5407;p35"/>
          <p:cNvSpPr/>
          <p:nvPr/>
        </p:nvSpPr>
        <p:spPr>
          <a:xfrm>
            <a:off x="8422052" y="4638790"/>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8" name="Google Shape;5408;p35"/>
          <p:cNvSpPr txBox="1"/>
          <p:nvPr/>
        </p:nvSpPr>
        <p:spPr>
          <a:xfrm>
            <a:off x="691533" y="1099853"/>
            <a:ext cx="7284220" cy="1224024"/>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600" b="1" i="0" u="none" strike="noStrike" cap="none">
                <a:solidFill>
                  <a:schemeClr val="dk1"/>
                </a:solidFill>
                <a:latin typeface="Barlow"/>
                <a:ea typeface="Barlow"/>
                <a:cs typeface="Barlow"/>
                <a:sym typeface="Barlow"/>
              </a:rPr>
              <a:t>Cloud Messaging là </a:t>
            </a:r>
            <a:r>
              <a:rPr lang="vi-VN" sz="1600" b="0" i="0" u="none" strike="noStrike" cap="none">
                <a:solidFill>
                  <a:schemeClr val="dk1"/>
                </a:solidFill>
                <a:latin typeface="Barlow"/>
                <a:ea typeface="Barlow"/>
                <a:cs typeface="Barlow"/>
                <a:sym typeface="Barlow"/>
              </a:rPr>
              <a:t>dịch vụ gửi tin, thông báo miễn phí đến user trên nền tảng Android, IOS và Web. Bạn có thể gửi tin nhắn đến các nhóm thiết bị, chủ đề hoặc phân đoạn người dùng cụ thể. Đây là công cụ gửi hàng tỷ thư mỗi ngày trên ứng dụng lớn nhỏ. </a:t>
            </a:r>
            <a:endParaRPr sz="1600" b="0" i="0" u="none" strike="noStrike" cap="none">
              <a:solidFill>
                <a:schemeClr val="dk1"/>
              </a:solidFill>
              <a:latin typeface="Barlow"/>
              <a:ea typeface="Barlow"/>
              <a:cs typeface="Barlow"/>
              <a:sym typeface="Barlow"/>
            </a:endParaRPr>
          </a:p>
        </p:txBody>
      </p:sp>
      <p:grpSp>
        <p:nvGrpSpPr>
          <p:cNvPr id="5409" name="Google Shape;5409;p35"/>
          <p:cNvGrpSpPr/>
          <p:nvPr/>
        </p:nvGrpSpPr>
        <p:grpSpPr>
          <a:xfrm>
            <a:off x="456188" y="525320"/>
            <a:ext cx="448056" cy="448073"/>
            <a:chOff x="4787240" y="2694975"/>
            <a:chExt cx="375477" cy="373581"/>
          </a:xfrm>
        </p:grpSpPr>
        <p:sp>
          <p:nvSpPr>
            <p:cNvPr id="5410" name="Google Shape;5410;p35"/>
            <p:cNvSpPr/>
            <p:nvPr/>
          </p:nvSpPr>
          <p:spPr>
            <a:xfrm>
              <a:off x="4792888" y="2881398"/>
              <a:ext cx="362711" cy="181394"/>
            </a:xfrm>
            <a:custGeom>
              <a:avLst/>
              <a:gdLst/>
              <a:ahLst/>
              <a:cxnLst/>
              <a:rect l="l" t="t" r="r" b="b"/>
              <a:pathLst>
                <a:path w="9376" h="4689" extrusionOk="0">
                  <a:moveTo>
                    <a:pt x="4687" y="1"/>
                  </a:moveTo>
                  <a:cubicBezTo>
                    <a:pt x="2099" y="1"/>
                    <a:pt x="1" y="2099"/>
                    <a:pt x="1" y="4688"/>
                  </a:cubicBezTo>
                  <a:lnTo>
                    <a:pt x="9375" y="4688"/>
                  </a:lnTo>
                  <a:cubicBezTo>
                    <a:pt x="9375" y="2099"/>
                    <a:pt x="7276" y="1"/>
                    <a:pt x="468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1" name="Google Shape;5411;p35"/>
            <p:cNvSpPr/>
            <p:nvPr/>
          </p:nvSpPr>
          <p:spPr>
            <a:xfrm>
              <a:off x="4792888" y="2881398"/>
              <a:ext cx="222671" cy="181394"/>
            </a:xfrm>
            <a:custGeom>
              <a:avLst/>
              <a:gdLst/>
              <a:ahLst/>
              <a:cxnLst/>
              <a:rect l="l" t="t" r="r" b="b"/>
              <a:pathLst>
                <a:path w="5756" h="4689" extrusionOk="0">
                  <a:moveTo>
                    <a:pt x="4689" y="1"/>
                  </a:moveTo>
                  <a:cubicBezTo>
                    <a:pt x="3489" y="1"/>
                    <a:pt x="2288" y="458"/>
                    <a:pt x="1373" y="1373"/>
                  </a:cubicBezTo>
                  <a:cubicBezTo>
                    <a:pt x="459" y="2289"/>
                    <a:pt x="1" y="3488"/>
                    <a:pt x="1" y="4688"/>
                  </a:cubicBezTo>
                  <a:lnTo>
                    <a:pt x="2134" y="4688"/>
                  </a:lnTo>
                  <a:cubicBezTo>
                    <a:pt x="2134" y="3489"/>
                    <a:pt x="2592" y="2289"/>
                    <a:pt x="3508" y="1373"/>
                  </a:cubicBezTo>
                  <a:cubicBezTo>
                    <a:pt x="4149" y="732"/>
                    <a:pt x="4932" y="315"/>
                    <a:pt x="5755" y="123"/>
                  </a:cubicBezTo>
                  <a:cubicBezTo>
                    <a:pt x="5405" y="42"/>
                    <a:pt x="5047" y="1"/>
                    <a:pt x="4689" y="1"/>
                  </a:cubicBezTo>
                  <a:close/>
                </a:path>
              </a:pathLst>
            </a:custGeom>
            <a:solidFill>
              <a:srgbClr val="191919">
                <a:alpha val="1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2" name="Google Shape;5412;p35"/>
            <p:cNvSpPr/>
            <p:nvPr/>
          </p:nvSpPr>
          <p:spPr>
            <a:xfrm>
              <a:off x="4802559" y="2881591"/>
              <a:ext cx="350602" cy="151993"/>
            </a:xfrm>
            <a:custGeom>
              <a:avLst/>
              <a:gdLst/>
              <a:ahLst/>
              <a:cxnLst/>
              <a:rect l="l" t="t" r="r" b="b"/>
              <a:pathLst>
                <a:path w="9063" h="3929" extrusionOk="0">
                  <a:moveTo>
                    <a:pt x="4437" y="1"/>
                  </a:moveTo>
                  <a:cubicBezTo>
                    <a:pt x="2379" y="1"/>
                    <a:pt x="631" y="1329"/>
                    <a:pt x="1" y="3175"/>
                  </a:cubicBezTo>
                  <a:lnTo>
                    <a:pt x="4061" y="3175"/>
                  </a:lnTo>
                  <a:cubicBezTo>
                    <a:pt x="4267" y="3175"/>
                    <a:pt x="4436" y="3341"/>
                    <a:pt x="4437" y="3549"/>
                  </a:cubicBezTo>
                  <a:cubicBezTo>
                    <a:pt x="4439" y="3757"/>
                    <a:pt x="4606" y="3929"/>
                    <a:pt x="4815" y="3929"/>
                  </a:cubicBezTo>
                  <a:lnTo>
                    <a:pt x="9063" y="3929"/>
                  </a:lnTo>
                  <a:cubicBezTo>
                    <a:pt x="8700" y="1701"/>
                    <a:pt x="6767" y="1"/>
                    <a:pt x="4437" y="1"/>
                  </a:cubicBezTo>
                  <a:close/>
                </a:path>
              </a:pathLst>
            </a:custGeom>
            <a:solidFill>
              <a:srgbClr val="F7EAB7">
                <a:alpha val="3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3" name="Google Shape;5413;p35"/>
            <p:cNvSpPr/>
            <p:nvPr/>
          </p:nvSpPr>
          <p:spPr>
            <a:xfrm>
              <a:off x="4802559" y="2881630"/>
              <a:ext cx="213000" cy="122786"/>
            </a:xfrm>
            <a:custGeom>
              <a:avLst/>
              <a:gdLst/>
              <a:ahLst/>
              <a:cxnLst/>
              <a:rect l="l" t="t" r="r" b="b"/>
              <a:pathLst>
                <a:path w="5506" h="3174" extrusionOk="0">
                  <a:moveTo>
                    <a:pt x="4439" y="0"/>
                  </a:moveTo>
                  <a:cubicBezTo>
                    <a:pt x="3239" y="0"/>
                    <a:pt x="2038" y="458"/>
                    <a:pt x="1123" y="1373"/>
                  </a:cubicBezTo>
                  <a:cubicBezTo>
                    <a:pt x="599" y="1898"/>
                    <a:pt x="226" y="2515"/>
                    <a:pt x="1" y="3174"/>
                  </a:cubicBezTo>
                  <a:lnTo>
                    <a:pt x="2135" y="3174"/>
                  </a:lnTo>
                  <a:cubicBezTo>
                    <a:pt x="2359" y="2515"/>
                    <a:pt x="2732" y="1898"/>
                    <a:pt x="3258" y="1373"/>
                  </a:cubicBezTo>
                  <a:cubicBezTo>
                    <a:pt x="3899" y="731"/>
                    <a:pt x="4682" y="314"/>
                    <a:pt x="5505" y="122"/>
                  </a:cubicBezTo>
                  <a:cubicBezTo>
                    <a:pt x="5155" y="41"/>
                    <a:pt x="4797" y="0"/>
                    <a:pt x="4439" y="0"/>
                  </a:cubicBezTo>
                  <a:close/>
                </a:path>
              </a:pathLst>
            </a:custGeom>
            <a:solidFill>
              <a:srgbClr val="191919">
                <a:alpha val="145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4" name="Google Shape;5414;p35"/>
            <p:cNvSpPr/>
            <p:nvPr/>
          </p:nvSpPr>
          <p:spPr>
            <a:xfrm>
              <a:off x="4890490" y="2953623"/>
              <a:ext cx="45145" cy="35938"/>
            </a:xfrm>
            <a:custGeom>
              <a:avLst/>
              <a:gdLst/>
              <a:ahLst/>
              <a:cxnLst/>
              <a:rect l="l" t="t" r="r" b="b"/>
              <a:pathLst>
                <a:path w="1167" h="929" extrusionOk="0">
                  <a:moveTo>
                    <a:pt x="584" y="0"/>
                  </a:moveTo>
                  <a:cubicBezTo>
                    <a:pt x="261" y="0"/>
                    <a:pt x="0" y="208"/>
                    <a:pt x="0" y="464"/>
                  </a:cubicBezTo>
                  <a:cubicBezTo>
                    <a:pt x="0" y="721"/>
                    <a:pt x="261" y="928"/>
                    <a:pt x="584" y="928"/>
                  </a:cubicBezTo>
                  <a:cubicBezTo>
                    <a:pt x="906" y="928"/>
                    <a:pt x="1166" y="721"/>
                    <a:pt x="1166" y="464"/>
                  </a:cubicBezTo>
                  <a:cubicBezTo>
                    <a:pt x="1166"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5" name="Google Shape;5415;p35"/>
            <p:cNvSpPr/>
            <p:nvPr/>
          </p:nvSpPr>
          <p:spPr>
            <a:xfrm>
              <a:off x="5012812" y="2953623"/>
              <a:ext cx="45184" cy="35938"/>
            </a:xfrm>
            <a:custGeom>
              <a:avLst/>
              <a:gdLst/>
              <a:ahLst/>
              <a:cxnLst/>
              <a:rect l="l" t="t" r="r" b="b"/>
              <a:pathLst>
                <a:path w="1168" h="929" extrusionOk="0">
                  <a:moveTo>
                    <a:pt x="584" y="0"/>
                  </a:moveTo>
                  <a:cubicBezTo>
                    <a:pt x="262" y="0"/>
                    <a:pt x="0" y="208"/>
                    <a:pt x="0" y="464"/>
                  </a:cubicBezTo>
                  <a:cubicBezTo>
                    <a:pt x="0" y="721"/>
                    <a:pt x="262" y="928"/>
                    <a:pt x="584" y="928"/>
                  </a:cubicBezTo>
                  <a:cubicBezTo>
                    <a:pt x="906" y="928"/>
                    <a:pt x="1167" y="721"/>
                    <a:pt x="1167" y="464"/>
                  </a:cubicBezTo>
                  <a:cubicBezTo>
                    <a:pt x="1167" y="208"/>
                    <a:pt x="906" y="0"/>
                    <a:pt x="584" y="0"/>
                  </a:cubicBezTo>
                  <a:close/>
                </a:path>
              </a:pathLst>
            </a:custGeom>
            <a:solidFill>
              <a:srgbClr val="F2F6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6" name="Google Shape;5416;p35"/>
            <p:cNvSpPr/>
            <p:nvPr/>
          </p:nvSpPr>
          <p:spPr>
            <a:xfrm>
              <a:off x="4962212" y="2944338"/>
              <a:ext cx="24023" cy="26886"/>
            </a:xfrm>
            <a:custGeom>
              <a:avLst/>
              <a:gdLst/>
              <a:ahLst/>
              <a:cxnLst/>
              <a:rect l="l" t="t" r="r" b="b"/>
              <a:pathLst>
                <a:path w="621" h="695" extrusionOk="0">
                  <a:moveTo>
                    <a:pt x="310" y="1"/>
                  </a:moveTo>
                  <a:cubicBezTo>
                    <a:pt x="139" y="1"/>
                    <a:pt x="0" y="157"/>
                    <a:pt x="0" y="348"/>
                  </a:cubicBezTo>
                  <a:cubicBezTo>
                    <a:pt x="0" y="540"/>
                    <a:pt x="139" y="695"/>
                    <a:pt x="310" y="695"/>
                  </a:cubicBezTo>
                  <a:cubicBezTo>
                    <a:pt x="481" y="695"/>
                    <a:pt x="621" y="540"/>
                    <a:pt x="621" y="348"/>
                  </a:cubicBezTo>
                  <a:cubicBezTo>
                    <a:pt x="621" y="157"/>
                    <a:pt x="481" y="1"/>
                    <a:pt x="3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7" name="Google Shape;5417;p35"/>
            <p:cNvSpPr/>
            <p:nvPr/>
          </p:nvSpPr>
          <p:spPr>
            <a:xfrm>
              <a:off x="4911071" y="2935634"/>
              <a:ext cx="10948" cy="19729"/>
            </a:xfrm>
            <a:custGeom>
              <a:avLst/>
              <a:gdLst/>
              <a:ahLst/>
              <a:cxnLst/>
              <a:rect l="l" t="t" r="r" b="b"/>
              <a:pathLst>
                <a:path w="283" h="510" extrusionOk="0">
                  <a:moveTo>
                    <a:pt x="141" y="1"/>
                  </a:moveTo>
                  <a:cubicBezTo>
                    <a:pt x="135" y="1"/>
                    <a:pt x="130" y="1"/>
                    <a:pt x="124" y="2"/>
                  </a:cubicBezTo>
                  <a:cubicBezTo>
                    <a:pt x="51" y="11"/>
                    <a:pt x="0" y="76"/>
                    <a:pt x="0" y="149"/>
                  </a:cubicBezTo>
                  <a:lnTo>
                    <a:pt x="0" y="364"/>
                  </a:lnTo>
                  <a:cubicBezTo>
                    <a:pt x="0" y="435"/>
                    <a:pt x="52" y="501"/>
                    <a:pt x="124" y="508"/>
                  </a:cubicBezTo>
                  <a:cubicBezTo>
                    <a:pt x="130" y="509"/>
                    <a:pt x="136" y="509"/>
                    <a:pt x="142" y="509"/>
                  </a:cubicBezTo>
                  <a:cubicBezTo>
                    <a:pt x="221" y="509"/>
                    <a:pt x="283" y="446"/>
                    <a:pt x="283" y="368"/>
                  </a:cubicBezTo>
                  <a:lnTo>
                    <a:pt x="283" y="142"/>
                  </a:lnTo>
                  <a:cubicBezTo>
                    <a:pt x="283" y="65"/>
                    <a:pt x="219" y="1"/>
                    <a:pt x="1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8" name="Google Shape;5418;p35"/>
            <p:cNvSpPr/>
            <p:nvPr/>
          </p:nvSpPr>
          <p:spPr>
            <a:xfrm>
              <a:off x="5026313" y="2935634"/>
              <a:ext cx="10987" cy="19729"/>
            </a:xfrm>
            <a:custGeom>
              <a:avLst/>
              <a:gdLst/>
              <a:ahLst/>
              <a:cxnLst/>
              <a:rect l="l" t="t" r="r" b="b"/>
              <a:pathLst>
                <a:path w="284" h="510" extrusionOk="0">
                  <a:moveTo>
                    <a:pt x="142" y="1"/>
                  </a:moveTo>
                  <a:cubicBezTo>
                    <a:pt x="136" y="1"/>
                    <a:pt x="130" y="1"/>
                    <a:pt x="124" y="2"/>
                  </a:cubicBezTo>
                  <a:cubicBezTo>
                    <a:pt x="51" y="11"/>
                    <a:pt x="1" y="76"/>
                    <a:pt x="1" y="149"/>
                  </a:cubicBezTo>
                  <a:lnTo>
                    <a:pt x="1" y="364"/>
                  </a:lnTo>
                  <a:cubicBezTo>
                    <a:pt x="1" y="435"/>
                    <a:pt x="53" y="501"/>
                    <a:pt x="124" y="508"/>
                  </a:cubicBezTo>
                  <a:cubicBezTo>
                    <a:pt x="130" y="509"/>
                    <a:pt x="136" y="509"/>
                    <a:pt x="142" y="509"/>
                  </a:cubicBezTo>
                  <a:cubicBezTo>
                    <a:pt x="221" y="509"/>
                    <a:pt x="283" y="446"/>
                    <a:pt x="283" y="368"/>
                  </a:cubicBezTo>
                  <a:lnTo>
                    <a:pt x="283" y="142"/>
                  </a:lnTo>
                  <a:cubicBezTo>
                    <a:pt x="283" y="65"/>
                    <a:pt x="219" y="1"/>
                    <a:pt x="14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9" name="Google Shape;5419;p35"/>
            <p:cNvSpPr/>
            <p:nvPr/>
          </p:nvSpPr>
          <p:spPr>
            <a:xfrm>
              <a:off x="4931728" y="2700197"/>
              <a:ext cx="224953" cy="223947"/>
            </a:xfrm>
            <a:custGeom>
              <a:avLst/>
              <a:gdLst/>
              <a:ahLst/>
              <a:cxnLst/>
              <a:rect l="l" t="t" r="r" b="b"/>
              <a:pathLst>
                <a:path w="5815" h="5789" extrusionOk="0">
                  <a:moveTo>
                    <a:pt x="5501" y="1"/>
                  </a:moveTo>
                  <a:cubicBezTo>
                    <a:pt x="5428" y="1"/>
                    <a:pt x="5355" y="29"/>
                    <a:pt x="5300" y="84"/>
                  </a:cubicBezTo>
                  <a:lnTo>
                    <a:pt x="4182" y="1202"/>
                  </a:lnTo>
                  <a:cubicBezTo>
                    <a:pt x="4128" y="1256"/>
                    <a:pt x="4057" y="1283"/>
                    <a:pt x="3985" y="1283"/>
                  </a:cubicBezTo>
                  <a:cubicBezTo>
                    <a:pt x="3935" y="1283"/>
                    <a:pt x="3886" y="1270"/>
                    <a:pt x="3840" y="1244"/>
                  </a:cubicBezTo>
                  <a:cubicBezTo>
                    <a:pt x="3837" y="1243"/>
                    <a:pt x="3836" y="1241"/>
                    <a:pt x="3834" y="1240"/>
                  </a:cubicBezTo>
                  <a:cubicBezTo>
                    <a:pt x="3676" y="1146"/>
                    <a:pt x="3645" y="930"/>
                    <a:pt x="3776" y="800"/>
                  </a:cubicBezTo>
                  <a:lnTo>
                    <a:pt x="4086" y="490"/>
                  </a:lnTo>
                  <a:cubicBezTo>
                    <a:pt x="4198" y="378"/>
                    <a:pt x="4198" y="196"/>
                    <a:pt x="4086" y="86"/>
                  </a:cubicBezTo>
                  <a:cubicBezTo>
                    <a:pt x="4030" y="30"/>
                    <a:pt x="3957" y="2"/>
                    <a:pt x="3883" y="2"/>
                  </a:cubicBezTo>
                  <a:cubicBezTo>
                    <a:pt x="3810" y="2"/>
                    <a:pt x="3738" y="30"/>
                    <a:pt x="3682" y="86"/>
                  </a:cubicBezTo>
                  <a:lnTo>
                    <a:pt x="3075" y="694"/>
                  </a:lnTo>
                  <a:cubicBezTo>
                    <a:pt x="2545" y="1223"/>
                    <a:pt x="1921" y="1654"/>
                    <a:pt x="1230" y="1941"/>
                  </a:cubicBezTo>
                  <a:cubicBezTo>
                    <a:pt x="508" y="2242"/>
                    <a:pt x="0" y="2955"/>
                    <a:pt x="0" y="3788"/>
                  </a:cubicBezTo>
                  <a:cubicBezTo>
                    <a:pt x="0" y="4888"/>
                    <a:pt x="900" y="5788"/>
                    <a:pt x="2000" y="5788"/>
                  </a:cubicBezTo>
                  <a:cubicBezTo>
                    <a:pt x="2833" y="5788"/>
                    <a:pt x="3546" y="5281"/>
                    <a:pt x="3847" y="4558"/>
                  </a:cubicBezTo>
                  <a:cubicBezTo>
                    <a:pt x="4135" y="3867"/>
                    <a:pt x="4566" y="3244"/>
                    <a:pt x="5095" y="2715"/>
                  </a:cubicBezTo>
                  <a:lnTo>
                    <a:pt x="5703" y="2106"/>
                  </a:lnTo>
                  <a:cubicBezTo>
                    <a:pt x="5812" y="1994"/>
                    <a:pt x="5812" y="1814"/>
                    <a:pt x="5702" y="1702"/>
                  </a:cubicBezTo>
                  <a:cubicBezTo>
                    <a:pt x="5646" y="1645"/>
                    <a:pt x="5572" y="1617"/>
                    <a:pt x="5499" y="1617"/>
                  </a:cubicBezTo>
                  <a:cubicBezTo>
                    <a:pt x="5426" y="1617"/>
                    <a:pt x="5353" y="1645"/>
                    <a:pt x="5298" y="1702"/>
                  </a:cubicBezTo>
                  <a:lnTo>
                    <a:pt x="4411" y="2588"/>
                  </a:lnTo>
                  <a:cubicBezTo>
                    <a:pt x="4356" y="2643"/>
                    <a:pt x="4285" y="2670"/>
                    <a:pt x="4215" y="2670"/>
                  </a:cubicBezTo>
                  <a:cubicBezTo>
                    <a:pt x="4120" y="2670"/>
                    <a:pt x="4025" y="2621"/>
                    <a:pt x="3971" y="2530"/>
                  </a:cubicBezTo>
                  <a:cubicBezTo>
                    <a:pt x="3969" y="2527"/>
                    <a:pt x="3968" y="2526"/>
                    <a:pt x="3967" y="2523"/>
                  </a:cubicBezTo>
                  <a:cubicBezTo>
                    <a:pt x="3902" y="2412"/>
                    <a:pt x="3919" y="2273"/>
                    <a:pt x="4009" y="2182"/>
                  </a:cubicBezTo>
                  <a:lnTo>
                    <a:pt x="5703" y="489"/>
                  </a:lnTo>
                  <a:cubicBezTo>
                    <a:pt x="5815" y="376"/>
                    <a:pt x="5815" y="195"/>
                    <a:pt x="5703" y="84"/>
                  </a:cubicBezTo>
                  <a:cubicBezTo>
                    <a:pt x="5647" y="29"/>
                    <a:pt x="5574" y="1"/>
                    <a:pt x="550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0" name="Google Shape;5420;p35"/>
            <p:cNvSpPr/>
            <p:nvPr/>
          </p:nvSpPr>
          <p:spPr>
            <a:xfrm>
              <a:off x="4931651" y="2780236"/>
              <a:ext cx="143986" cy="143986"/>
            </a:xfrm>
            <a:custGeom>
              <a:avLst/>
              <a:gdLst/>
              <a:ahLst/>
              <a:cxnLst/>
              <a:rect l="l" t="t" r="r" b="b"/>
              <a:pathLst>
                <a:path w="3722" h="3722" extrusionOk="0">
                  <a:moveTo>
                    <a:pt x="979" y="0"/>
                  </a:moveTo>
                  <a:lnTo>
                    <a:pt x="979" y="0"/>
                  </a:lnTo>
                  <a:cubicBezTo>
                    <a:pt x="393" y="348"/>
                    <a:pt x="1" y="989"/>
                    <a:pt x="1" y="1720"/>
                  </a:cubicBezTo>
                  <a:cubicBezTo>
                    <a:pt x="1" y="2820"/>
                    <a:pt x="900" y="3721"/>
                    <a:pt x="2001" y="3721"/>
                  </a:cubicBezTo>
                  <a:cubicBezTo>
                    <a:pt x="2734" y="3721"/>
                    <a:pt x="3373" y="3328"/>
                    <a:pt x="3721" y="2742"/>
                  </a:cubicBezTo>
                  <a:lnTo>
                    <a:pt x="3721" y="2742"/>
                  </a:lnTo>
                  <a:cubicBezTo>
                    <a:pt x="3420" y="2919"/>
                    <a:pt x="3072" y="3021"/>
                    <a:pt x="2699" y="3021"/>
                  </a:cubicBezTo>
                  <a:cubicBezTo>
                    <a:pt x="1594" y="3021"/>
                    <a:pt x="699" y="2125"/>
                    <a:pt x="699" y="1021"/>
                  </a:cubicBezTo>
                  <a:cubicBezTo>
                    <a:pt x="699" y="648"/>
                    <a:pt x="803" y="299"/>
                    <a:pt x="979" y="0"/>
                  </a:cubicBezTo>
                  <a:close/>
                </a:path>
              </a:pathLst>
            </a:custGeom>
            <a:solidFill>
              <a:srgbClr val="F37D41">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1" name="Google Shape;5421;p35"/>
            <p:cNvSpPr/>
            <p:nvPr/>
          </p:nvSpPr>
          <p:spPr>
            <a:xfrm>
              <a:off x="4962754" y="2790759"/>
              <a:ext cx="93153" cy="104488"/>
            </a:xfrm>
            <a:custGeom>
              <a:avLst/>
              <a:gdLst/>
              <a:ahLst/>
              <a:cxnLst/>
              <a:rect l="l" t="t" r="r" b="b"/>
              <a:pathLst>
                <a:path w="2408" h="2701" extrusionOk="0">
                  <a:moveTo>
                    <a:pt x="1771" y="1"/>
                  </a:moveTo>
                  <a:cubicBezTo>
                    <a:pt x="1723" y="1"/>
                    <a:pt x="1676" y="13"/>
                    <a:pt x="1634" y="38"/>
                  </a:cubicBezTo>
                  <a:lnTo>
                    <a:pt x="1493" y="124"/>
                  </a:lnTo>
                  <a:cubicBezTo>
                    <a:pt x="1452" y="152"/>
                    <a:pt x="1406" y="165"/>
                    <a:pt x="1357" y="165"/>
                  </a:cubicBezTo>
                  <a:lnTo>
                    <a:pt x="1193" y="165"/>
                  </a:lnTo>
                  <a:cubicBezTo>
                    <a:pt x="1144" y="165"/>
                    <a:pt x="1095" y="180"/>
                    <a:pt x="1053" y="206"/>
                  </a:cubicBezTo>
                  <a:lnTo>
                    <a:pt x="314" y="676"/>
                  </a:lnTo>
                  <a:cubicBezTo>
                    <a:pt x="237" y="724"/>
                    <a:pt x="191" y="807"/>
                    <a:pt x="191" y="898"/>
                  </a:cubicBezTo>
                  <a:lnTo>
                    <a:pt x="191" y="1331"/>
                  </a:lnTo>
                  <a:cubicBezTo>
                    <a:pt x="191" y="1379"/>
                    <a:pt x="178" y="1427"/>
                    <a:pt x="153" y="1468"/>
                  </a:cubicBezTo>
                  <a:lnTo>
                    <a:pt x="64" y="1611"/>
                  </a:lnTo>
                  <a:cubicBezTo>
                    <a:pt x="1" y="1716"/>
                    <a:pt x="17" y="1851"/>
                    <a:pt x="103" y="1936"/>
                  </a:cubicBezTo>
                  <a:lnTo>
                    <a:pt x="790" y="2623"/>
                  </a:lnTo>
                  <a:cubicBezTo>
                    <a:pt x="841" y="2674"/>
                    <a:pt x="908" y="2701"/>
                    <a:pt x="976" y="2701"/>
                  </a:cubicBezTo>
                  <a:cubicBezTo>
                    <a:pt x="1019" y="2701"/>
                    <a:pt x="1063" y="2690"/>
                    <a:pt x="1102" y="2669"/>
                  </a:cubicBezTo>
                  <a:lnTo>
                    <a:pt x="1304" y="2559"/>
                  </a:lnTo>
                  <a:cubicBezTo>
                    <a:pt x="1342" y="2537"/>
                    <a:pt x="1386" y="2527"/>
                    <a:pt x="1431" y="2527"/>
                  </a:cubicBezTo>
                  <a:cubicBezTo>
                    <a:pt x="1437" y="2527"/>
                    <a:pt x="1443" y="2527"/>
                    <a:pt x="1448" y="2527"/>
                  </a:cubicBezTo>
                  <a:lnTo>
                    <a:pt x="1623" y="2539"/>
                  </a:lnTo>
                  <a:cubicBezTo>
                    <a:pt x="1629" y="2539"/>
                    <a:pt x="1635" y="2539"/>
                    <a:pt x="1640" y="2539"/>
                  </a:cubicBezTo>
                  <a:cubicBezTo>
                    <a:pt x="1727" y="2539"/>
                    <a:pt x="1809" y="2497"/>
                    <a:pt x="1858" y="2425"/>
                  </a:cubicBezTo>
                  <a:lnTo>
                    <a:pt x="2055" y="2140"/>
                  </a:lnTo>
                  <a:cubicBezTo>
                    <a:pt x="2099" y="2076"/>
                    <a:pt x="2112" y="1994"/>
                    <a:pt x="2091" y="1918"/>
                  </a:cubicBezTo>
                  <a:lnTo>
                    <a:pt x="1973" y="1501"/>
                  </a:lnTo>
                  <a:cubicBezTo>
                    <a:pt x="1952" y="1428"/>
                    <a:pt x="1963" y="1351"/>
                    <a:pt x="2005" y="1287"/>
                  </a:cubicBezTo>
                  <a:lnTo>
                    <a:pt x="2342" y="755"/>
                  </a:lnTo>
                  <a:cubicBezTo>
                    <a:pt x="2408" y="650"/>
                    <a:pt x="2394" y="513"/>
                    <a:pt x="2306" y="427"/>
                  </a:cubicBezTo>
                  <a:lnTo>
                    <a:pt x="1958" y="78"/>
                  </a:lnTo>
                  <a:cubicBezTo>
                    <a:pt x="1907" y="27"/>
                    <a:pt x="1839" y="1"/>
                    <a:pt x="17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2" name="Google Shape;5422;p35"/>
            <p:cNvSpPr/>
            <p:nvPr/>
          </p:nvSpPr>
          <p:spPr>
            <a:xfrm>
              <a:off x="4936564" y="2709830"/>
              <a:ext cx="44681" cy="43830"/>
            </a:xfrm>
            <a:custGeom>
              <a:avLst/>
              <a:gdLst/>
              <a:ahLst/>
              <a:cxnLst/>
              <a:rect l="l" t="t" r="r" b="b"/>
              <a:pathLst>
                <a:path w="1155" h="1133" extrusionOk="0">
                  <a:moveTo>
                    <a:pt x="576" y="1"/>
                  </a:moveTo>
                  <a:cubicBezTo>
                    <a:pt x="274" y="1"/>
                    <a:pt x="24" y="240"/>
                    <a:pt x="12" y="546"/>
                  </a:cubicBezTo>
                  <a:cubicBezTo>
                    <a:pt x="1" y="858"/>
                    <a:pt x="245" y="1121"/>
                    <a:pt x="558" y="1132"/>
                  </a:cubicBezTo>
                  <a:cubicBezTo>
                    <a:pt x="564" y="1132"/>
                    <a:pt x="571" y="1133"/>
                    <a:pt x="577" y="1133"/>
                  </a:cubicBezTo>
                  <a:cubicBezTo>
                    <a:pt x="881" y="1133"/>
                    <a:pt x="1132" y="892"/>
                    <a:pt x="1143" y="587"/>
                  </a:cubicBezTo>
                  <a:cubicBezTo>
                    <a:pt x="1155" y="274"/>
                    <a:pt x="910" y="12"/>
                    <a:pt x="598" y="1"/>
                  </a:cubicBezTo>
                  <a:cubicBezTo>
                    <a:pt x="591" y="1"/>
                    <a:pt x="583" y="1"/>
                    <a:pt x="57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3" name="Google Shape;5423;p35"/>
            <p:cNvSpPr/>
            <p:nvPr/>
          </p:nvSpPr>
          <p:spPr>
            <a:xfrm>
              <a:off x="5111730" y="2858187"/>
              <a:ext cx="29246" cy="29207"/>
            </a:xfrm>
            <a:custGeom>
              <a:avLst/>
              <a:gdLst/>
              <a:ahLst/>
              <a:cxnLst/>
              <a:rect l="l" t="t" r="r" b="b"/>
              <a:pathLst>
                <a:path w="756" h="755" extrusionOk="0">
                  <a:moveTo>
                    <a:pt x="379" y="0"/>
                  </a:moveTo>
                  <a:cubicBezTo>
                    <a:pt x="170" y="0"/>
                    <a:pt x="1" y="169"/>
                    <a:pt x="1" y="378"/>
                  </a:cubicBezTo>
                  <a:cubicBezTo>
                    <a:pt x="1" y="586"/>
                    <a:pt x="170" y="755"/>
                    <a:pt x="379" y="755"/>
                  </a:cubicBezTo>
                  <a:cubicBezTo>
                    <a:pt x="587" y="755"/>
                    <a:pt x="755" y="586"/>
                    <a:pt x="755" y="378"/>
                  </a:cubicBezTo>
                  <a:cubicBezTo>
                    <a:pt x="755" y="169"/>
                    <a:pt x="587" y="0"/>
                    <a:pt x="37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4" name="Google Shape;5424;p35"/>
            <p:cNvSpPr/>
            <p:nvPr/>
          </p:nvSpPr>
          <p:spPr>
            <a:xfrm>
              <a:off x="4875867" y="2832152"/>
              <a:ext cx="29285" cy="29207"/>
            </a:xfrm>
            <a:custGeom>
              <a:avLst/>
              <a:gdLst/>
              <a:ahLst/>
              <a:cxnLst/>
              <a:rect l="l" t="t" r="r" b="b"/>
              <a:pathLst>
                <a:path w="757" h="755" extrusionOk="0">
                  <a:moveTo>
                    <a:pt x="378" y="0"/>
                  </a:moveTo>
                  <a:cubicBezTo>
                    <a:pt x="171" y="0"/>
                    <a:pt x="1" y="169"/>
                    <a:pt x="1" y="377"/>
                  </a:cubicBezTo>
                  <a:cubicBezTo>
                    <a:pt x="1" y="585"/>
                    <a:pt x="171" y="755"/>
                    <a:pt x="378" y="755"/>
                  </a:cubicBezTo>
                  <a:cubicBezTo>
                    <a:pt x="586" y="755"/>
                    <a:pt x="756" y="585"/>
                    <a:pt x="756" y="377"/>
                  </a:cubicBezTo>
                  <a:cubicBezTo>
                    <a:pt x="756" y="169"/>
                    <a:pt x="586" y="0"/>
                    <a:pt x="37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5" name="Google Shape;5425;p35"/>
            <p:cNvSpPr/>
            <p:nvPr/>
          </p:nvSpPr>
          <p:spPr>
            <a:xfrm>
              <a:off x="4956758" y="2938922"/>
              <a:ext cx="34933" cy="37795"/>
            </a:xfrm>
            <a:custGeom>
              <a:avLst/>
              <a:gdLst/>
              <a:ahLst/>
              <a:cxnLst/>
              <a:rect l="l" t="t" r="r" b="b"/>
              <a:pathLst>
                <a:path w="903" h="977" extrusionOk="0">
                  <a:moveTo>
                    <a:pt x="451" y="282"/>
                  </a:moveTo>
                  <a:cubicBezTo>
                    <a:pt x="545" y="282"/>
                    <a:pt x="620" y="375"/>
                    <a:pt x="620" y="488"/>
                  </a:cubicBezTo>
                  <a:cubicBezTo>
                    <a:pt x="620" y="602"/>
                    <a:pt x="545" y="693"/>
                    <a:pt x="451" y="693"/>
                  </a:cubicBezTo>
                  <a:cubicBezTo>
                    <a:pt x="359" y="693"/>
                    <a:pt x="283" y="602"/>
                    <a:pt x="283" y="488"/>
                  </a:cubicBezTo>
                  <a:cubicBezTo>
                    <a:pt x="283" y="375"/>
                    <a:pt x="360" y="282"/>
                    <a:pt x="451" y="282"/>
                  </a:cubicBezTo>
                  <a:close/>
                  <a:moveTo>
                    <a:pt x="451" y="0"/>
                  </a:moveTo>
                  <a:cubicBezTo>
                    <a:pt x="202" y="0"/>
                    <a:pt x="1" y="219"/>
                    <a:pt x="1" y="488"/>
                  </a:cubicBezTo>
                  <a:cubicBezTo>
                    <a:pt x="1" y="757"/>
                    <a:pt x="202" y="976"/>
                    <a:pt x="451" y="976"/>
                  </a:cubicBezTo>
                  <a:cubicBezTo>
                    <a:pt x="701" y="976"/>
                    <a:pt x="903" y="757"/>
                    <a:pt x="903" y="488"/>
                  </a:cubicBezTo>
                  <a:cubicBezTo>
                    <a:pt x="903" y="219"/>
                    <a:pt x="701" y="0"/>
                    <a:pt x="45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6" name="Google Shape;5426;p35"/>
            <p:cNvSpPr/>
            <p:nvPr/>
          </p:nvSpPr>
          <p:spPr>
            <a:xfrm>
              <a:off x="4787240" y="2694975"/>
              <a:ext cx="375477" cy="373581"/>
            </a:xfrm>
            <a:custGeom>
              <a:avLst/>
              <a:gdLst/>
              <a:ahLst/>
              <a:cxnLst/>
              <a:rect l="l" t="t" r="r" b="b"/>
              <a:pathLst>
                <a:path w="9706" h="9657" extrusionOk="0">
                  <a:moveTo>
                    <a:pt x="3919" y="5049"/>
                  </a:moveTo>
                  <a:cubicBezTo>
                    <a:pt x="4004" y="5185"/>
                    <a:pt x="4104" y="5311"/>
                    <a:pt x="4221" y="5428"/>
                  </a:cubicBezTo>
                  <a:cubicBezTo>
                    <a:pt x="4627" y="5834"/>
                    <a:pt x="5165" y="6058"/>
                    <a:pt x="5734" y="6058"/>
                  </a:cubicBezTo>
                  <a:cubicBezTo>
                    <a:pt x="6247" y="6058"/>
                    <a:pt x="6728" y="5877"/>
                    <a:pt x="7105" y="5563"/>
                  </a:cubicBezTo>
                  <a:cubicBezTo>
                    <a:pt x="8245" y="6223"/>
                    <a:pt x="9034" y="7336"/>
                    <a:pt x="9290" y="8602"/>
                  </a:cubicBezTo>
                  <a:lnTo>
                    <a:pt x="6585" y="8602"/>
                  </a:lnTo>
                  <a:cubicBezTo>
                    <a:pt x="6527" y="8602"/>
                    <a:pt x="6472" y="8636"/>
                    <a:pt x="6450" y="8691"/>
                  </a:cubicBezTo>
                  <a:cubicBezTo>
                    <a:pt x="6404" y="8799"/>
                    <a:pt x="6483" y="8904"/>
                    <a:pt x="6588" y="8904"/>
                  </a:cubicBezTo>
                  <a:lnTo>
                    <a:pt x="9344" y="8904"/>
                  </a:lnTo>
                  <a:cubicBezTo>
                    <a:pt x="9365" y="9060"/>
                    <a:pt x="9380" y="9216"/>
                    <a:pt x="9384" y="9376"/>
                  </a:cubicBezTo>
                  <a:lnTo>
                    <a:pt x="297" y="9376"/>
                  </a:lnTo>
                  <a:lnTo>
                    <a:pt x="297" y="9361"/>
                  </a:lnTo>
                  <a:lnTo>
                    <a:pt x="296" y="9361"/>
                  </a:lnTo>
                  <a:cubicBezTo>
                    <a:pt x="309" y="8934"/>
                    <a:pt x="381" y="8522"/>
                    <a:pt x="505" y="8130"/>
                  </a:cubicBezTo>
                  <a:lnTo>
                    <a:pt x="4459" y="8130"/>
                  </a:lnTo>
                  <a:cubicBezTo>
                    <a:pt x="4590" y="8130"/>
                    <a:pt x="4697" y="8234"/>
                    <a:pt x="4697" y="8365"/>
                  </a:cubicBezTo>
                  <a:cubicBezTo>
                    <a:pt x="4696" y="8651"/>
                    <a:pt x="4930" y="8886"/>
                    <a:pt x="5216" y="8886"/>
                  </a:cubicBezTo>
                  <a:lnTo>
                    <a:pt x="6048" y="8886"/>
                  </a:lnTo>
                  <a:cubicBezTo>
                    <a:pt x="6121" y="8886"/>
                    <a:pt x="6185" y="8834"/>
                    <a:pt x="6194" y="8761"/>
                  </a:cubicBezTo>
                  <a:cubicBezTo>
                    <a:pt x="6205" y="8676"/>
                    <a:pt x="6138" y="8602"/>
                    <a:pt x="6055" y="8602"/>
                  </a:cubicBezTo>
                  <a:lnTo>
                    <a:pt x="5214" y="8602"/>
                  </a:lnTo>
                  <a:cubicBezTo>
                    <a:pt x="5084" y="8602"/>
                    <a:pt x="4976" y="8498"/>
                    <a:pt x="4976" y="8368"/>
                  </a:cubicBezTo>
                  <a:cubicBezTo>
                    <a:pt x="4977" y="8081"/>
                    <a:pt x="4744" y="7847"/>
                    <a:pt x="4458" y="7847"/>
                  </a:cubicBezTo>
                  <a:lnTo>
                    <a:pt x="601" y="7847"/>
                  </a:lnTo>
                  <a:cubicBezTo>
                    <a:pt x="1150" y="6444"/>
                    <a:pt x="2379" y="5364"/>
                    <a:pt x="3919" y="5049"/>
                  </a:cubicBezTo>
                  <a:close/>
                  <a:moveTo>
                    <a:pt x="7621" y="0"/>
                  </a:moveTo>
                  <a:cubicBezTo>
                    <a:pt x="7545" y="0"/>
                    <a:pt x="7467" y="20"/>
                    <a:pt x="7391" y="61"/>
                  </a:cubicBezTo>
                  <a:cubicBezTo>
                    <a:pt x="7379" y="68"/>
                    <a:pt x="7367" y="77"/>
                    <a:pt x="7358" y="87"/>
                  </a:cubicBezTo>
                  <a:lnTo>
                    <a:pt x="6710" y="734"/>
                  </a:lnTo>
                  <a:cubicBezTo>
                    <a:pt x="6178" y="1267"/>
                    <a:pt x="5573" y="1675"/>
                    <a:pt x="4912" y="1951"/>
                  </a:cubicBezTo>
                  <a:cubicBezTo>
                    <a:pt x="4112" y="2285"/>
                    <a:pt x="3595" y="3062"/>
                    <a:pt x="3595" y="3928"/>
                  </a:cubicBezTo>
                  <a:cubicBezTo>
                    <a:pt x="3595" y="4234"/>
                    <a:pt x="3660" y="4531"/>
                    <a:pt x="3783" y="4803"/>
                  </a:cubicBezTo>
                  <a:cubicBezTo>
                    <a:pt x="2120" y="5173"/>
                    <a:pt x="811" y="6387"/>
                    <a:pt x="274" y="7938"/>
                  </a:cubicBezTo>
                  <a:cubicBezTo>
                    <a:pt x="269" y="7949"/>
                    <a:pt x="265" y="7962"/>
                    <a:pt x="263" y="7973"/>
                  </a:cubicBezTo>
                  <a:cubicBezTo>
                    <a:pt x="89" y="8487"/>
                    <a:pt x="0" y="9039"/>
                    <a:pt x="11" y="9609"/>
                  </a:cubicBezTo>
                  <a:cubicBezTo>
                    <a:pt x="11" y="9635"/>
                    <a:pt x="33" y="9656"/>
                    <a:pt x="59" y="9656"/>
                  </a:cubicBezTo>
                  <a:lnTo>
                    <a:pt x="9617" y="9656"/>
                  </a:lnTo>
                  <a:cubicBezTo>
                    <a:pt x="9643" y="9656"/>
                    <a:pt x="9665" y="9635"/>
                    <a:pt x="9666" y="9609"/>
                  </a:cubicBezTo>
                  <a:cubicBezTo>
                    <a:pt x="9668" y="9318"/>
                    <a:pt x="9647" y="9028"/>
                    <a:pt x="9600" y="8746"/>
                  </a:cubicBezTo>
                  <a:cubicBezTo>
                    <a:pt x="9600" y="8738"/>
                    <a:pt x="9599" y="8732"/>
                    <a:pt x="9596" y="8723"/>
                  </a:cubicBezTo>
                  <a:cubicBezTo>
                    <a:pt x="9365" y="7339"/>
                    <a:pt x="8537" y="6107"/>
                    <a:pt x="7315" y="5374"/>
                  </a:cubicBezTo>
                  <a:cubicBezTo>
                    <a:pt x="7478" y="5194"/>
                    <a:pt x="7612" y="4986"/>
                    <a:pt x="7708" y="4754"/>
                  </a:cubicBezTo>
                  <a:cubicBezTo>
                    <a:pt x="7985" y="4093"/>
                    <a:pt x="8393" y="3489"/>
                    <a:pt x="8926" y="2956"/>
                  </a:cubicBezTo>
                  <a:lnTo>
                    <a:pt x="9534" y="2349"/>
                  </a:lnTo>
                  <a:cubicBezTo>
                    <a:pt x="9615" y="2267"/>
                    <a:pt x="9659" y="2160"/>
                    <a:pt x="9659" y="2046"/>
                  </a:cubicBezTo>
                  <a:cubicBezTo>
                    <a:pt x="9659" y="1932"/>
                    <a:pt x="9615" y="1824"/>
                    <a:pt x="9534" y="1744"/>
                  </a:cubicBezTo>
                  <a:cubicBezTo>
                    <a:pt x="9451" y="1661"/>
                    <a:pt x="9341" y="1620"/>
                    <a:pt x="9232" y="1620"/>
                  </a:cubicBezTo>
                  <a:cubicBezTo>
                    <a:pt x="9122" y="1620"/>
                    <a:pt x="9013" y="1661"/>
                    <a:pt x="8930" y="1744"/>
                  </a:cubicBezTo>
                  <a:lnTo>
                    <a:pt x="8044" y="2630"/>
                  </a:lnTo>
                  <a:cubicBezTo>
                    <a:pt x="8010" y="2665"/>
                    <a:pt x="7970" y="2671"/>
                    <a:pt x="7944" y="2671"/>
                  </a:cubicBezTo>
                  <a:cubicBezTo>
                    <a:pt x="7938" y="2671"/>
                    <a:pt x="7933" y="2671"/>
                    <a:pt x="7929" y="2670"/>
                  </a:cubicBezTo>
                  <a:cubicBezTo>
                    <a:pt x="7886" y="2665"/>
                    <a:pt x="7847" y="2640"/>
                    <a:pt x="7824" y="2602"/>
                  </a:cubicBezTo>
                  <a:lnTo>
                    <a:pt x="7821" y="2594"/>
                  </a:lnTo>
                  <a:cubicBezTo>
                    <a:pt x="7788" y="2540"/>
                    <a:pt x="7797" y="2470"/>
                    <a:pt x="7840" y="2426"/>
                  </a:cubicBezTo>
                  <a:lnTo>
                    <a:pt x="8099" y="2167"/>
                  </a:lnTo>
                  <a:cubicBezTo>
                    <a:pt x="8108" y="2159"/>
                    <a:pt x="8114" y="2144"/>
                    <a:pt x="8114" y="2130"/>
                  </a:cubicBezTo>
                  <a:cubicBezTo>
                    <a:pt x="8112" y="2017"/>
                    <a:pt x="8039" y="1960"/>
                    <a:pt x="7965" y="1960"/>
                  </a:cubicBezTo>
                  <a:cubicBezTo>
                    <a:pt x="7929" y="1960"/>
                    <a:pt x="7893" y="1974"/>
                    <a:pt x="7865" y="2002"/>
                  </a:cubicBezTo>
                  <a:lnTo>
                    <a:pt x="7640" y="2225"/>
                  </a:lnTo>
                  <a:cubicBezTo>
                    <a:pt x="7505" y="2361"/>
                    <a:pt x="7478" y="2572"/>
                    <a:pt x="7577" y="2738"/>
                  </a:cubicBezTo>
                  <a:lnTo>
                    <a:pt x="7581" y="2745"/>
                  </a:lnTo>
                  <a:cubicBezTo>
                    <a:pt x="7648" y="2859"/>
                    <a:pt x="7761" y="2935"/>
                    <a:pt x="7893" y="2952"/>
                  </a:cubicBezTo>
                  <a:cubicBezTo>
                    <a:pt x="7911" y="2955"/>
                    <a:pt x="7930" y="2956"/>
                    <a:pt x="7948" y="2956"/>
                  </a:cubicBezTo>
                  <a:cubicBezTo>
                    <a:pt x="8058" y="2956"/>
                    <a:pt x="8164" y="2912"/>
                    <a:pt x="8243" y="2832"/>
                  </a:cubicBezTo>
                  <a:lnTo>
                    <a:pt x="9130" y="1946"/>
                  </a:lnTo>
                  <a:cubicBezTo>
                    <a:pt x="9158" y="1917"/>
                    <a:pt x="9195" y="1903"/>
                    <a:pt x="9232" y="1903"/>
                  </a:cubicBezTo>
                  <a:cubicBezTo>
                    <a:pt x="9307" y="1903"/>
                    <a:pt x="9381" y="1961"/>
                    <a:pt x="9383" y="2077"/>
                  </a:cubicBezTo>
                  <a:cubicBezTo>
                    <a:pt x="9383" y="2092"/>
                    <a:pt x="9378" y="2105"/>
                    <a:pt x="9367" y="2114"/>
                  </a:cubicBezTo>
                  <a:lnTo>
                    <a:pt x="8724" y="2757"/>
                  </a:lnTo>
                  <a:cubicBezTo>
                    <a:pt x="8165" y="3316"/>
                    <a:pt x="7735" y="3951"/>
                    <a:pt x="7447" y="4646"/>
                  </a:cubicBezTo>
                  <a:cubicBezTo>
                    <a:pt x="7157" y="5341"/>
                    <a:pt x="6483" y="5789"/>
                    <a:pt x="5730" y="5789"/>
                  </a:cubicBezTo>
                  <a:cubicBezTo>
                    <a:pt x="5236" y="5789"/>
                    <a:pt x="4770" y="5595"/>
                    <a:pt x="4419" y="5243"/>
                  </a:cubicBezTo>
                  <a:cubicBezTo>
                    <a:pt x="4066" y="4890"/>
                    <a:pt x="3872" y="4425"/>
                    <a:pt x="3872" y="3930"/>
                  </a:cubicBezTo>
                  <a:cubicBezTo>
                    <a:pt x="3872" y="3178"/>
                    <a:pt x="4321" y="2504"/>
                    <a:pt x="5016" y="2215"/>
                  </a:cubicBezTo>
                  <a:cubicBezTo>
                    <a:pt x="5711" y="1924"/>
                    <a:pt x="6346" y="1495"/>
                    <a:pt x="6904" y="937"/>
                  </a:cubicBezTo>
                  <a:lnTo>
                    <a:pt x="7512" y="329"/>
                  </a:lnTo>
                  <a:cubicBezTo>
                    <a:pt x="7540" y="301"/>
                    <a:pt x="7577" y="286"/>
                    <a:pt x="7614" y="286"/>
                  </a:cubicBezTo>
                  <a:cubicBezTo>
                    <a:pt x="7690" y="286"/>
                    <a:pt x="7765" y="345"/>
                    <a:pt x="7765" y="461"/>
                  </a:cubicBezTo>
                  <a:cubicBezTo>
                    <a:pt x="7765" y="475"/>
                    <a:pt x="7760" y="489"/>
                    <a:pt x="7750" y="498"/>
                  </a:cubicBezTo>
                  <a:lnTo>
                    <a:pt x="7359" y="888"/>
                  </a:lnTo>
                  <a:cubicBezTo>
                    <a:pt x="7347" y="901"/>
                    <a:pt x="7336" y="917"/>
                    <a:pt x="7328" y="936"/>
                  </a:cubicBezTo>
                  <a:cubicBezTo>
                    <a:pt x="7226" y="1164"/>
                    <a:pt x="7310" y="1395"/>
                    <a:pt x="7494" y="1505"/>
                  </a:cubicBezTo>
                  <a:lnTo>
                    <a:pt x="7500" y="1508"/>
                  </a:lnTo>
                  <a:cubicBezTo>
                    <a:pt x="7567" y="1548"/>
                    <a:pt x="7641" y="1567"/>
                    <a:pt x="7715" y="1567"/>
                  </a:cubicBezTo>
                  <a:cubicBezTo>
                    <a:pt x="7824" y="1567"/>
                    <a:pt x="7931" y="1525"/>
                    <a:pt x="8012" y="1444"/>
                  </a:cubicBezTo>
                  <a:lnTo>
                    <a:pt x="9163" y="293"/>
                  </a:lnTo>
                  <a:cubicBezTo>
                    <a:pt x="9174" y="283"/>
                    <a:pt x="9188" y="278"/>
                    <a:pt x="9200" y="278"/>
                  </a:cubicBezTo>
                  <a:cubicBezTo>
                    <a:pt x="9374" y="279"/>
                    <a:pt x="9418" y="445"/>
                    <a:pt x="9332" y="531"/>
                  </a:cubicBezTo>
                  <a:lnTo>
                    <a:pt x="8209" y="1660"/>
                  </a:lnTo>
                  <a:cubicBezTo>
                    <a:pt x="8199" y="1669"/>
                    <a:pt x="8194" y="1684"/>
                    <a:pt x="8194" y="1697"/>
                  </a:cubicBezTo>
                  <a:cubicBezTo>
                    <a:pt x="8196" y="1811"/>
                    <a:pt x="8270" y="1867"/>
                    <a:pt x="8343" y="1867"/>
                  </a:cubicBezTo>
                  <a:cubicBezTo>
                    <a:pt x="8379" y="1867"/>
                    <a:pt x="8415" y="1853"/>
                    <a:pt x="8443" y="1826"/>
                  </a:cubicBezTo>
                  <a:lnTo>
                    <a:pt x="9539" y="730"/>
                  </a:lnTo>
                  <a:cubicBezTo>
                    <a:pt x="9706" y="563"/>
                    <a:pt x="9706" y="292"/>
                    <a:pt x="9539" y="126"/>
                  </a:cubicBezTo>
                  <a:cubicBezTo>
                    <a:pt x="9456" y="43"/>
                    <a:pt x="9347" y="1"/>
                    <a:pt x="9237" y="1"/>
                  </a:cubicBezTo>
                  <a:cubicBezTo>
                    <a:pt x="9128" y="1"/>
                    <a:pt x="9018" y="43"/>
                    <a:pt x="8935" y="126"/>
                  </a:cubicBezTo>
                  <a:lnTo>
                    <a:pt x="7818" y="1243"/>
                  </a:lnTo>
                  <a:cubicBezTo>
                    <a:pt x="7792" y="1269"/>
                    <a:pt x="7756" y="1283"/>
                    <a:pt x="7721" y="1283"/>
                  </a:cubicBezTo>
                  <a:cubicBezTo>
                    <a:pt x="7696" y="1283"/>
                    <a:pt x="7671" y="1276"/>
                    <a:pt x="7649" y="1263"/>
                  </a:cubicBezTo>
                  <a:lnTo>
                    <a:pt x="7643" y="1259"/>
                  </a:lnTo>
                  <a:cubicBezTo>
                    <a:pt x="7605" y="1237"/>
                    <a:pt x="7580" y="1198"/>
                    <a:pt x="7574" y="1154"/>
                  </a:cubicBezTo>
                  <a:cubicBezTo>
                    <a:pt x="7571" y="1130"/>
                    <a:pt x="7571" y="1083"/>
                    <a:pt x="7613" y="1040"/>
                  </a:cubicBezTo>
                  <a:lnTo>
                    <a:pt x="8023" y="631"/>
                  </a:lnTo>
                  <a:cubicBezTo>
                    <a:pt x="8045" y="609"/>
                    <a:pt x="8065" y="566"/>
                    <a:pt x="8066" y="534"/>
                  </a:cubicBezTo>
                  <a:cubicBezTo>
                    <a:pt x="8080" y="205"/>
                    <a:pt x="7866" y="0"/>
                    <a:pt x="762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7" name="Google Shape;5427;p35"/>
            <p:cNvSpPr/>
            <p:nvPr/>
          </p:nvSpPr>
          <p:spPr>
            <a:xfrm>
              <a:off x="4956332" y="2785730"/>
              <a:ext cx="105262" cy="115436"/>
            </a:xfrm>
            <a:custGeom>
              <a:avLst/>
              <a:gdLst/>
              <a:ahLst/>
              <a:cxnLst/>
              <a:rect l="l" t="t" r="r" b="b"/>
              <a:pathLst>
                <a:path w="2721" h="2984" extrusionOk="0">
                  <a:moveTo>
                    <a:pt x="1929" y="284"/>
                  </a:moveTo>
                  <a:cubicBezTo>
                    <a:pt x="1962" y="284"/>
                    <a:pt x="1992" y="297"/>
                    <a:pt x="2015" y="320"/>
                  </a:cubicBezTo>
                  <a:lnTo>
                    <a:pt x="2364" y="668"/>
                  </a:lnTo>
                  <a:cubicBezTo>
                    <a:pt x="2404" y="710"/>
                    <a:pt x="2411" y="773"/>
                    <a:pt x="2380" y="820"/>
                  </a:cubicBezTo>
                  <a:lnTo>
                    <a:pt x="1981" y="1449"/>
                  </a:lnTo>
                  <a:cubicBezTo>
                    <a:pt x="1958" y="1485"/>
                    <a:pt x="1952" y="1529"/>
                    <a:pt x="1964" y="1570"/>
                  </a:cubicBezTo>
                  <a:lnTo>
                    <a:pt x="2112" y="2098"/>
                  </a:lnTo>
                  <a:cubicBezTo>
                    <a:pt x="2123" y="2133"/>
                    <a:pt x="2117" y="2171"/>
                    <a:pt x="2096" y="2200"/>
                  </a:cubicBezTo>
                  <a:lnTo>
                    <a:pt x="1899" y="2485"/>
                  </a:lnTo>
                  <a:cubicBezTo>
                    <a:pt x="1876" y="2519"/>
                    <a:pt x="1838" y="2538"/>
                    <a:pt x="1799" y="2538"/>
                  </a:cubicBezTo>
                  <a:cubicBezTo>
                    <a:pt x="1796" y="2538"/>
                    <a:pt x="1793" y="2538"/>
                    <a:pt x="1790" y="2538"/>
                  </a:cubicBezTo>
                  <a:lnTo>
                    <a:pt x="1616" y="2526"/>
                  </a:lnTo>
                  <a:cubicBezTo>
                    <a:pt x="1606" y="2526"/>
                    <a:pt x="1597" y="2525"/>
                    <a:pt x="1588" y="2525"/>
                  </a:cubicBezTo>
                  <a:cubicBezTo>
                    <a:pt x="1520" y="2525"/>
                    <a:pt x="1453" y="2542"/>
                    <a:pt x="1394" y="2574"/>
                  </a:cubicBezTo>
                  <a:lnTo>
                    <a:pt x="1184" y="2688"/>
                  </a:lnTo>
                  <a:lnTo>
                    <a:pt x="1177" y="2691"/>
                  </a:lnTo>
                  <a:cubicBezTo>
                    <a:pt x="1162" y="2696"/>
                    <a:pt x="1148" y="2698"/>
                    <a:pt x="1134" y="2698"/>
                  </a:cubicBezTo>
                  <a:cubicBezTo>
                    <a:pt x="1101" y="2698"/>
                    <a:pt x="1070" y="2685"/>
                    <a:pt x="1047" y="2662"/>
                  </a:cubicBezTo>
                  <a:lnTo>
                    <a:pt x="360" y="1976"/>
                  </a:lnTo>
                  <a:cubicBezTo>
                    <a:pt x="320" y="1936"/>
                    <a:pt x="313" y="1873"/>
                    <a:pt x="341" y="1825"/>
                  </a:cubicBezTo>
                  <a:lnTo>
                    <a:pt x="467" y="1619"/>
                  </a:lnTo>
                  <a:cubicBezTo>
                    <a:pt x="481" y="1596"/>
                    <a:pt x="489" y="1569"/>
                    <a:pt x="489" y="1541"/>
                  </a:cubicBezTo>
                  <a:lnTo>
                    <a:pt x="489" y="1038"/>
                  </a:lnTo>
                  <a:cubicBezTo>
                    <a:pt x="489" y="995"/>
                    <a:pt x="510" y="957"/>
                    <a:pt x="546" y="934"/>
                  </a:cubicBezTo>
                  <a:lnTo>
                    <a:pt x="1284" y="465"/>
                  </a:lnTo>
                  <a:cubicBezTo>
                    <a:pt x="1304" y="453"/>
                    <a:pt x="1326" y="447"/>
                    <a:pt x="1351" y="447"/>
                  </a:cubicBezTo>
                  <a:lnTo>
                    <a:pt x="1585" y="447"/>
                  </a:lnTo>
                  <a:cubicBezTo>
                    <a:pt x="1612" y="447"/>
                    <a:pt x="1639" y="438"/>
                    <a:pt x="1663" y="425"/>
                  </a:cubicBezTo>
                  <a:lnTo>
                    <a:pt x="1873" y="298"/>
                  </a:lnTo>
                  <a:cubicBezTo>
                    <a:pt x="1875" y="296"/>
                    <a:pt x="1879" y="294"/>
                    <a:pt x="1881" y="293"/>
                  </a:cubicBezTo>
                  <a:cubicBezTo>
                    <a:pt x="1897" y="287"/>
                    <a:pt x="1913" y="284"/>
                    <a:pt x="1929" y="284"/>
                  </a:cubicBezTo>
                  <a:close/>
                  <a:moveTo>
                    <a:pt x="1927" y="0"/>
                  </a:moveTo>
                  <a:cubicBezTo>
                    <a:pt x="1905" y="0"/>
                    <a:pt x="1883" y="2"/>
                    <a:pt x="1860" y="6"/>
                  </a:cubicBezTo>
                  <a:cubicBezTo>
                    <a:pt x="1808" y="14"/>
                    <a:pt x="1758" y="35"/>
                    <a:pt x="1712" y="63"/>
                  </a:cubicBezTo>
                  <a:lnTo>
                    <a:pt x="1575" y="146"/>
                  </a:lnTo>
                  <a:cubicBezTo>
                    <a:pt x="1556" y="158"/>
                    <a:pt x="1535" y="164"/>
                    <a:pt x="1512" y="164"/>
                  </a:cubicBezTo>
                  <a:lnTo>
                    <a:pt x="1349" y="164"/>
                  </a:lnTo>
                  <a:cubicBezTo>
                    <a:pt x="1273" y="164"/>
                    <a:pt x="1198" y="187"/>
                    <a:pt x="1131" y="227"/>
                  </a:cubicBezTo>
                  <a:lnTo>
                    <a:pt x="393" y="697"/>
                  </a:lnTo>
                  <a:cubicBezTo>
                    <a:pt x="276" y="773"/>
                    <a:pt x="204" y="900"/>
                    <a:pt x="204" y="1040"/>
                  </a:cubicBezTo>
                  <a:lnTo>
                    <a:pt x="204" y="1472"/>
                  </a:lnTo>
                  <a:cubicBezTo>
                    <a:pt x="204" y="1496"/>
                    <a:pt x="198" y="1518"/>
                    <a:pt x="186" y="1536"/>
                  </a:cubicBezTo>
                  <a:lnTo>
                    <a:pt x="97" y="1680"/>
                  </a:lnTo>
                  <a:cubicBezTo>
                    <a:pt x="0" y="1841"/>
                    <a:pt x="23" y="2045"/>
                    <a:pt x="156" y="2178"/>
                  </a:cubicBezTo>
                  <a:lnTo>
                    <a:pt x="844" y="2865"/>
                  </a:lnTo>
                  <a:cubicBezTo>
                    <a:pt x="920" y="2942"/>
                    <a:pt x="1022" y="2984"/>
                    <a:pt x="1130" y="2984"/>
                  </a:cubicBezTo>
                  <a:cubicBezTo>
                    <a:pt x="1166" y="2984"/>
                    <a:pt x="1203" y="2979"/>
                    <a:pt x="1240" y="2969"/>
                  </a:cubicBezTo>
                  <a:cubicBezTo>
                    <a:pt x="1268" y="2962"/>
                    <a:pt x="1296" y="2949"/>
                    <a:pt x="1322" y="2936"/>
                  </a:cubicBezTo>
                  <a:cubicBezTo>
                    <a:pt x="1375" y="2906"/>
                    <a:pt x="1475" y="2852"/>
                    <a:pt x="1527" y="2825"/>
                  </a:cubicBezTo>
                  <a:cubicBezTo>
                    <a:pt x="1546" y="2815"/>
                    <a:pt x="1566" y="2810"/>
                    <a:pt x="1588" y="2810"/>
                  </a:cubicBezTo>
                  <a:cubicBezTo>
                    <a:pt x="1590" y="2810"/>
                    <a:pt x="1592" y="2810"/>
                    <a:pt x="1594" y="2810"/>
                  </a:cubicBezTo>
                  <a:lnTo>
                    <a:pt x="1769" y="2822"/>
                  </a:lnTo>
                  <a:cubicBezTo>
                    <a:pt x="1778" y="2822"/>
                    <a:pt x="1787" y="2823"/>
                    <a:pt x="1796" y="2823"/>
                  </a:cubicBezTo>
                  <a:cubicBezTo>
                    <a:pt x="1929" y="2823"/>
                    <a:pt x="2054" y="2757"/>
                    <a:pt x="2131" y="2648"/>
                  </a:cubicBezTo>
                  <a:lnTo>
                    <a:pt x="2328" y="2363"/>
                  </a:lnTo>
                  <a:cubicBezTo>
                    <a:pt x="2396" y="2264"/>
                    <a:pt x="2417" y="2139"/>
                    <a:pt x="2385" y="2023"/>
                  </a:cubicBezTo>
                  <a:lnTo>
                    <a:pt x="2265" y="1604"/>
                  </a:lnTo>
                  <a:cubicBezTo>
                    <a:pt x="2256" y="1572"/>
                    <a:pt x="2261" y="1535"/>
                    <a:pt x="2280" y="1506"/>
                  </a:cubicBezTo>
                  <a:lnTo>
                    <a:pt x="2618" y="971"/>
                  </a:lnTo>
                  <a:cubicBezTo>
                    <a:pt x="2720" y="811"/>
                    <a:pt x="2697" y="602"/>
                    <a:pt x="2562" y="468"/>
                  </a:cubicBezTo>
                  <a:lnTo>
                    <a:pt x="2214" y="120"/>
                  </a:lnTo>
                  <a:cubicBezTo>
                    <a:pt x="2138" y="43"/>
                    <a:pt x="2036" y="0"/>
                    <a:pt x="192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8" name="Google Shape;5428;p35"/>
            <p:cNvSpPr/>
            <p:nvPr/>
          </p:nvSpPr>
          <p:spPr>
            <a:xfrm>
              <a:off x="4931380" y="2704646"/>
              <a:ext cx="54778" cy="54701"/>
            </a:xfrm>
            <a:custGeom>
              <a:avLst/>
              <a:gdLst/>
              <a:ahLst/>
              <a:cxnLst/>
              <a:rect l="l" t="t" r="r" b="b"/>
              <a:pathLst>
                <a:path w="1416" h="1414" extrusionOk="0">
                  <a:moveTo>
                    <a:pt x="707" y="282"/>
                  </a:moveTo>
                  <a:cubicBezTo>
                    <a:pt x="942" y="282"/>
                    <a:pt x="1133" y="472"/>
                    <a:pt x="1133" y="707"/>
                  </a:cubicBezTo>
                  <a:cubicBezTo>
                    <a:pt x="1133" y="940"/>
                    <a:pt x="943" y="1131"/>
                    <a:pt x="707" y="1131"/>
                  </a:cubicBezTo>
                  <a:cubicBezTo>
                    <a:pt x="474" y="1131"/>
                    <a:pt x="283" y="941"/>
                    <a:pt x="283" y="707"/>
                  </a:cubicBezTo>
                  <a:cubicBezTo>
                    <a:pt x="283" y="472"/>
                    <a:pt x="473" y="282"/>
                    <a:pt x="707" y="282"/>
                  </a:cubicBezTo>
                  <a:close/>
                  <a:moveTo>
                    <a:pt x="707" y="0"/>
                  </a:moveTo>
                  <a:cubicBezTo>
                    <a:pt x="317" y="0"/>
                    <a:pt x="1" y="318"/>
                    <a:pt x="1" y="707"/>
                  </a:cubicBezTo>
                  <a:cubicBezTo>
                    <a:pt x="1" y="1096"/>
                    <a:pt x="318" y="1414"/>
                    <a:pt x="707" y="1414"/>
                  </a:cubicBezTo>
                  <a:cubicBezTo>
                    <a:pt x="1099" y="1414"/>
                    <a:pt x="1415" y="1096"/>
                    <a:pt x="1415" y="707"/>
                  </a:cubicBezTo>
                  <a:cubicBezTo>
                    <a:pt x="1415" y="318"/>
                    <a:pt x="1097" y="0"/>
                    <a:pt x="70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9" name="Google Shape;5429;p35"/>
            <p:cNvSpPr/>
            <p:nvPr/>
          </p:nvSpPr>
          <p:spPr>
            <a:xfrm>
              <a:off x="5106314" y="2852732"/>
              <a:ext cx="40116" cy="40155"/>
            </a:xfrm>
            <a:custGeom>
              <a:avLst/>
              <a:gdLst/>
              <a:ahLst/>
              <a:cxnLst/>
              <a:rect l="l" t="t" r="r" b="b"/>
              <a:pathLst>
                <a:path w="1037" h="1038" extrusionOk="0">
                  <a:moveTo>
                    <a:pt x="519" y="283"/>
                  </a:moveTo>
                  <a:cubicBezTo>
                    <a:pt x="649" y="283"/>
                    <a:pt x="755" y="388"/>
                    <a:pt x="755" y="519"/>
                  </a:cubicBezTo>
                  <a:cubicBezTo>
                    <a:pt x="755" y="650"/>
                    <a:pt x="649" y="755"/>
                    <a:pt x="519" y="755"/>
                  </a:cubicBezTo>
                  <a:cubicBezTo>
                    <a:pt x="388" y="755"/>
                    <a:pt x="282" y="650"/>
                    <a:pt x="282" y="519"/>
                  </a:cubicBezTo>
                  <a:cubicBezTo>
                    <a:pt x="282" y="388"/>
                    <a:pt x="388" y="283"/>
                    <a:pt x="519" y="283"/>
                  </a:cubicBezTo>
                  <a:close/>
                  <a:moveTo>
                    <a:pt x="515" y="1"/>
                  </a:moveTo>
                  <a:cubicBezTo>
                    <a:pt x="231" y="1"/>
                    <a:pt x="1" y="234"/>
                    <a:pt x="1" y="519"/>
                  </a:cubicBezTo>
                  <a:cubicBezTo>
                    <a:pt x="1" y="805"/>
                    <a:pt x="233" y="1037"/>
                    <a:pt x="519" y="1037"/>
                  </a:cubicBezTo>
                  <a:cubicBezTo>
                    <a:pt x="805" y="1037"/>
                    <a:pt x="1037" y="805"/>
                    <a:pt x="1037" y="519"/>
                  </a:cubicBezTo>
                  <a:cubicBezTo>
                    <a:pt x="1037" y="233"/>
                    <a:pt x="805" y="1"/>
                    <a:pt x="519" y="1"/>
                  </a:cubicBezTo>
                  <a:cubicBezTo>
                    <a:pt x="517" y="1"/>
                    <a:pt x="516" y="1"/>
                    <a:pt x="51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0" name="Google Shape;5430;p35"/>
            <p:cNvSpPr/>
            <p:nvPr/>
          </p:nvSpPr>
          <p:spPr>
            <a:xfrm>
              <a:off x="4870413" y="2826697"/>
              <a:ext cx="40155" cy="40155"/>
            </a:xfrm>
            <a:custGeom>
              <a:avLst/>
              <a:gdLst/>
              <a:ahLst/>
              <a:cxnLst/>
              <a:rect l="l" t="t" r="r" b="b"/>
              <a:pathLst>
                <a:path w="1038" h="1038" extrusionOk="0">
                  <a:moveTo>
                    <a:pt x="519" y="284"/>
                  </a:moveTo>
                  <a:cubicBezTo>
                    <a:pt x="650" y="284"/>
                    <a:pt x="756" y="389"/>
                    <a:pt x="756" y="519"/>
                  </a:cubicBezTo>
                  <a:cubicBezTo>
                    <a:pt x="756" y="650"/>
                    <a:pt x="650" y="755"/>
                    <a:pt x="519" y="755"/>
                  </a:cubicBezTo>
                  <a:cubicBezTo>
                    <a:pt x="389" y="755"/>
                    <a:pt x="283" y="650"/>
                    <a:pt x="283" y="519"/>
                  </a:cubicBezTo>
                  <a:cubicBezTo>
                    <a:pt x="283" y="389"/>
                    <a:pt x="389" y="284"/>
                    <a:pt x="519" y="284"/>
                  </a:cubicBezTo>
                  <a:close/>
                  <a:moveTo>
                    <a:pt x="519" y="1"/>
                  </a:moveTo>
                  <a:cubicBezTo>
                    <a:pt x="233" y="1"/>
                    <a:pt x="1" y="233"/>
                    <a:pt x="1" y="519"/>
                  </a:cubicBezTo>
                  <a:cubicBezTo>
                    <a:pt x="0" y="804"/>
                    <a:pt x="233" y="1038"/>
                    <a:pt x="519" y="1038"/>
                  </a:cubicBezTo>
                  <a:cubicBezTo>
                    <a:pt x="805" y="1038"/>
                    <a:pt x="1037" y="806"/>
                    <a:pt x="1037" y="519"/>
                  </a:cubicBezTo>
                  <a:cubicBezTo>
                    <a:pt x="1037"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431" name="Google Shape;5431;p35" descr="Firebase Cloud Messaging. Explore Firebase Cloud Messaging (FCM)… | by ..."/>
          <p:cNvPicPr preferRelativeResize="0"/>
          <p:nvPr/>
        </p:nvPicPr>
        <p:blipFill rotWithShape="1">
          <a:blip r:embed="rId3">
            <a:alphaModFix/>
          </a:blip>
          <a:srcRect/>
          <a:stretch/>
        </p:blipFill>
        <p:spPr>
          <a:xfrm>
            <a:off x="2584345" y="2246395"/>
            <a:ext cx="3806637" cy="241729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35"/>
        <p:cNvGrpSpPr/>
        <p:nvPr/>
      </p:nvGrpSpPr>
      <p:grpSpPr>
        <a:xfrm>
          <a:off x="0" y="0"/>
          <a:ext cx="0" cy="0"/>
          <a:chOff x="0" y="0"/>
          <a:chExt cx="0" cy="0"/>
        </a:xfrm>
      </p:grpSpPr>
      <p:grpSp>
        <p:nvGrpSpPr>
          <p:cNvPr id="5436" name="Google Shape;5436;p36"/>
          <p:cNvGrpSpPr/>
          <p:nvPr/>
        </p:nvGrpSpPr>
        <p:grpSpPr>
          <a:xfrm>
            <a:off x="1375456" y="1796713"/>
            <a:ext cx="1550072" cy="1550072"/>
            <a:chOff x="530505" y="2179769"/>
            <a:chExt cx="2442212" cy="2442212"/>
          </a:xfrm>
        </p:grpSpPr>
        <p:sp>
          <p:nvSpPr>
            <p:cNvPr id="5437" name="Google Shape;5437;p36"/>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8" name="Google Shape;5438;p36"/>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9" name="Google Shape;5439;p36"/>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0" name="Google Shape;5440;p36"/>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41" name="Google Shape;5441;p36"/>
          <p:cNvSpPr txBox="1">
            <a:spLocks noGrp="1"/>
          </p:cNvSpPr>
          <p:nvPr>
            <p:ph type="title"/>
          </p:nvPr>
        </p:nvSpPr>
        <p:spPr>
          <a:xfrm>
            <a:off x="3117224" y="2128979"/>
            <a:ext cx="465132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vi-VN"/>
              <a:t>Một số giải pháp thay thế Firebase</a:t>
            </a:r>
            <a:endParaRPr/>
          </a:p>
        </p:txBody>
      </p:sp>
      <p:sp>
        <p:nvSpPr>
          <p:cNvPr id="5442" name="Google Shape;5442;p36"/>
          <p:cNvSpPr txBox="1">
            <a:spLocks noGrp="1"/>
          </p:cNvSpPr>
          <p:nvPr>
            <p:ph type="title" idx="2"/>
          </p:nvPr>
        </p:nvSpPr>
        <p:spPr>
          <a:xfrm>
            <a:off x="1438289" y="2191141"/>
            <a:ext cx="1433378" cy="93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a:t>06</a:t>
            </a:r>
            <a:endParaRPr/>
          </a:p>
        </p:txBody>
      </p:sp>
      <p:grpSp>
        <p:nvGrpSpPr>
          <p:cNvPr id="5443" name="Google Shape;5443;p36"/>
          <p:cNvGrpSpPr/>
          <p:nvPr/>
        </p:nvGrpSpPr>
        <p:grpSpPr>
          <a:xfrm rot="-1319439">
            <a:off x="3635463" y="-416054"/>
            <a:ext cx="1996486" cy="1826244"/>
            <a:chOff x="7078965" y="5331432"/>
            <a:chExt cx="404915" cy="370357"/>
          </a:xfrm>
        </p:grpSpPr>
        <p:sp>
          <p:nvSpPr>
            <p:cNvPr id="5444" name="Google Shape;5444;p36"/>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5" name="Google Shape;5445;p36"/>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6" name="Google Shape;5446;p36"/>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7" name="Google Shape;5447;p36"/>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8" name="Google Shape;5448;p36"/>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9" name="Google Shape;5449;p36"/>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0" name="Google Shape;5450;p36"/>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1" name="Google Shape;5451;p36"/>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2" name="Google Shape;5452;p36"/>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3" name="Google Shape;5453;p36"/>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4" name="Google Shape;5454;p36"/>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5" name="Google Shape;5455;p36"/>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6" name="Google Shape;5456;p36"/>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7" name="Google Shape;5457;p36"/>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8" name="Google Shape;5458;p36"/>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59" name="Google Shape;5459;p36"/>
          <p:cNvGrpSpPr/>
          <p:nvPr/>
        </p:nvGrpSpPr>
        <p:grpSpPr>
          <a:xfrm rot="-545041">
            <a:off x="5463947" y="3904225"/>
            <a:ext cx="906977" cy="853218"/>
            <a:chOff x="4849812" y="4937475"/>
            <a:chExt cx="398098" cy="374551"/>
          </a:xfrm>
        </p:grpSpPr>
        <p:sp>
          <p:nvSpPr>
            <p:cNvPr id="5460" name="Google Shape;5460;p36"/>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1" name="Google Shape;5461;p36"/>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2" name="Google Shape;5462;p36"/>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3" name="Google Shape;5463;p36"/>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4" name="Google Shape;5464;p36"/>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5" name="Google Shape;5465;p36"/>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6" name="Google Shape;5466;p36"/>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7" name="Google Shape;5467;p36"/>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8" name="Google Shape;5468;p36"/>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9" name="Google Shape;5469;p36"/>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0" name="Google Shape;5470;p36"/>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1" name="Google Shape;5471;p36"/>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2" name="Google Shape;5472;p36"/>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73" name="Google Shape;5473;p36"/>
          <p:cNvGrpSpPr/>
          <p:nvPr/>
        </p:nvGrpSpPr>
        <p:grpSpPr>
          <a:xfrm>
            <a:off x="310809" y="-109565"/>
            <a:ext cx="1127479" cy="1509825"/>
            <a:chOff x="343086" y="2700509"/>
            <a:chExt cx="453294" cy="607014"/>
          </a:xfrm>
        </p:grpSpPr>
        <p:sp>
          <p:nvSpPr>
            <p:cNvPr id="5474" name="Google Shape;5474;p36"/>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5" name="Google Shape;5475;p36"/>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6" name="Google Shape;5476;p36"/>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7" name="Google Shape;5477;p36"/>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8" name="Google Shape;5478;p36"/>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9" name="Google Shape;5479;p36"/>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0" name="Google Shape;5480;p36"/>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1" name="Google Shape;5481;p36"/>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2" name="Google Shape;5482;p36"/>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3" name="Google Shape;5483;p36"/>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4" name="Google Shape;5484;p36"/>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5" name="Google Shape;5485;p36"/>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6" name="Google Shape;5486;p36"/>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7" name="Google Shape;5487;p36"/>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8" name="Google Shape;5488;p36"/>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89" name="Google Shape;5489;p36"/>
          <p:cNvGrpSpPr/>
          <p:nvPr/>
        </p:nvGrpSpPr>
        <p:grpSpPr>
          <a:xfrm rot="-626566">
            <a:off x="7127970" y="872902"/>
            <a:ext cx="779334" cy="952470"/>
            <a:chOff x="1562309" y="2509229"/>
            <a:chExt cx="347239" cy="424362"/>
          </a:xfrm>
        </p:grpSpPr>
        <p:sp>
          <p:nvSpPr>
            <p:cNvPr id="5490" name="Google Shape;5490;p36"/>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1" name="Google Shape;5491;p36"/>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2" name="Google Shape;5492;p36"/>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3" name="Google Shape;5493;p36"/>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4" name="Google Shape;5494;p36"/>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5" name="Google Shape;5495;p36"/>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6" name="Google Shape;5496;p36"/>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7" name="Google Shape;5497;p36"/>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8" name="Google Shape;5498;p36"/>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9" name="Google Shape;5499;p36"/>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0" name="Google Shape;5500;p36"/>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1" name="Google Shape;5501;p36"/>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2" name="Google Shape;5502;p36"/>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03" name="Google Shape;5503;p36"/>
          <p:cNvGrpSpPr/>
          <p:nvPr/>
        </p:nvGrpSpPr>
        <p:grpSpPr>
          <a:xfrm rot="1560014">
            <a:off x="2980198" y="3603712"/>
            <a:ext cx="1121187" cy="1132994"/>
            <a:chOff x="4040460" y="135322"/>
            <a:chExt cx="330843" cy="334322"/>
          </a:xfrm>
        </p:grpSpPr>
        <p:sp>
          <p:nvSpPr>
            <p:cNvPr id="5504" name="Google Shape;5504;p36"/>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5" name="Google Shape;5505;p36"/>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6" name="Google Shape;5506;p36"/>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7" name="Google Shape;5507;p36"/>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8" name="Google Shape;5508;p36"/>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9" name="Google Shape;5509;p36"/>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0" name="Google Shape;5510;p36"/>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1" name="Google Shape;5511;p36"/>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2" name="Google Shape;5512;p36"/>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3" name="Google Shape;5513;p36"/>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4" name="Google Shape;5514;p36"/>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15" name="Google Shape;5515;p36"/>
          <p:cNvGrpSpPr/>
          <p:nvPr/>
        </p:nvGrpSpPr>
        <p:grpSpPr>
          <a:xfrm>
            <a:off x="2303209" y="1360160"/>
            <a:ext cx="446750" cy="307147"/>
            <a:chOff x="5807116" y="-753678"/>
            <a:chExt cx="145806" cy="100240"/>
          </a:xfrm>
        </p:grpSpPr>
        <p:sp>
          <p:nvSpPr>
            <p:cNvPr id="5516" name="Google Shape;5516;p36"/>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7" name="Google Shape;5517;p36"/>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8" name="Google Shape;5518;p36"/>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9" name="Google Shape;5519;p36"/>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20" name="Google Shape;5520;p36"/>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1" name="Google Shape;5521;p36"/>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2" name="Google Shape;5522;p36"/>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3" name="Google Shape;5523;p36"/>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4" name="Google Shape;5524;p36"/>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5" name="Google Shape;5525;p36"/>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6" name="Google Shape;5526;p36"/>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7" name="Google Shape;5527;p36"/>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8" name="Google Shape;5528;p36"/>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9" name="Google Shape;5529;p36"/>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0" name="Google Shape;5530;p36"/>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1" name="Google Shape;5531;p36"/>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2" name="Google Shape;5532;p36"/>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3" name="Google Shape;5533;p36"/>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4" name="Google Shape;5534;p36"/>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5" name="Google Shape;5535;p36"/>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6" name="Google Shape;5536;p36"/>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7" name="Google Shape;5537;p36"/>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grpSp>
        <p:nvGrpSpPr>
          <p:cNvPr id="2215" name="Google Shape;2215;p5"/>
          <p:cNvGrpSpPr/>
          <p:nvPr/>
        </p:nvGrpSpPr>
        <p:grpSpPr>
          <a:xfrm>
            <a:off x="-74403" y="4195000"/>
            <a:ext cx="828524" cy="802361"/>
            <a:chOff x="2466160" y="5890180"/>
            <a:chExt cx="446764" cy="432656"/>
          </a:xfrm>
        </p:grpSpPr>
        <p:sp>
          <p:nvSpPr>
            <p:cNvPr id="2216" name="Google Shape;2216;p5"/>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5"/>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5"/>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5"/>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5"/>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5"/>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5"/>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5"/>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5"/>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5"/>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5"/>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5"/>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5"/>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5"/>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0" name="Google Shape;2230;p5"/>
          <p:cNvGrpSpPr/>
          <p:nvPr/>
        </p:nvGrpSpPr>
        <p:grpSpPr>
          <a:xfrm rot="-1027269">
            <a:off x="7089279" y="3868231"/>
            <a:ext cx="1872922" cy="994535"/>
            <a:chOff x="6050093" y="4510918"/>
            <a:chExt cx="871602" cy="462827"/>
          </a:xfrm>
        </p:grpSpPr>
        <p:sp>
          <p:nvSpPr>
            <p:cNvPr id="2231" name="Google Shape;2231;p5"/>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5"/>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5"/>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5"/>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5"/>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5"/>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5"/>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5"/>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5"/>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5"/>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5"/>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5"/>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5"/>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5"/>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5"/>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5"/>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47" name="Google Shape;2247;p5"/>
          <p:cNvGrpSpPr/>
          <p:nvPr/>
        </p:nvGrpSpPr>
        <p:grpSpPr>
          <a:xfrm>
            <a:off x="4091892" y="4106002"/>
            <a:ext cx="1035689" cy="1391890"/>
            <a:chOff x="5631708" y="678274"/>
            <a:chExt cx="362636" cy="487374"/>
          </a:xfrm>
        </p:grpSpPr>
        <p:sp>
          <p:nvSpPr>
            <p:cNvPr id="2248" name="Google Shape;2248;p5"/>
            <p:cNvSpPr/>
            <p:nvPr/>
          </p:nvSpPr>
          <p:spPr>
            <a:xfrm>
              <a:off x="5643958" y="689666"/>
              <a:ext cx="286467" cy="234798"/>
            </a:xfrm>
            <a:custGeom>
              <a:avLst/>
              <a:gdLst/>
              <a:ahLst/>
              <a:cxnLst/>
              <a:rect l="l" t="t" r="r" b="b"/>
              <a:pathLst>
                <a:path w="6010" h="4926" extrusionOk="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5"/>
            <p:cNvSpPr/>
            <p:nvPr/>
          </p:nvSpPr>
          <p:spPr>
            <a:xfrm>
              <a:off x="5811310" y="796721"/>
              <a:ext cx="6101" cy="115540"/>
            </a:xfrm>
            <a:custGeom>
              <a:avLst/>
              <a:gdLst/>
              <a:ahLst/>
              <a:cxnLst/>
              <a:rect l="l" t="t" r="r" b="b"/>
              <a:pathLst>
                <a:path w="128" h="2424" extrusionOk="0">
                  <a:moveTo>
                    <a:pt x="84" y="1"/>
                  </a:moveTo>
                  <a:lnTo>
                    <a:pt x="1" y="2422"/>
                  </a:lnTo>
                  <a:lnTo>
                    <a:pt x="44" y="2423"/>
                  </a:lnTo>
                  <a:lnTo>
                    <a:pt x="127" y="3"/>
                  </a:lnTo>
                  <a:lnTo>
                    <a:pt x="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5"/>
            <p:cNvSpPr/>
            <p:nvPr/>
          </p:nvSpPr>
          <p:spPr>
            <a:xfrm>
              <a:off x="5805543" y="932519"/>
              <a:ext cx="183939" cy="223072"/>
            </a:xfrm>
            <a:custGeom>
              <a:avLst/>
              <a:gdLst/>
              <a:ahLst/>
              <a:cxnLst/>
              <a:rect l="l" t="t" r="r" b="b"/>
              <a:pathLst>
                <a:path w="3859" h="4680" extrusionOk="0">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5"/>
            <p:cNvSpPr/>
            <p:nvPr/>
          </p:nvSpPr>
          <p:spPr>
            <a:xfrm>
              <a:off x="5806305" y="786569"/>
              <a:ext cx="20258" cy="20258"/>
            </a:xfrm>
            <a:custGeom>
              <a:avLst/>
              <a:gdLst/>
              <a:ahLst/>
              <a:cxnLst/>
              <a:rect l="l" t="t" r="r" b="b"/>
              <a:pathLst>
                <a:path w="425" h="425" extrusionOk="0">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5"/>
            <p:cNvSpPr/>
            <p:nvPr/>
          </p:nvSpPr>
          <p:spPr>
            <a:xfrm>
              <a:off x="5898728" y="915264"/>
              <a:ext cx="20258" cy="20258"/>
            </a:xfrm>
            <a:custGeom>
              <a:avLst/>
              <a:gdLst/>
              <a:ahLst/>
              <a:cxnLst/>
              <a:rect l="l" t="t" r="r" b="b"/>
              <a:pathLst>
                <a:path w="425" h="425" extrusionOk="0">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5"/>
            <p:cNvSpPr/>
            <p:nvPr/>
          </p:nvSpPr>
          <p:spPr>
            <a:xfrm>
              <a:off x="5917031" y="864358"/>
              <a:ext cx="24118" cy="24071"/>
            </a:xfrm>
            <a:custGeom>
              <a:avLst/>
              <a:gdLst/>
              <a:ahLst/>
              <a:cxnLst/>
              <a:rect l="l" t="t" r="r" b="b"/>
              <a:pathLst>
                <a:path w="506" h="505" extrusionOk="0">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5"/>
            <p:cNvSpPr/>
            <p:nvPr/>
          </p:nvSpPr>
          <p:spPr>
            <a:xfrm>
              <a:off x="5917031" y="1141530"/>
              <a:ext cx="24118" cy="24118"/>
            </a:xfrm>
            <a:custGeom>
              <a:avLst/>
              <a:gdLst/>
              <a:ahLst/>
              <a:cxnLst/>
              <a:rect l="l" t="t" r="r" b="b"/>
              <a:pathLst>
                <a:path w="506" h="506" extrusionOk="0">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5"/>
            <p:cNvSpPr/>
            <p:nvPr/>
          </p:nvSpPr>
          <p:spPr>
            <a:xfrm>
              <a:off x="5716123" y="678274"/>
              <a:ext cx="24118" cy="24166"/>
            </a:xfrm>
            <a:custGeom>
              <a:avLst/>
              <a:gdLst/>
              <a:ahLst/>
              <a:cxnLst/>
              <a:rect l="l" t="t" r="r" b="b"/>
              <a:pathLst>
                <a:path w="506" h="507" extrusionOk="0">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5"/>
            <p:cNvSpPr/>
            <p:nvPr/>
          </p:nvSpPr>
          <p:spPr>
            <a:xfrm>
              <a:off x="5982046" y="992910"/>
              <a:ext cx="12298" cy="12250"/>
            </a:xfrm>
            <a:custGeom>
              <a:avLst/>
              <a:gdLst/>
              <a:ahLst/>
              <a:cxnLst/>
              <a:rect l="l" t="t" r="r" b="b"/>
              <a:pathLst>
                <a:path w="258" h="257" extrusionOk="0">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5"/>
            <p:cNvSpPr/>
            <p:nvPr/>
          </p:nvSpPr>
          <p:spPr>
            <a:xfrm>
              <a:off x="5798107" y="1007210"/>
              <a:ext cx="12250" cy="12345"/>
            </a:xfrm>
            <a:custGeom>
              <a:avLst/>
              <a:gdLst/>
              <a:ahLst/>
              <a:cxnLst/>
              <a:rect l="l" t="t" r="r" b="b"/>
              <a:pathLst>
                <a:path w="257" h="259" extrusionOk="0">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5"/>
            <p:cNvSpPr/>
            <p:nvPr/>
          </p:nvSpPr>
          <p:spPr>
            <a:xfrm>
              <a:off x="5806305" y="899821"/>
              <a:ext cx="12298" cy="12298"/>
            </a:xfrm>
            <a:custGeom>
              <a:avLst/>
              <a:gdLst/>
              <a:ahLst/>
              <a:cxnLst/>
              <a:rect l="l" t="t" r="r" b="b"/>
              <a:pathLst>
                <a:path w="258" h="258" extrusionOk="0">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5"/>
            <p:cNvSpPr/>
            <p:nvPr/>
          </p:nvSpPr>
          <p:spPr>
            <a:xfrm>
              <a:off x="5631708" y="899821"/>
              <a:ext cx="12298" cy="12298"/>
            </a:xfrm>
            <a:custGeom>
              <a:avLst/>
              <a:gdLst/>
              <a:ahLst/>
              <a:cxnLst/>
              <a:rect l="l" t="t" r="r" b="b"/>
              <a:pathLst>
                <a:path w="258" h="258" extrusionOk="0">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60" name="Google Shape;2260;p5"/>
          <p:cNvGrpSpPr/>
          <p:nvPr/>
        </p:nvGrpSpPr>
        <p:grpSpPr>
          <a:xfrm>
            <a:off x="5844996" y="219132"/>
            <a:ext cx="567976" cy="614162"/>
            <a:chOff x="3127056" y="-728177"/>
            <a:chExt cx="193710" cy="209440"/>
          </a:xfrm>
        </p:grpSpPr>
        <p:sp>
          <p:nvSpPr>
            <p:cNvPr id="2261" name="Google Shape;2261;p5"/>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5"/>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5"/>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5"/>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65" name="Google Shape;2265;p5"/>
          <p:cNvSpPr txBox="1">
            <a:spLocks noGrp="1"/>
          </p:cNvSpPr>
          <p:nvPr>
            <p:ph type="title"/>
          </p:nvPr>
        </p:nvSpPr>
        <p:spPr>
          <a:xfrm>
            <a:off x="745437" y="540000"/>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Webservice là gì? </a:t>
            </a:r>
            <a:endParaRPr/>
          </a:p>
        </p:txBody>
      </p:sp>
      <p:sp>
        <p:nvSpPr>
          <p:cNvPr id="2266" name="Google Shape;2266;p5"/>
          <p:cNvSpPr/>
          <p:nvPr/>
        </p:nvSpPr>
        <p:spPr>
          <a:xfrm>
            <a:off x="3473975" y="4327746"/>
            <a:ext cx="57349"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5"/>
          <p:cNvSpPr/>
          <p:nvPr/>
        </p:nvSpPr>
        <p:spPr>
          <a:xfrm>
            <a:off x="3416623" y="21883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5"/>
          <p:cNvSpPr/>
          <p:nvPr/>
        </p:nvSpPr>
        <p:spPr>
          <a:xfrm>
            <a:off x="1017009" y="160995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5"/>
          <p:cNvSpPr/>
          <p:nvPr/>
        </p:nvSpPr>
        <p:spPr>
          <a:xfrm>
            <a:off x="7148084" y="1552379"/>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5"/>
          <p:cNvSpPr/>
          <p:nvPr/>
        </p:nvSpPr>
        <p:spPr>
          <a:xfrm>
            <a:off x="5416499" y="427017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5"/>
          <p:cNvSpPr/>
          <p:nvPr/>
        </p:nvSpPr>
        <p:spPr>
          <a:xfrm>
            <a:off x="7636116" y="3635934"/>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5"/>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5"/>
          <p:cNvSpPr/>
          <p:nvPr/>
        </p:nvSpPr>
        <p:spPr>
          <a:xfrm>
            <a:off x="5686064" y="1440235"/>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5"/>
          <p:cNvSpPr/>
          <p:nvPr/>
        </p:nvSpPr>
        <p:spPr>
          <a:xfrm>
            <a:off x="4571989" y="2658310"/>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5"/>
          <p:cNvSpPr/>
          <p:nvPr/>
        </p:nvSpPr>
        <p:spPr>
          <a:xfrm>
            <a:off x="1411479" y="312224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76" name="Google Shape;2276;p5"/>
          <p:cNvGrpSpPr/>
          <p:nvPr/>
        </p:nvGrpSpPr>
        <p:grpSpPr>
          <a:xfrm>
            <a:off x="6984359" y="306465"/>
            <a:ext cx="994474" cy="957721"/>
            <a:chOff x="5366167" y="5516939"/>
            <a:chExt cx="454533" cy="437755"/>
          </a:xfrm>
        </p:grpSpPr>
        <p:sp>
          <p:nvSpPr>
            <p:cNvPr id="2277" name="Google Shape;2277;p5"/>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5"/>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5"/>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5"/>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5"/>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5"/>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5"/>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5"/>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5"/>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5"/>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87" name="Google Shape;2287;p5"/>
          <p:cNvGrpSpPr/>
          <p:nvPr/>
        </p:nvGrpSpPr>
        <p:grpSpPr>
          <a:xfrm>
            <a:off x="265401" y="578785"/>
            <a:ext cx="453851" cy="411916"/>
            <a:chOff x="2345588" y="3008044"/>
            <a:chExt cx="250194" cy="227076"/>
          </a:xfrm>
        </p:grpSpPr>
        <p:sp>
          <p:nvSpPr>
            <p:cNvPr id="2288" name="Google Shape;2288;p5"/>
            <p:cNvSpPr/>
            <p:nvPr/>
          </p:nvSpPr>
          <p:spPr>
            <a:xfrm>
              <a:off x="2345588" y="3008044"/>
              <a:ext cx="250194" cy="227076"/>
            </a:xfrm>
            <a:custGeom>
              <a:avLst/>
              <a:gdLst/>
              <a:ahLst/>
              <a:cxnLst/>
              <a:rect l="l" t="t" r="r" b="b"/>
              <a:pathLst>
                <a:path w="5249" h="4764" extrusionOk="0">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5"/>
            <p:cNvSpPr/>
            <p:nvPr/>
          </p:nvSpPr>
          <p:spPr>
            <a:xfrm>
              <a:off x="2444445" y="3089551"/>
              <a:ext cx="129458" cy="139658"/>
            </a:xfrm>
            <a:custGeom>
              <a:avLst/>
              <a:gdLst/>
              <a:ahLst/>
              <a:cxnLst/>
              <a:rect l="l" t="t" r="r" b="b"/>
              <a:pathLst>
                <a:path w="2716" h="2930" extrusionOk="0">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5"/>
            <p:cNvSpPr/>
            <p:nvPr/>
          </p:nvSpPr>
          <p:spPr>
            <a:xfrm>
              <a:off x="2494017" y="3154280"/>
              <a:ext cx="90516" cy="67970"/>
            </a:xfrm>
            <a:custGeom>
              <a:avLst/>
              <a:gdLst/>
              <a:ahLst/>
              <a:cxnLst/>
              <a:rect l="l" t="t" r="r" b="b"/>
              <a:pathLst>
                <a:path w="1899" h="1426" extrusionOk="0">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5"/>
            <p:cNvSpPr/>
            <p:nvPr/>
          </p:nvSpPr>
          <p:spPr>
            <a:xfrm>
              <a:off x="2453644" y="3145652"/>
              <a:ext cx="84653" cy="84653"/>
            </a:xfrm>
            <a:custGeom>
              <a:avLst/>
              <a:gdLst/>
              <a:ahLst/>
              <a:cxnLst/>
              <a:rect l="l" t="t" r="r" b="b"/>
              <a:pathLst>
                <a:path w="1776" h="1776" extrusionOk="0">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5"/>
            <p:cNvSpPr/>
            <p:nvPr/>
          </p:nvSpPr>
          <p:spPr>
            <a:xfrm>
              <a:off x="2505266" y="3201182"/>
              <a:ext cx="47713" cy="20830"/>
            </a:xfrm>
            <a:custGeom>
              <a:avLst/>
              <a:gdLst/>
              <a:ahLst/>
              <a:cxnLst/>
              <a:rect l="l" t="t" r="r" b="b"/>
              <a:pathLst>
                <a:path w="1001" h="437" extrusionOk="0">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5"/>
            <p:cNvSpPr/>
            <p:nvPr/>
          </p:nvSpPr>
          <p:spPr>
            <a:xfrm>
              <a:off x="2499593" y="3154042"/>
              <a:ext cx="40658" cy="20115"/>
            </a:xfrm>
            <a:custGeom>
              <a:avLst/>
              <a:gdLst/>
              <a:ahLst/>
              <a:cxnLst/>
              <a:rect l="l" t="t" r="r" b="b"/>
              <a:pathLst>
                <a:path w="853" h="422" extrusionOk="0">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5"/>
            <p:cNvSpPr/>
            <p:nvPr/>
          </p:nvSpPr>
          <p:spPr>
            <a:xfrm>
              <a:off x="2445065" y="3089169"/>
              <a:ext cx="67541" cy="38084"/>
            </a:xfrm>
            <a:custGeom>
              <a:avLst/>
              <a:gdLst/>
              <a:ahLst/>
              <a:cxnLst/>
              <a:rect l="l" t="t" r="r" b="b"/>
              <a:pathLst>
                <a:path w="1417" h="799" extrusionOk="0">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5"/>
            <p:cNvSpPr/>
            <p:nvPr/>
          </p:nvSpPr>
          <p:spPr>
            <a:xfrm>
              <a:off x="2414035" y="3028492"/>
              <a:ext cx="71974" cy="53766"/>
            </a:xfrm>
            <a:custGeom>
              <a:avLst/>
              <a:gdLst/>
              <a:ahLst/>
              <a:cxnLst/>
              <a:rect l="l" t="t" r="r" b="b"/>
              <a:pathLst>
                <a:path w="1510" h="1128" extrusionOk="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96" name="Google Shape;2296;p5"/>
          <p:cNvGrpSpPr/>
          <p:nvPr/>
        </p:nvGrpSpPr>
        <p:grpSpPr>
          <a:xfrm>
            <a:off x="1069591" y="2054172"/>
            <a:ext cx="290446" cy="1259679"/>
            <a:chOff x="613938" y="1457068"/>
            <a:chExt cx="290446" cy="1259679"/>
          </a:xfrm>
        </p:grpSpPr>
        <p:sp>
          <p:nvSpPr>
            <p:cNvPr id="2297" name="Google Shape;2297;p5"/>
            <p:cNvSpPr/>
            <p:nvPr/>
          </p:nvSpPr>
          <p:spPr>
            <a:xfrm rot="1156554">
              <a:off x="645083" y="1488353"/>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5"/>
            <p:cNvSpPr/>
            <p:nvPr/>
          </p:nvSpPr>
          <p:spPr>
            <a:xfrm rot="1156554">
              <a:off x="645082" y="1979930"/>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5"/>
            <p:cNvSpPr/>
            <p:nvPr/>
          </p:nvSpPr>
          <p:spPr>
            <a:xfrm rot="1156554">
              <a:off x="645082" y="2458036"/>
              <a:ext cx="228158" cy="227427"/>
            </a:xfrm>
            <a:custGeom>
              <a:avLst/>
              <a:gdLst/>
              <a:ahLst/>
              <a:cxnLst/>
              <a:rect l="l" t="t" r="r" b="b"/>
              <a:pathLst>
                <a:path w="2180" h="2173" extrusionOk="0">
                  <a:moveTo>
                    <a:pt x="768" y="1"/>
                  </a:moveTo>
                  <a:cubicBezTo>
                    <a:pt x="761" y="1"/>
                    <a:pt x="755" y="2"/>
                    <a:pt x="750" y="4"/>
                  </a:cubicBezTo>
                  <a:cubicBezTo>
                    <a:pt x="620" y="58"/>
                    <a:pt x="696" y="819"/>
                    <a:pt x="696" y="819"/>
                  </a:cubicBezTo>
                  <a:cubicBezTo>
                    <a:pt x="696" y="819"/>
                    <a:pt x="0" y="971"/>
                    <a:pt x="68" y="1179"/>
                  </a:cubicBezTo>
                  <a:cubicBezTo>
                    <a:pt x="116" y="1324"/>
                    <a:pt x="442" y="1346"/>
                    <a:pt x="635" y="1346"/>
                  </a:cubicBezTo>
                  <a:cubicBezTo>
                    <a:pt x="719" y="1346"/>
                    <a:pt x="777" y="1342"/>
                    <a:pt x="777" y="1342"/>
                  </a:cubicBezTo>
                  <a:lnTo>
                    <a:pt x="777" y="1342"/>
                  </a:lnTo>
                  <a:cubicBezTo>
                    <a:pt x="777" y="1342"/>
                    <a:pt x="726" y="2122"/>
                    <a:pt x="897" y="2170"/>
                  </a:cubicBezTo>
                  <a:cubicBezTo>
                    <a:pt x="903" y="2172"/>
                    <a:pt x="908" y="2172"/>
                    <a:pt x="914" y="2172"/>
                  </a:cubicBezTo>
                  <a:cubicBezTo>
                    <a:pt x="1086" y="2172"/>
                    <a:pt x="1340" y="1482"/>
                    <a:pt x="1340" y="1482"/>
                  </a:cubicBezTo>
                  <a:cubicBezTo>
                    <a:pt x="1340" y="1482"/>
                    <a:pt x="1752" y="1809"/>
                    <a:pt x="1961" y="1809"/>
                  </a:cubicBezTo>
                  <a:cubicBezTo>
                    <a:pt x="2005" y="1809"/>
                    <a:pt x="2040" y="1794"/>
                    <a:pt x="2060" y="1760"/>
                  </a:cubicBezTo>
                  <a:cubicBezTo>
                    <a:pt x="2180" y="1560"/>
                    <a:pt x="1703" y="1096"/>
                    <a:pt x="1703" y="1096"/>
                  </a:cubicBezTo>
                  <a:cubicBezTo>
                    <a:pt x="1703" y="1096"/>
                    <a:pt x="2120" y="672"/>
                    <a:pt x="2064" y="493"/>
                  </a:cubicBezTo>
                  <a:cubicBezTo>
                    <a:pt x="2049" y="446"/>
                    <a:pt x="1991" y="429"/>
                    <a:pt x="1912" y="429"/>
                  </a:cubicBezTo>
                  <a:cubicBezTo>
                    <a:pt x="1689" y="429"/>
                    <a:pt x="1304" y="570"/>
                    <a:pt x="1304" y="570"/>
                  </a:cubicBezTo>
                  <a:cubicBezTo>
                    <a:pt x="1304" y="570"/>
                    <a:pt x="915" y="1"/>
                    <a:pt x="76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00" name="Google Shape;2300;p5"/>
          <p:cNvSpPr txBox="1"/>
          <p:nvPr/>
        </p:nvSpPr>
        <p:spPr>
          <a:xfrm>
            <a:off x="858476" y="1213624"/>
            <a:ext cx="7046100" cy="28005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800" b="0" i="0" u="none" strike="noStrike" cap="none">
                <a:solidFill>
                  <a:schemeClr val="dk1"/>
                </a:solidFill>
                <a:latin typeface="Barlow"/>
                <a:ea typeface="Barlow"/>
                <a:cs typeface="Barlow"/>
                <a:sym typeface="Barlow"/>
              </a:rPr>
              <a:t>    </a:t>
            </a:r>
            <a:r>
              <a:rPr lang="vi-VN" sz="1800" b="1" i="0" u="none" strike="noStrike" cap="none">
                <a:solidFill>
                  <a:schemeClr val="dk1"/>
                </a:solidFill>
                <a:latin typeface="Barlow"/>
                <a:ea typeface="Barlow"/>
                <a:cs typeface="Barlow"/>
                <a:sym typeface="Barlow"/>
              </a:rPr>
              <a:t>Web service </a:t>
            </a:r>
            <a:r>
              <a:rPr lang="vi-VN" sz="1800" b="0" i="0" u="none" strike="noStrike" cap="none">
                <a:solidFill>
                  <a:schemeClr val="dk1"/>
                </a:solidFill>
                <a:latin typeface="Barlow"/>
                <a:ea typeface="Barlow"/>
                <a:cs typeface="Barlow"/>
                <a:sym typeface="Barlow"/>
              </a:rPr>
              <a:t>là một tập hợp các giao thức và tiêu chuẩn mở được sử dụng để trao đổi dữ liệu giữa các ứng dụng hoặc giữa các hệ thống. </a:t>
            </a:r>
            <a:endParaRPr sz="1600"/>
          </a:p>
          <a:p>
            <a:pPr marL="457200" marR="0" lvl="1" indent="0" algn="just" rtl="0">
              <a:lnSpc>
                <a:spcPct val="100000"/>
              </a:lnSpc>
              <a:spcBef>
                <a:spcPts val="0"/>
              </a:spcBef>
              <a:spcAft>
                <a:spcPts val="0"/>
              </a:spcAft>
              <a:buClr>
                <a:schemeClr val="dk1"/>
              </a:buClr>
              <a:buSzPts val="1400"/>
              <a:buFont typeface="Barlow"/>
              <a:buNone/>
            </a:pPr>
            <a:endParaRPr sz="1800" b="0" i="0" u="none" strike="noStrike" cap="none">
              <a:solidFill>
                <a:schemeClr val="dk1"/>
              </a:solidFill>
              <a:latin typeface="Barlow"/>
              <a:ea typeface="Barlow"/>
              <a:cs typeface="Barlow"/>
              <a:sym typeface="Barlow"/>
            </a:endParaRPr>
          </a:p>
          <a:p>
            <a:pPr marL="457200" marR="0" lvl="1" indent="0" algn="just" rtl="0">
              <a:lnSpc>
                <a:spcPct val="100000"/>
              </a:lnSpc>
              <a:spcBef>
                <a:spcPts val="0"/>
              </a:spcBef>
              <a:spcAft>
                <a:spcPts val="0"/>
              </a:spcAft>
              <a:buClr>
                <a:schemeClr val="dk1"/>
              </a:buClr>
              <a:buSzPts val="1400"/>
              <a:buFont typeface="Barlow"/>
              <a:buNone/>
            </a:pPr>
            <a:r>
              <a:rPr lang="vi-VN" sz="1800" b="0" i="0" u="none" strike="noStrike" cap="none">
                <a:solidFill>
                  <a:schemeClr val="dk1"/>
                </a:solidFill>
                <a:latin typeface="Barlow"/>
                <a:ea typeface="Barlow"/>
                <a:cs typeface="Barlow"/>
                <a:sym typeface="Barlow"/>
              </a:rPr>
              <a:t>Là phương thức giao tiếp giữa hai thiết bị qua mạng,  </a:t>
            </a:r>
            <a:endParaRPr sz="1600"/>
          </a:p>
          <a:p>
            <a:pPr marL="457200" marR="0" lvl="1" indent="0" algn="just" rtl="0">
              <a:lnSpc>
                <a:spcPct val="100000"/>
              </a:lnSpc>
              <a:spcBef>
                <a:spcPts val="0"/>
              </a:spcBef>
              <a:spcAft>
                <a:spcPts val="0"/>
              </a:spcAft>
              <a:buClr>
                <a:schemeClr val="dk1"/>
              </a:buClr>
              <a:buSzPts val="1400"/>
              <a:buFont typeface="Barlow"/>
              <a:buNone/>
            </a:pPr>
            <a:endParaRPr sz="1800" b="0" i="0" u="none" strike="noStrike" cap="none">
              <a:solidFill>
                <a:schemeClr val="dk1"/>
              </a:solidFill>
              <a:latin typeface="Barlow"/>
              <a:ea typeface="Barlow"/>
              <a:cs typeface="Barlow"/>
              <a:sym typeface="Barlow"/>
            </a:endParaRPr>
          </a:p>
          <a:p>
            <a:pPr marL="457200" marR="0" lvl="1" indent="0" algn="just" rtl="0">
              <a:lnSpc>
                <a:spcPct val="100000"/>
              </a:lnSpc>
              <a:spcBef>
                <a:spcPts val="0"/>
              </a:spcBef>
              <a:spcAft>
                <a:spcPts val="0"/>
              </a:spcAft>
              <a:buClr>
                <a:schemeClr val="dk1"/>
              </a:buClr>
              <a:buSzPts val="1400"/>
              <a:buFont typeface="Barlow"/>
              <a:buNone/>
            </a:pPr>
            <a:r>
              <a:rPr lang="vi-VN" sz="1800" b="0" i="0" u="none" strike="noStrike" cap="none">
                <a:solidFill>
                  <a:schemeClr val="dk1"/>
                </a:solidFill>
                <a:latin typeface="Barlow"/>
                <a:ea typeface="Barlow"/>
                <a:cs typeface="Barlow"/>
                <a:sym typeface="Barlow"/>
              </a:rPr>
              <a:t>Là ứng dụng hoặc thành phần ứng dụng để giao tiếp </a:t>
            </a:r>
            <a:endParaRPr sz="1600"/>
          </a:p>
          <a:p>
            <a:pPr marL="457200" marR="0" lvl="1" indent="0" algn="just" rtl="0">
              <a:lnSpc>
                <a:spcPct val="100000"/>
              </a:lnSpc>
              <a:spcBef>
                <a:spcPts val="0"/>
              </a:spcBef>
              <a:spcAft>
                <a:spcPts val="0"/>
              </a:spcAft>
              <a:buClr>
                <a:schemeClr val="dk1"/>
              </a:buClr>
              <a:buSzPts val="1400"/>
              <a:buFont typeface="Barlow"/>
              <a:buNone/>
            </a:pPr>
            <a:endParaRPr sz="1800" b="0" i="0" u="none" strike="noStrike" cap="none">
              <a:solidFill>
                <a:schemeClr val="dk1"/>
              </a:solidFill>
              <a:latin typeface="Barlow"/>
              <a:ea typeface="Barlow"/>
              <a:cs typeface="Barlow"/>
              <a:sym typeface="Barlow"/>
            </a:endParaRPr>
          </a:p>
          <a:p>
            <a:pPr marL="457200" marR="0" lvl="1" indent="0" algn="just" rtl="0">
              <a:lnSpc>
                <a:spcPct val="100000"/>
              </a:lnSpc>
              <a:spcBef>
                <a:spcPts val="0"/>
              </a:spcBef>
              <a:spcAft>
                <a:spcPts val="0"/>
              </a:spcAft>
              <a:buClr>
                <a:schemeClr val="dk1"/>
              </a:buClr>
              <a:buSzPts val="1400"/>
              <a:buFont typeface="Barlow"/>
              <a:buNone/>
            </a:pPr>
            <a:r>
              <a:rPr lang="vi-VN" sz="1800" b="0" i="0" u="none" strike="noStrike" cap="none">
                <a:solidFill>
                  <a:schemeClr val="dk1"/>
                </a:solidFill>
                <a:latin typeface="Barlow"/>
                <a:ea typeface="Barlow"/>
                <a:cs typeface="Barlow"/>
                <a:sym typeface="Barlow"/>
              </a:rPr>
              <a:t>Là tập hợp các tiêu chuẩn hoặc giao thức để trao đổi thông tin giữa hai thiết bị hoặc ứng dụng.</a:t>
            </a:r>
            <a:endParaRPr sz="1600"/>
          </a:p>
          <a:p>
            <a:pPr marL="457200" marR="0" lvl="1" indent="0" algn="just" rtl="0">
              <a:lnSpc>
                <a:spcPct val="100000"/>
              </a:lnSpc>
              <a:spcBef>
                <a:spcPts val="0"/>
              </a:spcBef>
              <a:spcAft>
                <a:spcPts val="0"/>
              </a:spcAft>
              <a:buClr>
                <a:schemeClr val="dk1"/>
              </a:buClr>
              <a:buSzPts val="1400"/>
              <a:buFont typeface="Barlow"/>
              <a:buNone/>
            </a:pPr>
            <a:endParaRPr sz="1800" b="0" i="0" u="none" strike="noStrike" cap="none">
              <a:solidFill>
                <a:schemeClr val="dk1"/>
              </a:solidFill>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41"/>
        <p:cNvGrpSpPr/>
        <p:nvPr/>
      </p:nvGrpSpPr>
      <p:grpSpPr>
        <a:xfrm>
          <a:off x="0" y="0"/>
          <a:ext cx="0" cy="0"/>
          <a:chOff x="0" y="0"/>
          <a:chExt cx="0" cy="0"/>
        </a:xfrm>
      </p:grpSpPr>
      <p:sp>
        <p:nvSpPr>
          <p:cNvPr id="5542" name="Google Shape;5542;p37"/>
          <p:cNvSpPr txBox="1">
            <a:spLocks noGrp="1"/>
          </p:cNvSpPr>
          <p:nvPr>
            <p:ph type="title" idx="3"/>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Những giải pháp thay thế Firebase </a:t>
            </a:r>
            <a:endParaRPr/>
          </a:p>
        </p:txBody>
      </p:sp>
      <p:grpSp>
        <p:nvGrpSpPr>
          <p:cNvPr id="5543" name="Google Shape;5543;p37"/>
          <p:cNvGrpSpPr/>
          <p:nvPr/>
        </p:nvGrpSpPr>
        <p:grpSpPr>
          <a:xfrm>
            <a:off x="-293903" y="-118910"/>
            <a:ext cx="1173983" cy="878035"/>
            <a:chOff x="574023" y="2653178"/>
            <a:chExt cx="667453" cy="499196"/>
          </a:xfrm>
        </p:grpSpPr>
        <p:sp>
          <p:nvSpPr>
            <p:cNvPr id="5544" name="Google Shape;5544;p37"/>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5" name="Google Shape;5545;p37"/>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6" name="Google Shape;5546;p37"/>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7" name="Google Shape;5547;p37"/>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8" name="Google Shape;5548;p37"/>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9" name="Google Shape;5549;p37"/>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0" name="Google Shape;5550;p37"/>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1" name="Google Shape;5551;p37"/>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2" name="Google Shape;5552;p37"/>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3" name="Google Shape;5553;p37"/>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4" name="Google Shape;5554;p37"/>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5" name="Google Shape;5555;p37"/>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6" name="Google Shape;5556;p37"/>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7" name="Google Shape;5557;p37"/>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8" name="Google Shape;5558;p37"/>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9" name="Google Shape;5559;p37"/>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0" name="Google Shape;5560;p37"/>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1" name="Google Shape;5561;p37"/>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2" name="Google Shape;5562;p37"/>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3" name="Google Shape;5563;p37"/>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4" name="Google Shape;5564;p37"/>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65" name="Google Shape;5565;p37"/>
          <p:cNvGrpSpPr/>
          <p:nvPr/>
        </p:nvGrpSpPr>
        <p:grpSpPr>
          <a:xfrm>
            <a:off x="282627" y="2775723"/>
            <a:ext cx="334562" cy="314810"/>
            <a:chOff x="4849812" y="4937475"/>
            <a:chExt cx="398098" cy="374551"/>
          </a:xfrm>
        </p:grpSpPr>
        <p:sp>
          <p:nvSpPr>
            <p:cNvPr id="5566" name="Google Shape;5566;p37"/>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7" name="Google Shape;5567;p37"/>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8" name="Google Shape;5568;p37"/>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9" name="Google Shape;5569;p37"/>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0" name="Google Shape;5570;p37"/>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1" name="Google Shape;5571;p37"/>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2" name="Google Shape;5572;p37"/>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3" name="Google Shape;5573;p37"/>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4" name="Google Shape;5574;p37"/>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5" name="Google Shape;5575;p37"/>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6" name="Google Shape;5576;p37"/>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7" name="Google Shape;5577;p37"/>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8" name="Google Shape;5578;p37"/>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79" name="Google Shape;5579;p37"/>
          <p:cNvSpPr/>
          <p:nvPr/>
        </p:nvSpPr>
        <p:spPr>
          <a:xfrm>
            <a:off x="4066893" y="602618"/>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0" name="Google Shape;5580;p37"/>
          <p:cNvSpPr/>
          <p:nvPr/>
        </p:nvSpPr>
        <p:spPr>
          <a:xfrm>
            <a:off x="7141580" y="748393"/>
            <a:ext cx="259440" cy="259330"/>
          </a:xfrm>
          <a:custGeom>
            <a:avLst/>
            <a:gdLst/>
            <a:ahLst/>
            <a:cxnLst/>
            <a:rect l="l" t="t" r="r" b="b"/>
            <a:pathLst>
              <a:path w="2366" h="2365" extrusionOk="0">
                <a:moveTo>
                  <a:pt x="1151" y="0"/>
                </a:moveTo>
                <a:cubicBezTo>
                  <a:pt x="1151" y="0"/>
                  <a:pt x="1066" y="546"/>
                  <a:pt x="1049" y="1051"/>
                </a:cubicBezTo>
                <a:cubicBezTo>
                  <a:pt x="649" y="1080"/>
                  <a:pt x="1" y="1214"/>
                  <a:pt x="1" y="1214"/>
                </a:cubicBezTo>
                <a:cubicBezTo>
                  <a:pt x="1" y="1214"/>
                  <a:pt x="542" y="1298"/>
                  <a:pt x="1048" y="1315"/>
                </a:cubicBezTo>
                <a:cubicBezTo>
                  <a:pt x="1059" y="1831"/>
                  <a:pt x="1151" y="2364"/>
                  <a:pt x="1151" y="2364"/>
                </a:cubicBezTo>
                <a:cubicBezTo>
                  <a:pt x="1151" y="2364"/>
                  <a:pt x="1283" y="1717"/>
                  <a:pt x="1314" y="1317"/>
                </a:cubicBezTo>
                <a:cubicBezTo>
                  <a:pt x="1829" y="1305"/>
                  <a:pt x="2366" y="1214"/>
                  <a:pt x="2366" y="1214"/>
                </a:cubicBezTo>
                <a:cubicBezTo>
                  <a:pt x="2366" y="1214"/>
                  <a:pt x="1712" y="1079"/>
                  <a:pt x="1314" y="1051"/>
                </a:cubicBezTo>
                <a:cubicBezTo>
                  <a:pt x="1284" y="650"/>
                  <a:pt x="1151" y="0"/>
                  <a:pt x="115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81" name="Google Shape;5581;p37" descr="【AWS Amplify ノウハウ】 1. バックエンドとフロントエンドは分離しましょう！ | DevelopersIO"/>
          <p:cNvPicPr preferRelativeResize="0"/>
          <p:nvPr/>
        </p:nvPicPr>
        <p:blipFill rotWithShape="1">
          <a:blip r:embed="rId3">
            <a:alphaModFix/>
          </a:blip>
          <a:srcRect/>
          <a:stretch/>
        </p:blipFill>
        <p:spPr>
          <a:xfrm>
            <a:off x="1320212" y="1296619"/>
            <a:ext cx="3035123" cy="1448581"/>
          </a:xfrm>
          <a:prstGeom prst="rect">
            <a:avLst/>
          </a:prstGeom>
          <a:noFill/>
          <a:ln>
            <a:noFill/>
          </a:ln>
        </p:spPr>
      </p:pic>
      <p:pic>
        <p:nvPicPr>
          <p:cNvPr id="5582" name="Google Shape;5582;p37" descr="Parse shutdown lowers expectation from technology - Open Source For You"/>
          <p:cNvPicPr preferRelativeResize="0"/>
          <p:nvPr/>
        </p:nvPicPr>
        <p:blipFill rotWithShape="1">
          <a:blip r:embed="rId4">
            <a:alphaModFix/>
          </a:blip>
          <a:srcRect/>
          <a:stretch/>
        </p:blipFill>
        <p:spPr>
          <a:xfrm>
            <a:off x="2898114" y="2972551"/>
            <a:ext cx="3238605" cy="1850631"/>
          </a:xfrm>
          <a:prstGeom prst="rect">
            <a:avLst/>
          </a:prstGeom>
          <a:noFill/>
          <a:ln>
            <a:noFill/>
          </a:ln>
        </p:spPr>
      </p:pic>
      <p:pic>
        <p:nvPicPr>
          <p:cNvPr id="5583" name="Google Shape;5583;p37" descr="An Overview of Firebase BaaS"/>
          <p:cNvPicPr preferRelativeResize="0"/>
          <p:nvPr/>
        </p:nvPicPr>
        <p:blipFill rotWithShape="1">
          <a:blip r:embed="rId5">
            <a:alphaModFix/>
          </a:blip>
          <a:srcRect/>
          <a:stretch/>
        </p:blipFill>
        <p:spPr>
          <a:xfrm>
            <a:off x="778970" y="2989965"/>
            <a:ext cx="1849928" cy="1849928"/>
          </a:xfrm>
          <a:prstGeom prst="rect">
            <a:avLst/>
          </a:prstGeom>
          <a:noFill/>
          <a:ln>
            <a:noFill/>
          </a:ln>
        </p:spPr>
      </p:pic>
      <p:pic>
        <p:nvPicPr>
          <p:cNvPr id="5584" name="Google Shape;5584;p37" descr="¿Qué es el backend de Firebase?"/>
          <p:cNvPicPr preferRelativeResize="0"/>
          <p:nvPr/>
        </p:nvPicPr>
        <p:blipFill rotWithShape="1">
          <a:blip r:embed="rId6">
            <a:alphaModFix/>
          </a:blip>
          <a:srcRect/>
          <a:stretch/>
        </p:blipFill>
        <p:spPr>
          <a:xfrm>
            <a:off x="6574071" y="2963527"/>
            <a:ext cx="1843573" cy="1843573"/>
          </a:xfrm>
          <a:prstGeom prst="rect">
            <a:avLst/>
          </a:prstGeom>
          <a:noFill/>
          <a:ln>
            <a:noFill/>
          </a:ln>
        </p:spPr>
      </p:pic>
      <p:pic>
        <p:nvPicPr>
          <p:cNvPr id="5585" name="Google Shape;5585;p37" descr="Back4App Evaluate - The Good and Unhealthy for 2023 - SaaS News Today"/>
          <p:cNvPicPr preferRelativeResize="0"/>
          <p:nvPr/>
        </p:nvPicPr>
        <p:blipFill rotWithShape="1">
          <a:blip r:embed="rId7">
            <a:alphaModFix/>
          </a:blip>
          <a:srcRect/>
          <a:stretch/>
        </p:blipFill>
        <p:spPr>
          <a:xfrm>
            <a:off x="4671235" y="1275274"/>
            <a:ext cx="3330530" cy="148023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89"/>
        <p:cNvGrpSpPr/>
        <p:nvPr/>
      </p:nvGrpSpPr>
      <p:grpSpPr>
        <a:xfrm>
          <a:off x="0" y="0"/>
          <a:ext cx="0" cy="0"/>
          <a:chOff x="0" y="0"/>
          <a:chExt cx="0" cy="0"/>
        </a:xfrm>
      </p:grpSpPr>
      <p:grpSp>
        <p:nvGrpSpPr>
          <p:cNvPr id="5590" name="Google Shape;5590;p38"/>
          <p:cNvGrpSpPr/>
          <p:nvPr/>
        </p:nvGrpSpPr>
        <p:grpSpPr>
          <a:xfrm>
            <a:off x="388663" y="3885193"/>
            <a:ext cx="1790821" cy="1658776"/>
            <a:chOff x="396852" y="3850761"/>
            <a:chExt cx="745337" cy="690380"/>
          </a:xfrm>
        </p:grpSpPr>
        <p:sp>
          <p:nvSpPr>
            <p:cNvPr id="5591" name="Google Shape;5591;p38"/>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2" name="Google Shape;5592;p38"/>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3" name="Google Shape;5593;p38"/>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4" name="Google Shape;5594;p38"/>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5" name="Google Shape;5595;p38"/>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6" name="Google Shape;5596;p38"/>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7" name="Google Shape;5597;p38"/>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8" name="Google Shape;5598;p38"/>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9" name="Google Shape;5599;p38"/>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0" name="Google Shape;5600;p38"/>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1" name="Google Shape;5601;p38"/>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2" name="Google Shape;5602;p38"/>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3" name="Google Shape;5603;p38"/>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4" name="Google Shape;5604;p38"/>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5" name="Google Shape;5605;p38"/>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6" name="Google Shape;5606;p38"/>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07" name="Google Shape;5607;p38"/>
          <p:cNvGrpSpPr/>
          <p:nvPr/>
        </p:nvGrpSpPr>
        <p:grpSpPr>
          <a:xfrm>
            <a:off x="3219183" y="326123"/>
            <a:ext cx="883118" cy="855232"/>
            <a:chOff x="2466160" y="5890180"/>
            <a:chExt cx="446764" cy="432656"/>
          </a:xfrm>
        </p:grpSpPr>
        <p:sp>
          <p:nvSpPr>
            <p:cNvPr id="5608" name="Google Shape;5608;p38"/>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9" name="Google Shape;5609;p38"/>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0" name="Google Shape;5610;p38"/>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1" name="Google Shape;5611;p38"/>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2" name="Google Shape;5612;p38"/>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3" name="Google Shape;5613;p38"/>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4" name="Google Shape;5614;p38"/>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5" name="Google Shape;5615;p38"/>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6" name="Google Shape;5616;p38"/>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7" name="Google Shape;5617;p38"/>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8" name="Google Shape;5618;p38"/>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9" name="Google Shape;5619;p38"/>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0" name="Google Shape;5620;p38"/>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1" name="Google Shape;5621;p38"/>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22" name="Google Shape;5622;p38"/>
          <p:cNvGrpSpPr/>
          <p:nvPr/>
        </p:nvGrpSpPr>
        <p:grpSpPr>
          <a:xfrm>
            <a:off x="7654442" y="3365503"/>
            <a:ext cx="1147327" cy="1049407"/>
            <a:chOff x="7078965" y="5331432"/>
            <a:chExt cx="404915" cy="370357"/>
          </a:xfrm>
        </p:grpSpPr>
        <p:sp>
          <p:nvSpPr>
            <p:cNvPr id="5623" name="Google Shape;5623;p38"/>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4" name="Google Shape;5624;p38"/>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5" name="Google Shape;5625;p38"/>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6" name="Google Shape;5626;p38"/>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7" name="Google Shape;5627;p38"/>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8" name="Google Shape;5628;p38"/>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9" name="Google Shape;5629;p38"/>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0" name="Google Shape;5630;p38"/>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1" name="Google Shape;5631;p38"/>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2" name="Google Shape;5632;p38"/>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3" name="Google Shape;5633;p38"/>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4" name="Google Shape;5634;p38"/>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5" name="Google Shape;5635;p38"/>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6" name="Google Shape;5636;p38"/>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7" name="Google Shape;5637;p38"/>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38" name="Google Shape;5638;p38"/>
          <p:cNvGrpSpPr/>
          <p:nvPr/>
        </p:nvGrpSpPr>
        <p:grpSpPr>
          <a:xfrm rot="370277">
            <a:off x="1562010" y="3387239"/>
            <a:ext cx="457920" cy="314983"/>
            <a:chOff x="3640980" y="40707"/>
            <a:chExt cx="192518" cy="132413"/>
          </a:xfrm>
        </p:grpSpPr>
        <p:sp>
          <p:nvSpPr>
            <p:cNvPr id="5639" name="Google Shape;5639;p38"/>
            <p:cNvSpPr/>
            <p:nvPr/>
          </p:nvSpPr>
          <p:spPr>
            <a:xfrm>
              <a:off x="3640980" y="40707"/>
              <a:ext cx="111298" cy="111488"/>
            </a:xfrm>
            <a:custGeom>
              <a:avLst/>
              <a:gdLst/>
              <a:ahLst/>
              <a:cxnLst/>
              <a:rect l="l" t="t" r="r" b="b"/>
              <a:pathLst>
                <a:path w="2335" h="2339" extrusionOk="0">
                  <a:moveTo>
                    <a:pt x="1193" y="1"/>
                  </a:moveTo>
                  <a:cubicBezTo>
                    <a:pt x="1039" y="1"/>
                    <a:pt x="801" y="802"/>
                    <a:pt x="801" y="802"/>
                  </a:cubicBezTo>
                  <a:cubicBezTo>
                    <a:pt x="801" y="802"/>
                    <a:pt x="582" y="763"/>
                    <a:pt x="376" y="763"/>
                  </a:cubicBezTo>
                  <a:cubicBezTo>
                    <a:pt x="196" y="763"/>
                    <a:pt x="25" y="793"/>
                    <a:pt x="18" y="903"/>
                  </a:cubicBezTo>
                  <a:cubicBezTo>
                    <a:pt x="1" y="1142"/>
                    <a:pt x="664" y="1363"/>
                    <a:pt x="664" y="1363"/>
                  </a:cubicBezTo>
                  <a:cubicBezTo>
                    <a:pt x="664" y="1363"/>
                    <a:pt x="290" y="2129"/>
                    <a:pt x="443" y="2249"/>
                  </a:cubicBezTo>
                  <a:cubicBezTo>
                    <a:pt x="456" y="2259"/>
                    <a:pt x="472" y="2264"/>
                    <a:pt x="492" y="2264"/>
                  </a:cubicBezTo>
                  <a:cubicBezTo>
                    <a:pt x="692" y="2264"/>
                    <a:pt x="1175" y="1739"/>
                    <a:pt x="1175" y="1739"/>
                  </a:cubicBezTo>
                  <a:cubicBezTo>
                    <a:pt x="1175" y="1739"/>
                    <a:pt x="1509" y="2338"/>
                    <a:pt x="1724" y="2338"/>
                  </a:cubicBezTo>
                  <a:cubicBezTo>
                    <a:pt x="1747" y="2338"/>
                    <a:pt x="1768" y="2331"/>
                    <a:pt x="1788" y="2317"/>
                  </a:cubicBezTo>
                  <a:cubicBezTo>
                    <a:pt x="1992" y="2164"/>
                    <a:pt x="1703" y="1499"/>
                    <a:pt x="1703" y="1499"/>
                  </a:cubicBezTo>
                  <a:cubicBezTo>
                    <a:pt x="1703" y="1499"/>
                    <a:pt x="2299" y="1244"/>
                    <a:pt x="2315" y="1039"/>
                  </a:cubicBezTo>
                  <a:cubicBezTo>
                    <a:pt x="2334" y="835"/>
                    <a:pt x="1516" y="802"/>
                    <a:pt x="1516" y="802"/>
                  </a:cubicBezTo>
                  <a:cubicBezTo>
                    <a:pt x="1516" y="802"/>
                    <a:pt x="1346" y="1"/>
                    <a:pt x="119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0" name="Google Shape;5640;p38"/>
            <p:cNvSpPr/>
            <p:nvPr/>
          </p:nvSpPr>
          <p:spPr>
            <a:xfrm>
              <a:off x="3731924" y="115493"/>
              <a:ext cx="101574" cy="41707"/>
            </a:xfrm>
            <a:custGeom>
              <a:avLst/>
              <a:gdLst/>
              <a:ahLst/>
              <a:cxnLst/>
              <a:rect l="l" t="t" r="r" b="b"/>
              <a:pathLst>
                <a:path w="2131" h="875" extrusionOk="0">
                  <a:moveTo>
                    <a:pt x="229" y="1"/>
                  </a:moveTo>
                  <a:cubicBezTo>
                    <a:pt x="85" y="1"/>
                    <a:pt x="0" y="11"/>
                    <a:pt x="0" y="11"/>
                  </a:cubicBezTo>
                  <a:cubicBezTo>
                    <a:pt x="1560" y="385"/>
                    <a:pt x="1947" y="873"/>
                    <a:pt x="1949" y="874"/>
                  </a:cubicBezTo>
                  <a:lnTo>
                    <a:pt x="2131" y="552"/>
                  </a:lnTo>
                  <a:cubicBezTo>
                    <a:pt x="2131" y="552"/>
                    <a:pt x="1822" y="306"/>
                    <a:pt x="1114" y="117"/>
                  </a:cubicBezTo>
                  <a:cubicBezTo>
                    <a:pt x="752" y="21"/>
                    <a:pt x="432" y="1"/>
                    <a:pt x="2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1" name="Google Shape;5641;p38"/>
            <p:cNvSpPr/>
            <p:nvPr/>
          </p:nvSpPr>
          <p:spPr>
            <a:xfrm>
              <a:off x="3739026" y="104625"/>
              <a:ext cx="87322" cy="21831"/>
            </a:xfrm>
            <a:custGeom>
              <a:avLst/>
              <a:gdLst/>
              <a:ahLst/>
              <a:cxnLst/>
              <a:rect l="l" t="t" r="r" b="b"/>
              <a:pathLst>
                <a:path w="1832" h="458" extrusionOk="0">
                  <a:moveTo>
                    <a:pt x="841" y="1"/>
                  </a:moveTo>
                  <a:cubicBezTo>
                    <a:pt x="351" y="1"/>
                    <a:pt x="1" y="129"/>
                    <a:pt x="1" y="129"/>
                  </a:cubicBezTo>
                  <a:cubicBezTo>
                    <a:pt x="1338" y="134"/>
                    <a:pt x="1745" y="456"/>
                    <a:pt x="1745" y="457"/>
                  </a:cubicBezTo>
                  <a:lnTo>
                    <a:pt x="1832" y="160"/>
                  </a:lnTo>
                  <a:cubicBezTo>
                    <a:pt x="1832" y="160"/>
                    <a:pt x="1534" y="19"/>
                    <a:pt x="923" y="2"/>
                  </a:cubicBezTo>
                  <a:cubicBezTo>
                    <a:pt x="895" y="1"/>
                    <a:pt x="868" y="1"/>
                    <a:pt x="8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2" name="Google Shape;5642;p38"/>
            <p:cNvSpPr/>
            <p:nvPr/>
          </p:nvSpPr>
          <p:spPr>
            <a:xfrm>
              <a:off x="3731924" y="125121"/>
              <a:ext cx="79172" cy="47999"/>
            </a:xfrm>
            <a:custGeom>
              <a:avLst/>
              <a:gdLst/>
              <a:ahLst/>
              <a:cxnLst/>
              <a:rect l="l" t="t" r="r" b="b"/>
              <a:pathLst>
                <a:path w="1661" h="1007" extrusionOk="0">
                  <a:moveTo>
                    <a:pt x="0" y="0"/>
                  </a:moveTo>
                  <a:lnTo>
                    <a:pt x="0" y="0"/>
                  </a:lnTo>
                  <a:cubicBezTo>
                    <a:pt x="1220" y="547"/>
                    <a:pt x="1463" y="1006"/>
                    <a:pt x="1463" y="1006"/>
                  </a:cubicBezTo>
                  <a:lnTo>
                    <a:pt x="1661" y="770"/>
                  </a:lnTo>
                  <a:cubicBezTo>
                    <a:pt x="1661" y="770"/>
                    <a:pt x="1447" y="521"/>
                    <a:pt x="895" y="258"/>
                  </a:cubicBezTo>
                  <a:cubicBezTo>
                    <a:pt x="414" y="27"/>
                    <a:pt x="0" y="0"/>
                    <a:pt x="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3" name="Google Shape;5643;p38"/>
          <p:cNvGrpSpPr/>
          <p:nvPr/>
        </p:nvGrpSpPr>
        <p:grpSpPr>
          <a:xfrm rot="-1174087">
            <a:off x="5503292" y="741937"/>
            <a:ext cx="527149" cy="362379"/>
            <a:chOff x="5807116" y="-753678"/>
            <a:chExt cx="145806" cy="100240"/>
          </a:xfrm>
        </p:grpSpPr>
        <p:sp>
          <p:nvSpPr>
            <p:cNvPr id="5644" name="Google Shape;5644;p38"/>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5" name="Google Shape;5645;p38"/>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6" name="Google Shape;5646;p38"/>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7" name="Google Shape;5647;p38"/>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8" name="Google Shape;5648;p38"/>
          <p:cNvGrpSpPr/>
          <p:nvPr/>
        </p:nvGrpSpPr>
        <p:grpSpPr>
          <a:xfrm rot="-1143329">
            <a:off x="639379" y="221224"/>
            <a:ext cx="1038483" cy="1049405"/>
            <a:chOff x="4040460" y="135322"/>
            <a:chExt cx="330843" cy="334322"/>
          </a:xfrm>
        </p:grpSpPr>
        <p:sp>
          <p:nvSpPr>
            <p:cNvPr id="5649" name="Google Shape;5649;p38"/>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0" name="Google Shape;5650;p38"/>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1" name="Google Shape;5651;p38"/>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2" name="Google Shape;5652;p38"/>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3" name="Google Shape;5653;p38"/>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4" name="Google Shape;5654;p38"/>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5" name="Google Shape;5655;p38"/>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6" name="Google Shape;5656;p38"/>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7" name="Google Shape;5657;p38"/>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8" name="Google Shape;5658;p38"/>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9" name="Google Shape;5659;p38"/>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60" name="Google Shape;5660;p38"/>
          <p:cNvGrpSpPr/>
          <p:nvPr/>
        </p:nvGrpSpPr>
        <p:grpSpPr>
          <a:xfrm rot="-695566">
            <a:off x="7256069" y="559719"/>
            <a:ext cx="1748536" cy="388022"/>
            <a:chOff x="4339891" y="1046343"/>
            <a:chExt cx="651057" cy="144473"/>
          </a:xfrm>
        </p:grpSpPr>
        <p:sp>
          <p:nvSpPr>
            <p:cNvPr id="5661" name="Google Shape;5661;p38"/>
            <p:cNvSpPr/>
            <p:nvPr/>
          </p:nvSpPr>
          <p:spPr>
            <a:xfrm>
              <a:off x="4351093" y="1055399"/>
              <a:ext cx="633325" cy="130411"/>
            </a:xfrm>
            <a:custGeom>
              <a:avLst/>
              <a:gdLst/>
              <a:ahLst/>
              <a:cxnLst/>
              <a:rect l="l" t="t" r="r" b="b"/>
              <a:pathLst>
                <a:path w="13287" h="2736" extrusionOk="0">
                  <a:moveTo>
                    <a:pt x="9261" y="1"/>
                  </a:moveTo>
                  <a:lnTo>
                    <a:pt x="5089" y="458"/>
                  </a:lnTo>
                  <a:lnTo>
                    <a:pt x="5083" y="458"/>
                  </a:lnTo>
                  <a:lnTo>
                    <a:pt x="2126" y="2687"/>
                  </a:lnTo>
                  <a:lnTo>
                    <a:pt x="11" y="2142"/>
                  </a:lnTo>
                  <a:lnTo>
                    <a:pt x="1" y="2182"/>
                  </a:lnTo>
                  <a:lnTo>
                    <a:pt x="2125" y="2733"/>
                  </a:lnTo>
                  <a:lnTo>
                    <a:pt x="2135" y="2735"/>
                  </a:lnTo>
                  <a:lnTo>
                    <a:pt x="5100" y="501"/>
                  </a:lnTo>
                  <a:lnTo>
                    <a:pt x="9250" y="46"/>
                  </a:lnTo>
                  <a:lnTo>
                    <a:pt x="11584" y="1573"/>
                  </a:lnTo>
                  <a:lnTo>
                    <a:pt x="11593" y="1579"/>
                  </a:lnTo>
                  <a:lnTo>
                    <a:pt x="13286" y="972"/>
                  </a:lnTo>
                  <a:lnTo>
                    <a:pt x="13272" y="930"/>
                  </a:lnTo>
                  <a:lnTo>
                    <a:pt x="11600" y="1531"/>
                  </a:lnTo>
                  <a:lnTo>
                    <a:pt x="9267" y="6"/>
                  </a:lnTo>
                  <a:lnTo>
                    <a:pt x="9261"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2" name="Google Shape;5662;p38"/>
            <p:cNvSpPr/>
            <p:nvPr/>
          </p:nvSpPr>
          <p:spPr>
            <a:xfrm>
              <a:off x="4780793" y="1046343"/>
              <a:ext cx="22927" cy="20305"/>
            </a:xfrm>
            <a:custGeom>
              <a:avLst/>
              <a:gdLst/>
              <a:ahLst/>
              <a:cxnLst/>
              <a:rect l="l" t="t" r="r" b="b"/>
              <a:pathLst>
                <a:path w="481" h="426" extrusionOk="0">
                  <a:moveTo>
                    <a:pt x="240" y="1"/>
                  </a:moveTo>
                  <a:cubicBezTo>
                    <a:pt x="177" y="1"/>
                    <a:pt x="114" y="30"/>
                    <a:pt x="72" y="84"/>
                  </a:cubicBezTo>
                  <a:cubicBezTo>
                    <a:pt x="0" y="177"/>
                    <a:pt x="19" y="311"/>
                    <a:pt x="112" y="381"/>
                  </a:cubicBezTo>
                  <a:cubicBezTo>
                    <a:pt x="150" y="411"/>
                    <a:pt x="195" y="425"/>
                    <a:pt x="240" y="425"/>
                  </a:cubicBezTo>
                  <a:cubicBezTo>
                    <a:pt x="304" y="425"/>
                    <a:pt x="367" y="397"/>
                    <a:pt x="408" y="343"/>
                  </a:cubicBezTo>
                  <a:cubicBezTo>
                    <a:pt x="481" y="249"/>
                    <a:pt x="463" y="115"/>
                    <a:pt x="370" y="45"/>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3" name="Google Shape;5663;p38"/>
            <p:cNvSpPr/>
            <p:nvPr/>
          </p:nvSpPr>
          <p:spPr>
            <a:xfrm>
              <a:off x="4339891" y="1148298"/>
              <a:ext cx="22927" cy="20258"/>
            </a:xfrm>
            <a:custGeom>
              <a:avLst/>
              <a:gdLst/>
              <a:ahLst/>
              <a:cxnLst/>
              <a:rect l="l" t="t" r="r" b="b"/>
              <a:pathLst>
                <a:path w="481" h="425" extrusionOk="0">
                  <a:moveTo>
                    <a:pt x="241" y="1"/>
                  </a:moveTo>
                  <a:cubicBezTo>
                    <a:pt x="178" y="1"/>
                    <a:pt x="115" y="29"/>
                    <a:pt x="72" y="84"/>
                  </a:cubicBezTo>
                  <a:cubicBezTo>
                    <a:pt x="0" y="177"/>
                    <a:pt x="19" y="310"/>
                    <a:pt x="111" y="380"/>
                  </a:cubicBezTo>
                  <a:cubicBezTo>
                    <a:pt x="150" y="410"/>
                    <a:pt x="195" y="424"/>
                    <a:pt x="241" y="424"/>
                  </a:cubicBezTo>
                  <a:cubicBezTo>
                    <a:pt x="304" y="424"/>
                    <a:pt x="367" y="396"/>
                    <a:pt x="408" y="341"/>
                  </a:cubicBezTo>
                  <a:cubicBezTo>
                    <a:pt x="481" y="248"/>
                    <a:pt x="462" y="115"/>
                    <a:pt x="370" y="44"/>
                  </a:cubicBezTo>
                  <a:cubicBezTo>
                    <a:pt x="331" y="15"/>
                    <a:pt x="286" y="1"/>
                    <a:pt x="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4" name="Google Shape;5664;p38"/>
            <p:cNvSpPr/>
            <p:nvPr/>
          </p:nvSpPr>
          <p:spPr>
            <a:xfrm>
              <a:off x="4582316" y="1068173"/>
              <a:ext cx="22879" cy="20258"/>
            </a:xfrm>
            <a:custGeom>
              <a:avLst/>
              <a:gdLst/>
              <a:ahLst/>
              <a:cxnLst/>
              <a:rect l="l" t="t" r="r" b="b"/>
              <a:pathLst>
                <a:path w="480" h="425" extrusionOk="0">
                  <a:moveTo>
                    <a:pt x="240" y="0"/>
                  </a:moveTo>
                  <a:cubicBezTo>
                    <a:pt x="177" y="0"/>
                    <a:pt x="114" y="29"/>
                    <a:pt x="72" y="82"/>
                  </a:cubicBezTo>
                  <a:cubicBezTo>
                    <a:pt x="1" y="176"/>
                    <a:pt x="18" y="310"/>
                    <a:pt x="112" y="380"/>
                  </a:cubicBezTo>
                  <a:cubicBezTo>
                    <a:pt x="150" y="410"/>
                    <a:pt x="196" y="424"/>
                    <a:pt x="241" y="424"/>
                  </a:cubicBezTo>
                  <a:cubicBezTo>
                    <a:pt x="305" y="424"/>
                    <a:pt x="367" y="395"/>
                    <a:pt x="409" y="341"/>
                  </a:cubicBezTo>
                  <a:cubicBezTo>
                    <a:pt x="479" y="248"/>
                    <a:pt x="462" y="114"/>
                    <a:pt x="369" y="44"/>
                  </a:cubicBezTo>
                  <a:cubicBezTo>
                    <a:pt x="331" y="15"/>
                    <a:pt x="285" y="0"/>
                    <a:pt x="2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5" name="Google Shape;5665;p38"/>
            <p:cNvSpPr/>
            <p:nvPr/>
          </p:nvSpPr>
          <p:spPr>
            <a:xfrm>
              <a:off x="4892376" y="1119366"/>
              <a:ext cx="22927" cy="20258"/>
            </a:xfrm>
            <a:custGeom>
              <a:avLst/>
              <a:gdLst/>
              <a:ahLst/>
              <a:cxnLst/>
              <a:rect l="l" t="t" r="r" b="b"/>
              <a:pathLst>
                <a:path w="481" h="425" extrusionOk="0">
                  <a:moveTo>
                    <a:pt x="240" y="1"/>
                  </a:moveTo>
                  <a:cubicBezTo>
                    <a:pt x="177" y="1"/>
                    <a:pt x="114" y="29"/>
                    <a:pt x="72" y="84"/>
                  </a:cubicBezTo>
                  <a:cubicBezTo>
                    <a:pt x="1" y="177"/>
                    <a:pt x="19" y="310"/>
                    <a:pt x="112" y="381"/>
                  </a:cubicBezTo>
                  <a:cubicBezTo>
                    <a:pt x="150" y="410"/>
                    <a:pt x="196" y="424"/>
                    <a:pt x="241" y="424"/>
                  </a:cubicBezTo>
                  <a:cubicBezTo>
                    <a:pt x="304" y="424"/>
                    <a:pt x="367" y="396"/>
                    <a:pt x="409" y="341"/>
                  </a:cubicBezTo>
                  <a:cubicBezTo>
                    <a:pt x="480" y="248"/>
                    <a:pt x="462" y="115"/>
                    <a:pt x="369" y="44"/>
                  </a:cubicBezTo>
                  <a:cubicBezTo>
                    <a:pt x="331" y="15"/>
                    <a:pt x="285" y="1"/>
                    <a:pt x="2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6" name="Google Shape;5666;p38"/>
            <p:cNvSpPr/>
            <p:nvPr/>
          </p:nvSpPr>
          <p:spPr>
            <a:xfrm>
              <a:off x="4445660" y="1178518"/>
              <a:ext cx="13871" cy="12298"/>
            </a:xfrm>
            <a:custGeom>
              <a:avLst/>
              <a:gdLst/>
              <a:ahLst/>
              <a:cxnLst/>
              <a:rect l="l" t="t" r="r" b="b"/>
              <a:pathLst>
                <a:path w="291" h="258" extrusionOk="0">
                  <a:moveTo>
                    <a:pt x="146" y="0"/>
                  </a:moveTo>
                  <a:cubicBezTo>
                    <a:pt x="107" y="0"/>
                    <a:pt x="68" y="17"/>
                    <a:pt x="43" y="51"/>
                  </a:cubicBezTo>
                  <a:cubicBezTo>
                    <a:pt x="0" y="106"/>
                    <a:pt x="11" y="188"/>
                    <a:pt x="67" y="231"/>
                  </a:cubicBezTo>
                  <a:cubicBezTo>
                    <a:pt x="90" y="249"/>
                    <a:pt x="118" y="257"/>
                    <a:pt x="145" y="257"/>
                  </a:cubicBezTo>
                  <a:cubicBezTo>
                    <a:pt x="184" y="257"/>
                    <a:pt x="222" y="240"/>
                    <a:pt x="247" y="208"/>
                  </a:cubicBezTo>
                  <a:cubicBezTo>
                    <a:pt x="290" y="151"/>
                    <a:pt x="280" y="69"/>
                    <a:pt x="224" y="27"/>
                  </a:cubicBezTo>
                  <a:cubicBezTo>
                    <a:pt x="201" y="9"/>
                    <a:pt x="173" y="0"/>
                    <a:pt x="1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7" name="Google Shape;5667;p38"/>
            <p:cNvSpPr/>
            <p:nvPr/>
          </p:nvSpPr>
          <p:spPr>
            <a:xfrm>
              <a:off x="4977077" y="1094628"/>
              <a:ext cx="13871" cy="12298"/>
            </a:xfrm>
            <a:custGeom>
              <a:avLst/>
              <a:gdLst/>
              <a:ahLst/>
              <a:cxnLst/>
              <a:rect l="l" t="t" r="r" b="b"/>
              <a:pathLst>
                <a:path w="291" h="258" extrusionOk="0">
                  <a:moveTo>
                    <a:pt x="145" y="0"/>
                  </a:moveTo>
                  <a:cubicBezTo>
                    <a:pt x="107" y="0"/>
                    <a:pt x="68" y="17"/>
                    <a:pt x="43" y="50"/>
                  </a:cubicBezTo>
                  <a:cubicBezTo>
                    <a:pt x="0" y="106"/>
                    <a:pt x="11" y="188"/>
                    <a:pt x="67" y="231"/>
                  </a:cubicBezTo>
                  <a:cubicBezTo>
                    <a:pt x="90" y="249"/>
                    <a:pt x="118" y="257"/>
                    <a:pt x="145" y="257"/>
                  </a:cubicBezTo>
                  <a:cubicBezTo>
                    <a:pt x="184" y="257"/>
                    <a:pt x="222" y="240"/>
                    <a:pt x="247" y="207"/>
                  </a:cubicBezTo>
                  <a:cubicBezTo>
                    <a:pt x="290" y="151"/>
                    <a:pt x="280" y="70"/>
                    <a:pt x="224" y="27"/>
                  </a:cubicBezTo>
                  <a:cubicBezTo>
                    <a:pt x="201" y="9"/>
                    <a:pt x="173" y="0"/>
                    <a:pt x="1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68" name="Google Shape;5668;p38"/>
          <p:cNvSpPr/>
          <p:nvPr/>
        </p:nvSpPr>
        <p:spPr>
          <a:xfrm>
            <a:off x="7703265" y="3415537"/>
            <a:ext cx="66683" cy="66350"/>
          </a:xfrm>
          <a:custGeom>
            <a:avLst/>
            <a:gdLst/>
            <a:ahLst/>
            <a:cxnLst/>
            <a:rect l="l" t="t" r="r" b="b"/>
            <a:pathLst>
              <a:path w="1399" h="1392" extrusionOk="0">
                <a:moveTo>
                  <a:pt x="492" y="0"/>
                </a:moveTo>
                <a:cubicBezTo>
                  <a:pt x="488" y="0"/>
                  <a:pt x="485" y="1"/>
                  <a:pt x="481" y="2"/>
                </a:cubicBezTo>
                <a:cubicBezTo>
                  <a:pt x="397" y="37"/>
                  <a:pt x="447" y="525"/>
                  <a:pt x="447" y="525"/>
                </a:cubicBezTo>
                <a:cubicBezTo>
                  <a:pt x="447" y="525"/>
                  <a:pt x="1" y="621"/>
                  <a:pt x="44" y="755"/>
                </a:cubicBezTo>
                <a:cubicBezTo>
                  <a:pt x="75" y="848"/>
                  <a:pt x="282" y="862"/>
                  <a:pt x="406" y="862"/>
                </a:cubicBezTo>
                <a:cubicBezTo>
                  <a:pt x="460" y="862"/>
                  <a:pt x="498" y="860"/>
                  <a:pt x="498" y="860"/>
                </a:cubicBezTo>
                <a:lnTo>
                  <a:pt x="498" y="860"/>
                </a:lnTo>
                <a:cubicBezTo>
                  <a:pt x="498" y="860"/>
                  <a:pt x="465" y="1360"/>
                  <a:pt x="575" y="1391"/>
                </a:cubicBezTo>
                <a:cubicBezTo>
                  <a:pt x="579" y="1391"/>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1" y="703"/>
                  <a:pt x="1091" y="703"/>
                </a:cubicBezTo>
                <a:cubicBezTo>
                  <a:pt x="1091" y="703"/>
                  <a:pt x="1358" y="431"/>
                  <a:pt x="1322" y="315"/>
                </a:cubicBezTo>
                <a:cubicBezTo>
                  <a:pt x="1313" y="286"/>
                  <a:pt x="1276" y="275"/>
                  <a:pt x="1227" y="275"/>
                </a:cubicBezTo>
                <a:cubicBezTo>
                  <a:pt x="1084" y="275"/>
                  <a:pt x="836" y="366"/>
                  <a:pt x="836" y="366"/>
                </a:cubicBezTo>
                <a:cubicBezTo>
                  <a:pt x="836" y="366"/>
                  <a:pt x="586" y="0"/>
                  <a:pt x="4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9" name="Google Shape;5669;p38"/>
          <p:cNvSpPr/>
          <p:nvPr/>
        </p:nvSpPr>
        <p:spPr>
          <a:xfrm>
            <a:off x="4806002" y="4433235"/>
            <a:ext cx="172801" cy="172088"/>
          </a:xfrm>
          <a:custGeom>
            <a:avLst/>
            <a:gdLst/>
            <a:ahLst/>
            <a:cxnLst/>
            <a:rect l="l" t="t" r="r" b="b"/>
            <a:pathLst>
              <a:path w="1399" h="1393" extrusionOk="0">
                <a:moveTo>
                  <a:pt x="492" y="1"/>
                </a:moveTo>
                <a:cubicBezTo>
                  <a:pt x="488" y="1"/>
                  <a:pt x="484" y="1"/>
                  <a:pt x="481" y="3"/>
                </a:cubicBezTo>
                <a:cubicBezTo>
                  <a:pt x="397" y="37"/>
                  <a:pt x="447" y="525"/>
                  <a:pt x="447" y="525"/>
                </a:cubicBezTo>
                <a:cubicBezTo>
                  <a:pt x="447" y="525"/>
                  <a:pt x="1" y="622"/>
                  <a:pt x="43" y="756"/>
                </a:cubicBezTo>
                <a:cubicBezTo>
                  <a:pt x="75" y="849"/>
                  <a:pt x="286" y="863"/>
                  <a:pt x="409" y="863"/>
                </a:cubicBezTo>
                <a:cubicBezTo>
                  <a:pt x="461" y="863"/>
                  <a:pt x="498" y="860"/>
                  <a:pt x="498" y="860"/>
                </a:cubicBezTo>
                <a:lnTo>
                  <a:pt x="498" y="860"/>
                </a:lnTo>
                <a:cubicBezTo>
                  <a:pt x="498" y="860"/>
                  <a:pt x="465" y="1360"/>
                  <a:pt x="575" y="1391"/>
                </a:cubicBezTo>
                <a:cubicBezTo>
                  <a:pt x="579" y="1392"/>
                  <a:pt x="582" y="1392"/>
                  <a:pt x="586" y="1392"/>
                </a:cubicBezTo>
                <a:cubicBezTo>
                  <a:pt x="696" y="1392"/>
                  <a:pt x="859" y="950"/>
                  <a:pt x="859" y="950"/>
                </a:cubicBezTo>
                <a:cubicBezTo>
                  <a:pt x="859" y="950"/>
                  <a:pt x="1123" y="1159"/>
                  <a:pt x="1257" y="1159"/>
                </a:cubicBezTo>
                <a:cubicBezTo>
                  <a:pt x="1285" y="1159"/>
                  <a:pt x="1308" y="1150"/>
                  <a:pt x="1321" y="1128"/>
                </a:cubicBezTo>
                <a:cubicBezTo>
                  <a:pt x="1398" y="998"/>
                  <a:pt x="1092" y="703"/>
                  <a:pt x="1092" y="703"/>
                </a:cubicBezTo>
                <a:cubicBezTo>
                  <a:pt x="1092" y="703"/>
                  <a:pt x="1359" y="431"/>
                  <a:pt x="1323" y="316"/>
                </a:cubicBezTo>
                <a:cubicBezTo>
                  <a:pt x="1314" y="286"/>
                  <a:pt x="1276" y="275"/>
                  <a:pt x="1227" y="275"/>
                </a:cubicBezTo>
                <a:cubicBezTo>
                  <a:pt x="1084" y="275"/>
                  <a:pt x="836" y="365"/>
                  <a:pt x="836" y="365"/>
                </a:cubicBezTo>
                <a:cubicBezTo>
                  <a:pt x="836" y="365"/>
                  <a:pt x="586" y="1"/>
                  <a:pt x="49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0" name="Google Shape;5670;p38"/>
          <p:cNvSpPr/>
          <p:nvPr/>
        </p:nvSpPr>
        <p:spPr>
          <a:xfrm>
            <a:off x="4571993" y="646343"/>
            <a:ext cx="57349" cy="57458"/>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1" name="Google Shape;5671;p38"/>
          <p:cNvSpPr/>
          <p:nvPr/>
        </p:nvSpPr>
        <p:spPr>
          <a:xfrm>
            <a:off x="6919873" y="356127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2" name="Google Shape;5672;p38"/>
          <p:cNvSpPr/>
          <p:nvPr/>
        </p:nvSpPr>
        <p:spPr>
          <a:xfrm>
            <a:off x="1656684" y="1062025"/>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3" name="Google Shape;5673;p38"/>
          <p:cNvSpPr/>
          <p:nvPr/>
        </p:nvSpPr>
        <p:spPr>
          <a:xfrm>
            <a:off x="7060984" y="138261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4" name="Google Shape;5674;p38"/>
          <p:cNvSpPr/>
          <p:nvPr/>
        </p:nvSpPr>
        <p:spPr>
          <a:xfrm>
            <a:off x="3410486" y="135974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5" name="Google Shape;5675;p38"/>
          <p:cNvSpPr/>
          <p:nvPr/>
        </p:nvSpPr>
        <p:spPr>
          <a:xfrm>
            <a:off x="2288427" y="3992622"/>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6" name="Google Shape;5676;p38"/>
          <p:cNvSpPr/>
          <p:nvPr/>
        </p:nvSpPr>
        <p:spPr>
          <a:xfrm>
            <a:off x="3827177" y="3820378"/>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7" name="Google Shape;5677;p38"/>
          <p:cNvSpPr/>
          <p:nvPr/>
        </p:nvSpPr>
        <p:spPr>
          <a:xfrm>
            <a:off x="7376614" y="2893435"/>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8" name="Google Shape;5678;p38"/>
          <p:cNvSpPr/>
          <p:nvPr/>
        </p:nvSpPr>
        <p:spPr>
          <a:xfrm>
            <a:off x="5959843" y="1378943"/>
            <a:ext cx="64915" cy="6491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9" name="Google Shape;5679;p38"/>
          <p:cNvSpPr/>
          <p:nvPr/>
        </p:nvSpPr>
        <p:spPr>
          <a:xfrm>
            <a:off x="2227204" y="3285167"/>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0" name="Google Shape;5680;p38"/>
          <p:cNvSpPr/>
          <p:nvPr/>
        </p:nvSpPr>
        <p:spPr>
          <a:xfrm>
            <a:off x="6024748" y="4028753"/>
            <a:ext cx="259330" cy="259220"/>
          </a:xfrm>
          <a:custGeom>
            <a:avLst/>
            <a:gdLst/>
            <a:ahLst/>
            <a:cxnLst/>
            <a:rect l="l" t="t" r="r" b="b"/>
            <a:pathLst>
              <a:path w="2365" h="2364" extrusionOk="0">
                <a:moveTo>
                  <a:pt x="1150" y="1"/>
                </a:moveTo>
                <a:cubicBezTo>
                  <a:pt x="1150" y="1"/>
                  <a:pt x="1065" y="546"/>
                  <a:pt x="1049" y="1052"/>
                </a:cubicBezTo>
                <a:cubicBezTo>
                  <a:pt x="648" y="1080"/>
                  <a:pt x="1" y="1214"/>
                  <a:pt x="1" y="1214"/>
                </a:cubicBezTo>
                <a:cubicBezTo>
                  <a:pt x="1" y="1214"/>
                  <a:pt x="542" y="1299"/>
                  <a:pt x="1048" y="1316"/>
                </a:cubicBezTo>
                <a:cubicBezTo>
                  <a:pt x="1059" y="1832"/>
                  <a:pt x="1150" y="2364"/>
                  <a:pt x="1150" y="2364"/>
                </a:cubicBezTo>
                <a:cubicBezTo>
                  <a:pt x="1150" y="2364"/>
                  <a:pt x="1283" y="1718"/>
                  <a:pt x="1312" y="1317"/>
                </a:cubicBezTo>
                <a:cubicBezTo>
                  <a:pt x="1829" y="1305"/>
                  <a:pt x="2365" y="1214"/>
                  <a:pt x="2365" y="1214"/>
                </a:cubicBezTo>
                <a:cubicBezTo>
                  <a:pt x="2365"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1" name="Google Shape;5681;p38"/>
          <p:cNvSpPr txBox="1">
            <a:spLocks noGrp="1"/>
          </p:cNvSpPr>
          <p:nvPr>
            <p:ph type="title"/>
          </p:nvPr>
        </p:nvSpPr>
        <p:spPr>
          <a:xfrm>
            <a:off x="1150423" y="1075058"/>
            <a:ext cx="7045742" cy="2952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600"/>
              <a:buNone/>
            </a:pPr>
            <a:r>
              <a:rPr lang="vi-VN"/>
              <a:t>THỰC HÀNH</a:t>
            </a:r>
            <a:endParaRPr>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85"/>
        <p:cNvGrpSpPr/>
        <p:nvPr/>
      </p:nvGrpSpPr>
      <p:grpSpPr>
        <a:xfrm>
          <a:off x="0" y="0"/>
          <a:ext cx="0" cy="0"/>
          <a:chOff x="0" y="0"/>
          <a:chExt cx="0" cy="0"/>
        </a:xfrm>
      </p:grpSpPr>
      <p:grpSp>
        <p:nvGrpSpPr>
          <p:cNvPr id="5686" name="Google Shape;5686;p39"/>
          <p:cNvGrpSpPr/>
          <p:nvPr/>
        </p:nvGrpSpPr>
        <p:grpSpPr>
          <a:xfrm>
            <a:off x="1171973" y="1674879"/>
            <a:ext cx="1550072" cy="1550072"/>
            <a:chOff x="530505" y="2179769"/>
            <a:chExt cx="2442212" cy="2442212"/>
          </a:xfrm>
        </p:grpSpPr>
        <p:sp>
          <p:nvSpPr>
            <p:cNvPr id="5687" name="Google Shape;5687;p39"/>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8" name="Google Shape;5688;p39"/>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9" name="Google Shape;5689;p39"/>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0" name="Google Shape;5690;p39"/>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91" name="Google Shape;5691;p39"/>
          <p:cNvSpPr txBox="1">
            <a:spLocks noGrp="1"/>
          </p:cNvSpPr>
          <p:nvPr>
            <p:ph type="title"/>
          </p:nvPr>
        </p:nvSpPr>
        <p:spPr>
          <a:xfrm>
            <a:off x="2913741" y="2007145"/>
            <a:ext cx="4944408"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vi-VN"/>
              <a:t>Cách tạo Project</a:t>
            </a:r>
            <a:br>
              <a:rPr lang="vi-VN"/>
            </a:br>
            <a:r>
              <a:rPr lang="vi-VN"/>
              <a:t>Realtime Database</a:t>
            </a:r>
            <a:endParaRPr/>
          </a:p>
        </p:txBody>
      </p:sp>
      <p:sp>
        <p:nvSpPr>
          <p:cNvPr id="5692" name="Google Shape;5692;p39"/>
          <p:cNvSpPr txBox="1">
            <a:spLocks noGrp="1"/>
          </p:cNvSpPr>
          <p:nvPr>
            <p:ph type="title" idx="2"/>
          </p:nvPr>
        </p:nvSpPr>
        <p:spPr>
          <a:xfrm>
            <a:off x="1234806" y="2069307"/>
            <a:ext cx="1433378" cy="93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a:t>01</a:t>
            </a:r>
            <a:endParaRPr/>
          </a:p>
        </p:txBody>
      </p:sp>
      <p:grpSp>
        <p:nvGrpSpPr>
          <p:cNvPr id="5693" name="Google Shape;5693;p39"/>
          <p:cNvGrpSpPr/>
          <p:nvPr/>
        </p:nvGrpSpPr>
        <p:grpSpPr>
          <a:xfrm>
            <a:off x="310809" y="-109565"/>
            <a:ext cx="1127479" cy="1509825"/>
            <a:chOff x="343086" y="2700509"/>
            <a:chExt cx="453294" cy="607014"/>
          </a:xfrm>
        </p:grpSpPr>
        <p:sp>
          <p:nvSpPr>
            <p:cNvPr id="5694" name="Google Shape;5694;p39"/>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5" name="Google Shape;5695;p39"/>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6" name="Google Shape;5696;p39"/>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7" name="Google Shape;5697;p39"/>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8" name="Google Shape;5698;p39"/>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9" name="Google Shape;5699;p39"/>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0" name="Google Shape;5700;p39"/>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1" name="Google Shape;5701;p39"/>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2" name="Google Shape;5702;p39"/>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3" name="Google Shape;5703;p39"/>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4" name="Google Shape;5704;p39"/>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5" name="Google Shape;5705;p39"/>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6" name="Google Shape;5706;p39"/>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7" name="Google Shape;5707;p39"/>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8" name="Google Shape;5708;p39"/>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09" name="Google Shape;5709;p39"/>
          <p:cNvGrpSpPr/>
          <p:nvPr/>
        </p:nvGrpSpPr>
        <p:grpSpPr>
          <a:xfrm rot="-626566">
            <a:off x="7127970" y="872902"/>
            <a:ext cx="779334" cy="952470"/>
            <a:chOff x="1562309" y="2509229"/>
            <a:chExt cx="347239" cy="424362"/>
          </a:xfrm>
        </p:grpSpPr>
        <p:sp>
          <p:nvSpPr>
            <p:cNvPr id="5710" name="Google Shape;5710;p39"/>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1" name="Google Shape;5711;p39"/>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2" name="Google Shape;5712;p39"/>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3" name="Google Shape;5713;p39"/>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4" name="Google Shape;5714;p39"/>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5" name="Google Shape;5715;p39"/>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6" name="Google Shape;5716;p39"/>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7" name="Google Shape;5717;p39"/>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8" name="Google Shape;5718;p39"/>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9" name="Google Shape;5719;p39"/>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0" name="Google Shape;5720;p39"/>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1" name="Google Shape;5721;p39"/>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2" name="Google Shape;5722;p39"/>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23" name="Google Shape;5723;p39"/>
          <p:cNvGrpSpPr/>
          <p:nvPr/>
        </p:nvGrpSpPr>
        <p:grpSpPr>
          <a:xfrm rot="1560014">
            <a:off x="2980198" y="3603712"/>
            <a:ext cx="1121187" cy="1132994"/>
            <a:chOff x="4040460" y="135322"/>
            <a:chExt cx="330843" cy="334322"/>
          </a:xfrm>
        </p:grpSpPr>
        <p:sp>
          <p:nvSpPr>
            <p:cNvPr id="5724" name="Google Shape;5724;p39"/>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5" name="Google Shape;5725;p39"/>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6" name="Google Shape;5726;p39"/>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7" name="Google Shape;5727;p39"/>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8" name="Google Shape;5728;p39"/>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9" name="Google Shape;5729;p39"/>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0" name="Google Shape;5730;p39"/>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1" name="Google Shape;5731;p39"/>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2" name="Google Shape;5732;p39"/>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3" name="Google Shape;5733;p39"/>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4" name="Google Shape;5734;p39"/>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35" name="Google Shape;5735;p39"/>
          <p:cNvGrpSpPr/>
          <p:nvPr/>
        </p:nvGrpSpPr>
        <p:grpSpPr>
          <a:xfrm>
            <a:off x="2303209" y="1360160"/>
            <a:ext cx="446750" cy="307147"/>
            <a:chOff x="5807116" y="-753678"/>
            <a:chExt cx="145806" cy="100240"/>
          </a:xfrm>
        </p:grpSpPr>
        <p:sp>
          <p:nvSpPr>
            <p:cNvPr id="5736" name="Google Shape;5736;p39"/>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7" name="Google Shape;5737;p39"/>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8" name="Google Shape;5738;p39"/>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9" name="Google Shape;5739;p39"/>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40" name="Google Shape;5740;p39"/>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1" name="Google Shape;5741;p39"/>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2" name="Google Shape;5742;p39"/>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3" name="Google Shape;5743;p39"/>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4" name="Google Shape;5744;p39"/>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5" name="Google Shape;5745;p39"/>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6" name="Google Shape;5746;p39"/>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7" name="Google Shape;5747;p39"/>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8" name="Google Shape;5748;p39"/>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9" name="Google Shape;5749;p39"/>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0" name="Google Shape;5750;p39"/>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1" name="Google Shape;5751;p39"/>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2" name="Google Shape;5752;p39"/>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3" name="Google Shape;5753;p39"/>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4" name="Google Shape;5754;p39"/>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5" name="Google Shape;5755;p39"/>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6" name="Google Shape;5756;p39"/>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7" name="Google Shape;5757;p39"/>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58" name="Google Shape;5758;p39"/>
          <p:cNvGrpSpPr/>
          <p:nvPr/>
        </p:nvGrpSpPr>
        <p:grpSpPr>
          <a:xfrm>
            <a:off x="110558" y="3271539"/>
            <a:ext cx="1994483" cy="1491696"/>
            <a:chOff x="574023" y="2653178"/>
            <a:chExt cx="667453" cy="499196"/>
          </a:xfrm>
        </p:grpSpPr>
        <p:sp>
          <p:nvSpPr>
            <p:cNvPr id="5759" name="Google Shape;5759;p39"/>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0" name="Google Shape;5760;p39"/>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1" name="Google Shape;5761;p39"/>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2" name="Google Shape;5762;p39"/>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3" name="Google Shape;5763;p39"/>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4" name="Google Shape;5764;p39"/>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5" name="Google Shape;5765;p39"/>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6" name="Google Shape;5766;p39"/>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7" name="Google Shape;5767;p39"/>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8" name="Google Shape;5768;p39"/>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9" name="Google Shape;5769;p39"/>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0" name="Google Shape;5770;p39"/>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1" name="Google Shape;5771;p39"/>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2" name="Google Shape;5772;p39"/>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3" name="Google Shape;5773;p39"/>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4" name="Google Shape;5774;p39"/>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5" name="Google Shape;5775;p39"/>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6" name="Google Shape;5776;p39"/>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7" name="Google Shape;5777;p39"/>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8" name="Google Shape;5778;p39"/>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9" name="Google Shape;5779;p39"/>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80" name="Google Shape;5780;p39"/>
          <p:cNvGrpSpPr/>
          <p:nvPr/>
        </p:nvGrpSpPr>
        <p:grpSpPr>
          <a:xfrm>
            <a:off x="7814766" y="3097673"/>
            <a:ext cx="1147327" cy="1049407"/>
            <a:chOff x="7078965" y="5331432"/>
            <a:chExt cx="404915" cy="370357"/>
          </a:xfrm>
        </p:grpSpPr>
        <p:sp>
          <p:nvSpPr>
            <p:cNvPr id="5781" name="Google Shape;5781;p39"/>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2" name="Google Shape;5782;p39"/>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3" name="Google Shape;5783;p39"/>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4" name="Google Shape;5784;p39"/>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5" name="Google Shape;5785;p39"/>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6" name="Google Shape;5786;p39"/>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7" name="Google Shape;5787;p39"/>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8" name="Google Shape;5788;p39"/>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9" name="Google Shape;5789;p39"/>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0" name="Google Shape;5790;p39"/>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1" name="Google Shape;5791;p39"/>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2" name="Google Shape;5792;p39"/>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3" name="Google Shape;5793;p39"/>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4" name="Google Shape;5794;p39"/>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5" name="Google Shape;5795;p39"/>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96" name="Google Shape;5796;p39"/>
          <p:cNvGrpSpPr/>
          <p:nvPr/>
        </p:nvGrpSpPr>
        <p:grpSpPr>
          <a:xfrm>
            <a:off x="2891619" y="397125"/>
            <a:ext cx="581028" cy="581052"/>
            <a:chOff x="2787299" y="187324"/>
            <a:chExt cx="1165552" cy="1165600"/>
          </a:xfrm>
        </p:grpSpPr>
        <p:sp>
          <p:nvSpPr>
            <p:cNvPr id="5797" name="Google Shape;5797;p39"/>
            <p:cNvSpPr/>
            <p:nvPr/>
          </p:nvSpPr>
          <p:spPr>
            <a:xfrm>
              <a:off x="2787299" y="187324"/>
              <a:ext cx="1165552" cy="1165600"/>
            </a:xfrm>
            <a:custGeom>
              <a:avLst/>
              <a:gdLst/>
              <a:ahLst/>
              <a:cxnLst/>
              <a:rect l="l" t="t" r="r" b="b"/>
              <a:pathLst>
                <a:path w="24453" h="24454" extrusionOk="0">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8" name="Google Shape;5798;p39"/>
            <p:cNvSpPr/>
            <p:nvPr/>
          </p:nvSpPr>
          <p:spPr>
            <a:xfrm>
              <a:off x="3426916" y="190089"/>
              <a:ext cx="398575" cy="216971"/>
            </a:xfrm>
            <a:custGeom>
              <a:avLst/>
              <a:gdLst/>
              <a:ahLst/>
              <a:cxnLst/>
              <a:rect l="l" t="t" r="r" b="b"/>
              <a:pathLst>
                <a:path w="8362" h="4552" extrusionOk="0">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9" name="Google Shape;5799;p39"/>
            <p:cNvSpPr/>
            <p:nvPr/>
          </p:nvSpPr>
          <p:spPr>
            <a:xfrm>
              <a:off x="3177771" y="196476"/>
              <a:ext cx="739570" cy="373837"/>
            </a:xfrm>
            <a:custGeom>
              <a:avLst/>
              <a:gdLst/>
              <a:ahLst/>
              <a:cxnLst/>
              <a:rect l="l" t="t" r="r" b="b"/>
              <a:pathLst>
                <a:path w="15516" h="7843" extrusionOk="0">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0" name="Google Shape;5800;p39"/>
            <p:cNvSpPr/>
            <p:nvPr/>
          </p:nvSpPr>
          <p:spPr>
            <a:xfrm>
              <a:off x="2938254" y="302340"/>
              <a:ext cx="1014502" cy="504200"/>
            </a:xfrm>
            <a:custGeom>
              <a:avLst/>
              <a:gdLst/>
              <a:ahLst/>
              <a:cxnLst/>
              <a:rect l="l" t="t" r="r" b="b"/>
              <a:pathLst>
                <a:path w="21284" h="10578" extrusionOk="0">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1" name="Google Shape;5801;p39"/>
            <p:cNvSpPr/>
            <p:nvPr/>
          </p:nvSpPr>
          <p:spPr>
            <a:xfrm>
              <a:off x="2852553" y="470454"/>
              <a:ext cx="1079803" cy="509301"/>
            </a:xfrm>
            <a:custGeom>
              <a:avLst/>
              <a:gdLst/>
              <a:ahLst/>
              <a:cxnLst/>
              <a:rect l="l" t="t" r="r" b="b"/>
              <a:pathLst>
                <a:path w="22654" h="10685" extrusionOk="0">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2" name="Google Shape;5802;p39"/>
            <p:cNvSpPr/>
            <p:nvPr/>
          </p:nvSpPr>
          <p:spPr>
            <a:xfrm>
              <a:off x="2790970" y="661925"/>
              <a:ext cx="1029421" cy="585994"/>
            </a:xfrm>
            <a:custGeom>
              <a:avLst/>
              <a:gdLst/>
              <a:ahLst/>
              <a:cxnLst/>
              <a:rect l="l" t="t" r="r" b="b"/>
              <a:pathLst>
                <a:path w="21597" h="12294" extrusionOk="0">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3" name="Google Shape;5803;p39"/>
            <p:cNvSpPr/>
            <p:nvPr/>
          </p:nvSpPr>
          <p:spPr>
            <a:xfrm>
              <a:off x="2831676" y="993339"/>
              <a:ext cx="686710" cy="359442"/>
            </a:xfrm>
            <a:custGeom>
              <a:avLst/>
              <a:gdLst/>
              <a:ahLst/>
              <a:cxnLst/>
              <a:rect l="l" t="t" r="r" b="b"/>
              <a:pathLst>
                <a:path w="14407" h="7541" extrusionOk="0">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4" name="Google Shape;5804;p39"/>
            <p:cNvSpPr/>
            <p:nvPr/>
          </p:nvSpPr>
          <p:spPr>
            <a:xfrm>
              <a:off x="3351033" y="438519"/>
              <a:ext cx="61726" cy="54147"/>
            </a:xfrm>
            <a:custGeom>
              <a:avLst/>
              <a:gdLst/>
              <a:ahLst/>
              <a:cxnLst/>
              <a:rect l="l" t="t" r="r" b="b"/>
              <a:pathLst>
                <a:path w="1295" h="1136" extrusionOk="0">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5" name="Google Shape;5805;p39"/>
            <p:cNvSpPr/>
            <p:nvPr/>
          </p:nvSpPr>
          <p:spPr>
            <a:xfrm>
              <a:off x="3333683" y="524077"/>
              <a:ext cx="104529" cy="91660"/>
            </a:xfrm>
            <a:custGeom>
              <a:avLst/>
              <a:gdLst/>
              <a:ahLst/>
              <a:cxnLst/>
              <a:rect l="l" t="t" r="r" b="b"/>
              <a:pathLst>
                <a:path w="2193" h="1923" extrusionOk="0">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6" name="Google Shape;5806;p39"/>
            <p:cNvSpPr/>
            <p:nvPr/>
          </p:nvSpPr>
          <p:spPr>
            <a:xfrm>
              <a:off x="3516002" y="358918"/>
              <a:ext cx="61726" cy="54147"/>
            </a:xfrm>
            <a:custGeom>
              <a:avLst/>
              <a:gdLst/>
              <a:ahLst/>
              <a:cxnLst/>
              <a:rect l="l" t="t" r="r" b="b"/>
              <a:pathLst>
                <a:path w="1295" h="1136" extrusionOk="0">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7" name="Google Shape;5807;p39"/>
            <p:cNvSpPr/>
            <p:nvPr/>
          </p:nvSpPr>
          <p:spPr>
            <a:xfrm>
              <a:off x="3573677" y="408347"/>
              <a:ext cx="104482" cy="91660"/>
            </a:xfrm>
            <a:custGeom>
              <a:avLst/>
              <a:gdLst/>
              <a:ahLst/>
              <a:cxnLst/>
              <a:rect l="l" t="t" r="r" b="b"/>
              <a:pathLst>
                <a:path w="2192" h="1923" extrusionOk="0">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8" name="Google Shape;5808;p39"/>
            <p:cNvSpPr/>
            <p:nvPr/>
          </p:nvSpPr>
          <p:spPr>
            <a:xfrm>
              <a:off x="3443456" y="428271"/>
              <a:ext cx="98333" cy="77122"/>
            </a:xfrm>
            <a:custGeom>
              <a:avLst/>
              <a:gdLst/>
              <a:ahLst/>
              <a:cxnLst/>
              <a:rect l="l" t="t" r="r" b="b"/>
              <a:pathLst>
                <a:path w="2063" h="1618" extrusionOk="0">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09" name="Google Shape;5809;p39"/>
          <p:cNvGrpSpPr/>
          <p:nvPr/>
        </p:nvGrpSpPr>
        <p:grpSpPr>
          <a:xfrm rot="1114777">
            <a:off x="6433852" y="945717"/>
            <a:ext cx="950675" cy="903588"/>
            <a:chOff x="5626143" y="-593747"/>
            <a:chExt cx="318949" cy="303152"/>
          </a:xfrm>
        </p:grpSpPr>
        <p:sp>
          <p:nvSpPr>
            <p:cNvPr id="5810" name="Google Shape;5810;p39"/>
            <p:cNvSpPr/>
            <p:nvPr/>
          </p:nvSpPr>
          <p:spPr>
            <a:xfrm>
              <a:off x="5626143" y="-593747"/>
              <a:ext cx="318949" cy="302337"/>
            </a:xfrm>
            <a:custGeom>
              <a:avLst/>
              <a:gdLst/>
              <a:ahLst/>
              <a:cxnLst/>
              <a:rect l="l" t="t" r="r" b="b"/>
              <a:pathLst>
                <a:path w="5472" h="5187" extrusionOk="0">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1" name="Google Shape;5811;p39"/>
            <p:cNvSpPr/>
            <p:nvPr/>
          </p:nvSpPr>
          <p:spPr>
            <a:xfrm>
              <a:off x="5736367" y="-464700"/>
              <a:ext cx="159475" cy="174105"/>
            </a:xfrm>
            <a:custGeom>
              <a:avLst/>
              <a:gdLst/>
              <a:ahLst/>
              <a:cxnLst/>
              <a:rect l="l" t="t" r="r" b="b"/>
              <a:pathLst>
                <a:path w="2736" h="2987" extrusionOk="0">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2" name="Google Shape;5812;p39"/>
            <p:cNvSpPr/>
            <p:nvPr/>
          </p:nvSpPr>
          <p:spPr>
            <a:xfrm>
              <a:off x="5699645" y="-423258"/>
              <a:ext cx="110338" cy="109872"/>
            </a:xfrm>
            <a:custGeom>
              <a:avLst/>
              <a:gdLst/>
              <a:ahLst/>
              <a:cxnLst/>
              <a:rect l="l" t="t" r="r" b="b"/>
              <a:pathLst>
                <a:path w="1893" h="1885" extrusionOk="0">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3" name="Google Shape;5813;p39"/>
            <p:cNvSpPr/>
            <p:nvPr/>
          </p:nvSpPr>
          <p:spPr>
            <a:xfrm>
              <a:off x="5692592" y="-389219"/>
              <a:ext cx="25064" cy="36488"/>
            </a:xfrm>
            <a:custGeom>
              <a:avLst/>
              <a:gdLst/>
              <a:ahLst/>
              <a:cxnLst/>
              <a:rect l="l" t="t" r="r" b="b"/>
              <a:pathLst>
                <a:path w="430" h="626" extrusionOk="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4" name="Google Shape;5814;p39"/>
            <p:cNvSpPr/>
            <p:nvPr/>
          </p:nvSpPr>
          <p:spPr>
            <a:xfrm>
              <a:off x="5772098" y="-421743"/>
              <a:ext cx="34623" cy="34681"/>
            </a:xfrm>
            <a:custGeom>
              <a:avLst/>
              <a:gdLst/>
              <a:ahLst/>
              <a:cxnLst/>
              <a:rect l="l" t="t" r="r" b="b"/>
              <a:pathLst>
                <a:path w="594" h="595" extrusionOk="0">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5" name="Google Shape;5815;p39"/>
            <p:cNvSpPr/>
            <p:nvPr/>
          </p:nvSpPr>
          <p:spPr>
            <a:xfrm>
              <a:off x="5696789" y="-383157"/>
              <a:ext cx="16729" cy="24306"/>
            </a:xfrm>
            <a:custGeom>
              <a:avLst/>
              <a:gdLst/>
              <a:ahLst/>
              <a:cxnLst/>
              <a:rect l="l" t="t" r="r" b="b"/>
              <a:pathLst>
                <a:path w="287" h="417" extrusionOk="0">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6" name="Google Shape;5816;p39"/>
            <p:cNvSpPr/>
            <p:nvPr/>
          </p:nvSpPr>
          <p:spPr>
            <a:xfrm>
              <a:off x="5777111" y="-416672"/>
              <a:ext cx="24656" cy="24539"/>
            </a:xfrm>
            <a:custGeom>
              <a:avLst/>
              <a:gdLst/>
              <a:ahLst/>
              <a:cxnLst/>
              <a:rect l="l" t="t" r="r" b="b"/>
              <a:pathLst>
                <a:path w="423" h="421" extrusionOk="0">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7" name="Google Shape;5817;p39"/>
            <p:cNvSpPr/>
            <p:nvPr/>
          </p:nvSpPr>
          <p:spPr>
            <a:xfrm>
              <a:off x="5752630" y="-358502"/>
              <a:ext cx="41209" cy="29435"/>
            </a:xfrm>
            <a:custGeom>
              <a:avLst/>
              <a:gdLst/>
              <a:ahLst/>
              <a:cxnLst/>
              <a:rect l="l" t="t" r="r" b="b"/>
              <a:pathLst>
                <a:path w="707" h="505" extrusionOk="0">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8" name="Google Shape;5818;p39"/>
            <p:cNvSpPr/>
            <p:nvPr/>
          </p:nvSpPr>
          <p:spPr>
            <a:xfrm>
              <a:off x="5687813" y="-387004"/>
              <a:ext cx="28444" cy="57005"/>
            </a:xfrm>
            <a:custGeom>
              <a:avLst/>
              <a:gdLst/>
              <a:ahLst/>
              <a:cxnLst/>
              <a:rect l="l" t="t" r="r" b="b"/>
              <a:pathLst>
                <a:path w="488" h="978" extrusionOk="0">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9" name="Google Shape;5819;p39"/>
            <p:cNvSpPr/>
            <p:nvPr/>
          </p:nvSpPr>
          <p:spPr>
            <a:xfrm>
              <a:off x="5696090" y="-383040"/>
              <a:ext cx="15621" cy="16670"/>
            </a:xfrm>
            <a:custGeom>
              <a:avLst/>
              <a:gdLst/>
              <a:ahLst/>
              <a:cxnLst/>
              <a:rect l="l" t="t" r="r" b="b"/>
              <a:pathLst>
                <a:path w="268" h="286" extrusionOk="0">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0" name="Google Shape;5820;p39"/>
            <p:cNvSpPr/>
            <p:nvPr/>
          </p:nvSpPr>
          <p:spPr>
            <a:xfrm>
              <a:off x="5744702" y="-343405"/>
              <a:ext cx="12240" cy="20692"/>
            </a:xfrm>
            <a:custGeom>
              <a:avLst/>
              <a:gdLst/>
              <a:ahLst/>
              <a:cxnLst/>
              <a:rect l="l" t="t" r="r" b="b"/>
              <a:pathLst>
                <a:path w="210" h="355" extrusionOk="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1" name="Google Shape;5821;p39"/>
            <p:cNvSpPr/>
            <p:nvPr/>
          </p:nvSpPr>
          <p:spPr>
            <a:xfrm>
              <a:off x="5788594" y="-369401"/>
              <a:ext cx="11541" cy="22557"/>
            </a:xfrm>
            <a:custGeom>
              <a:avLst/>
              <a:gdLst/>
              <a:ahLst/>
              <a:cxnLst/>
              <a:rect l="l" t="t" r="r" b="b"/>
              <a:pathLst>
                <a:path w="198" h="387" extrusionOk="0">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2" name="Google Shape;5822;p39"/>
            <p:cNvSpPr/>
            <p:nvPr/>
          </p:nvSpPr>
          <p:spPr>
            <a:xfrm>
              <a:off x="5772506" y="-423958"/>
              <a:ext cx="38411" cy="38819"/>
            </a:xfrm>
            <a:custGeom>
              <a:avLst/>
              <a:gdLst/>
              <a:ahLst/>
              <a:cxnLst/>
              <a:rect l="l" t="t" r="r" b="b"/>
              <a:pathLst>
                <a:path w="659" h="666" extrusionOk="0">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3" name="Google Shape;5823;p39"/>
            <p:cNvSpPr/>
            <p:nvPr/>
          </p:nvSpPr>
          <p:spPr>
            <a:xfrm>
              <a:off x="5773905" y="-416730"/>
              <a:ext cx="12182" cy="17661"/>
            </a:xfrm>
            <a:custGeom>
              <a:avLst/>
              <a:gdLst/>
              <a:ahLst/>
              <a:cxnLst/>
              <a:rect l="l" t="t" r="r" b="b"/>
              <a:pathLst>
                <a:path w="209" h="303" extrusionOk="0">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4" name="Google Shape;5824;p39"/>
            <p:cNvSpPr/>
            <p:nvPr/>
          </p:nvSpPr>
          <p:spPr>
            <a:xfrm>
              <a:off x="5756535" y="-424249"/>
              <a:ext cx="19235" cy="5829"/>
            </a:xfrm>
            <a:custGeom>
              <a:avLst/>
              <a:gdLst/>
              <a:ahLst/>
              <a:cxnLst/>
              <a:rect l="l" t="t" r="r" b="b"/>
              <a:pathLst>
                <a:path w="330" h="100" extrusionOk="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28"/>
        <p:cNvGrpSpPr/>
        <p:nvPr/>
      </p:nvGrpSpPr>
      <p:grpSpPr>
        <a:xfrm>
          <a:off x="0" y="0"/>
          <a:ext cx="0" cy="0"/>
          <a:chOff x="0" y="0"/>
          <a:chExt cx="0" cy="0"/>
        </a:xfrm>
      </p:grpSpPr>
      <p:grpSp>
        <p:nvGrpSpPr>
          <p:cNvPr id="5829" name="Google Shape;5829;p40"/>
          <p:cNvGrpSpPr/>
          <p:nvPr/>
        </p:nvGrpSpPr>
        <p:grpSpPr>
          <a:xfrm>
            <a:off x="2067048" y="2571750"/>
            <a:ext cx="557326" cy="564302"/>
            <a:chOff x="3063709" y="-107293"/>
            <a:chExt cx="201908" cy="204435"/>
          </a:xfrm>
        </p:grpSpPr>
        <p:sp>
          <p:nvSpPr>
            <p:cNvPr id="5830" name="Google Shape;5830;p40"/>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1" name="Google Shape;5831;p40"/>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2" name="Google Shape;5832;p40"/>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3" name="Google Shape;5833;p40"/>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4" name="Google Shape;5834;p40"/>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5" name="Google Shape;5835;p40"/>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6" name="Google Shape;5836;p40"/>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7" name="Google Shape;5837;p40"/>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8" name="Google Shape;5838;p40"/>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9" name="Google Shape;5839;p40"/>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0" name="Google Shape;5840;p40"/>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1" name="Google Shape;5841;p40"/>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42" name="Google Shape;5842;p40"/>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Bước 1:</a:t>
            </a:r>
            <a:endParaRPr/>
          </a:p>
        </p:txBody>
      </p:sp>
      <p:grpSp>
        <p:nvGrpSpPr>
          <p:cNvPr id="5843" name="Google Shape;5843;p40"/>
          <p:cNvGrpSpPr/>
          <p:nvPr/>
        </p:nvGrpSpPr>
        <p:grpSpPr>
          <a:xfrm>
            <a:off x="638632" y="495519"/>
            <a:ext cx="501586" cy="501610"/>
            <a:chOff x="7233834" y="3898039"/>
            <a:chExt cx="373542" cy="373581"/>
          </a:xfrm>
        </p:grpSpPr>
        <p:sp>
          <p:nvSpPr>
            <p:cNvPr id="5844" name="Google Shape;5844;p40"/>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5" name="Google Shape;5845;p40"/>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6" name="Google Shape;5846;p40"/>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7" name="Google Shape;5847;p40"/>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8" name="Google Shape;5848;p40"/>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9" name="Google Shape;5849;p40"/>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0" name="Google Shape;5850;p40"/>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1" name="Google Shape;5851;p40"/>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2" name="Google Shape;5852;p40"/>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3" name="Google Shape;5853;p40"/>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4" name="Google Shape;5854;p40"/>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5" name="Google Shape;5855;p40"/>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6" name="Google Shape;5856;p40"/>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7" name="Google Shape;5857;p40"/>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8" name="Google Shape;5858;p40"/>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9" name="Google Shape;5859;p40"/>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0" name="Google Shape;5860;p40"/>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1" name="Google Shape;5861;p40"/>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62" name="Google Shape;5862;p40"/>
          <p:cNvGrpSpPr/>
          <p:nvPr/>
        </p:nvGrpSpPr>
        <p:grpSpPr>
          <a:xfrm>
            <a:off x="-641488" y="1717227"/>
            <a:ext cx="1597537" cy="1458914"/>
            <a:chOff x="1792007" y="2646028"/>
            <a:chExt cx="552055" cy="504152"/>
          </a:xfrm>
        </p:grpSpPr>
        <p:sp>
          <p:nvSpPr>
            <p:cNvPr id="5863" name="Google Shape;5863;p40"/>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4" name="Google Shape;5864;p40"/>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5" name="Google Shape;5865;p40"/>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6" name="Google Shape;5866;p40"/>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7" name="Google Shape;5867;p40"/>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8" name="Google Shape;5868;p40"/>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9" name="Google Shape;5869;p40"/>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0" name="Google Shape;5870;p40"/>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1" name="Google Shape;5871;p40"/>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2" name="Google Shape;5872;p40"/>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3" name="Google Shape;5873;p40"/>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4" name="Google Shape;5874;p40"/>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5" name="Google Shape;5875;p40"/>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6" name="Google Shape;5876;p40"/>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77" name="Google Shape;5877;p40"/>
          <p:cNvGrpSpPr/>
          <p:nvPr/>
        </p:nvGrpSpPr>
        <p:grpSpPr>
          <a:xfrm rot="829705">
            <a:off x="8164917" y="118739"/>
            <a:ext cx="661252" cy="612496"/>
            <a:chOff x="396852" y="3850761"/>
            <a:chExt cx="745337" cy="690380"/>
          </a:xfrm>
        </p:grpSpPr>
        <p:sp>
          <p:nvSpPr>
            <p:cNvPr id="5878" name="Google Shape;5878;p40"/>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9" name="Google Shape;5879;p40"/>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0" name="Google Shape;5880;p40"/>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1" name="Google Shape;5881;p40"/>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2" name="Google Shape;5882;p40"/>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3" name="Google Shape;5883;p40"/>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4" name="Google Shape;5884;p40"/>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5" name="Google Shape;5885;p40"/>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6" name="Google Shape;5886;p40"/>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7" name="Google Shape;5887;p40"/>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8" name="Google Shape;5888;p40"/>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9" name="Google Shape;5889;p40"/>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0" name="Google Shape;5890;p40"/>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1" name="Google Shape;5891;p40"/>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2" name="Google Shape;5892;p40"/>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3" name="Google Shape;5893;p40"/>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94" name="Google Shape;5894;p40"/>
          <p:cNvGrpSpPr/>
          <p:nvPr/>
        </p:nvGrpSpPr>
        <p:grpSpPr>
          <a:xfrm>
            <a:off x="8068387" y="4255675"/>
            <a:ext cx="759889" cy="731839"/>
            <a:chOff x="5366167" y="5516939"/>
            <a:chExt cx="454533" cy="437755"/>
          </a:xfrm>
        </p:grpSpPr>
        <p:sp>
          <p:nvSpPr>
            <p:cNvPr id="5895" name="Google Shape;5895;p40"/>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6" name="Google Shape;5896;p40"/>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7" name="Google Shape;5897;p40"/>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8" name="Google Shape;5898;p40"/>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9" name="Google Shape;5899;p40"/>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0" name="Google Shape;5900;p40"/>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1" name="Google Shape;5901;p40"/>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2" name="Google Shape;5902;p40"/>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3" name="Google Shape;5903;p40"/>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4" name="Google Shape;5904;p40"/>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05" name="Google Shape;5905;p40"/>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6" name="Google Shape;5906;p40"/>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7" name="Google Shape;5907;p40"/>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8" name="Google Shape;5908;p40"/>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9" name="Google Shape;5909;p40"/>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0" name="Google Shape;5910;p40"/>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1" name="Google Shape;5911;p40"/>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2" name="Google Shape;5912;p40"/>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3" name="Google Shape;5913;p40"/>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4" name="Google Shape;5914;p40"/>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5" name="Google Shape;5915;p40"/>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16" name="Google Shape;5916;p40"/>
          <p:cNvGrpSpPr/>
          <p:nvPr/>
        </p:nvGrpSpPr>
        <p:grpSpPr>
          <a:xfrm>
            <a:off x="752192" y="2813724"/>
            <a:ext cx="997804" cy="1520159"/>
            <a:chOff x="2251545" y="3095652"/>
            <a:chExt cx="344808" cy="525316"/>
          </a:xfrm>
        </p:grpSpPr>
        <p:sp>
          <p:nvSpPr>
            <p:cNvPr id="5917" name="Google Shape;5917;p40"/>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8" name="Google Shape;5918;p40"/>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9" name="Google Shape;5919;p40"/>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0" name="Google Shape;5920;p40"/>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1" name="Google Shape;5921;p40"/>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2" name="Google Shape;5922;p40"/>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3" name="Google Shape;5923;p40"/>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4" name="Google Shape;5924;p40"/>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5" name="Google Shape;5925;p40"/>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6" name="Google Shape;5926;p40"/>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7" name="Google Shape;5927;p40"/>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8" name="Google Shape;5928;p40"/>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29" name="Google Shape;5929;p40"/>
          <p:cNvGrpSpPr/>
          <p:nvPr/>
        </p:nvGrpSpPr>
        <p:grpSpPr>
          <a:xfrm>
            <a:off x="3956142" y="2953522"/>
            <a:ext cx="557323" cy="703300"/>
            <a:chOff x="4198851" y="-806491"/>
            <a:chExt cx="163967" cy="206914"/>
          </a:xfrm>
        </p:grpSpPr>
        <p:sp>
          <p:nvSpPr>
            <p:cNvPr id="5930" name="Google Shape;5930;p40"/>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1" name="Google Shape;5931;p40"/>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2" name="Google Shape;5932;p40"/>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3" name="Google Shape;5933;p40"/>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4" name="Google Shape;5934;p40"/>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5" name="Google Shape;5935;p40"/>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6" name="Google Shape;5936;p40"/>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7" name="Google Shape;5937;p40"/>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8" name="Google Shape;5938;p40"/>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9" name="Google Shape;5939;p40"/>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40" name="Google Shape;5940;p40"/>
          <p:cNvSpPr txBox="1"/>
          <p:nvPr/>
        </p:nvSpPr>
        <p:spPr>
          <a:xfrm>
            <a:off x="934618" y="1046174"/>
            <a:ext cx="7743206"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Sau khi Login vào Firebase, chúng ta sẽ thấy một giao diện như sau. Ở đây các bạn nhấn chọn vào Create a project để tạo mới một project. </a:t>
            </a:r>
            <a:endParaRPr/>
          </a:p>
        </p:txBody>
      </p:sp>
      <p:pic>
        <p:nvPicPr>
          <p:cNvPr id="5941" name="Google Shape;5941;p40" descr="Ảnh có chứa văn bản, trang phục, người, ảnh chụp màn hình&#10;&#10;Mô tả được tạo tự động"/>
          <p:cNvPicPr preferRelativeResize="0"/>
          <p:nvPr/>
        </p:nvPicPr>
        <p:blipFill rotWithShape="1">
          <a:blip r:embed="rId3">
            <a:alphaModFix/>
          </a:blip>
          <a:srcRect/>
          <a:stretch/>
        </p:blipFill>
        <p:spPr>
          <a:xfrm>
            <a:off x="1481029" y="1737495"/>
            <a:ext cx="6294664" cy="3073020"/>
          </a:xfrm>
          <a:prstGeom prst="rect">
            <a:avLst/>
          </a:prstGeom>
          <a:noFill/>
          <a:ln>
            <a:noFill/>
          </a:ln>
        </p:spPr>
      </p:pic>
      <p:sp>
        <p:nvSpPr>
          <p:cNvPr id="5942" name="Google Shape;5942;p40"/>
          <p:cNvSpPr/>
          <p:nvPr/>
        </p:nvSpPr>
        <p:spPr>
          <a:xfrm>
            <a:off x="2480125" y="2700025"/>
            <a:ext cx="732900" cy="268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46"/>
        <p:cNvGrpSpPr/>
        <p:nvPr/>
      </p:nvGrpSpPr>
      <p:grpSpPr>
        <a:xfrm>
          <a:off x="0" y="0"/>
          <a:ext cx="0" cy="0"/>
          <a:chOff x="0" y="0"/>
          <a:chExt cx="0" cy="0"/>
        </a:xfrm>
      </p:grpSpPr>
      <p:grpSp>
        <p:nvGrpSpPr>
          <p:cNvPr id="5947" name="Google Shape;5947;p41"/>
          <p:cNvGrpSpPr/>
          <p:nvPr/>
        </p:nvGrpSpPr>
        <p:grpSpPr>
          <a:xfrm>
            <a:off x="2067048" y="2571750"/>
            <a:ext cx="557326" cy="564302"/>
            <a:chOff x="3063709" y="-107293"/>
            <a:chExt cx="201908" cy="204435"/>
          </a:xfrm>
        </p:grpSpPr>
        <p:sp>
          <p:nvSpPr>
            <p:cNvPr id="5948" name="Google Shape;5948;p41"/>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9" name="Google Shape;5949;p41"/>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0" name="Google Shape;5950;p41"/>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1" name="Google Shape;5951;p41"/>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2" name="Google Shape;5952;p41"/>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3" name="Google Shape;5953;p41"/>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4" name="Google Shape;5954;p41"/>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5" name="Google Shape;5955;p41"/>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6" name="Google Shape;5956;p41"/>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7" name="Google Shape;5957;p41"/>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8" name="Google Shape;5958;p41"/>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9" name="Google Shape;5959;p41"/>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60" name="Google Shape;5960;p41"/>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Bước 1:</a:t>
            </a:r>
            <a:endParaRPr/>
          </a:p>
        </p:txBody>
      </p:sp>
      <p:grpSp>
        <p:nvGrpSpPr>
          <p:cNvPr id="5961" name="Google Shape;5961;p41"/>
          <p:cNvGrpSpPr/>
          <p:nvPr/>
        </p:nvGrpSpPr>
        <p:grpSpPr>
          <a:xfrm>
            <a:off x="638632" y="495519"/>
            <a:ext cx="501586" cy="501610"/>
            <a:chOff x="7233834" y="3898039"/>
            <a:chExt cx="373542" cy="373581"/>
          </a:xfrm>
        </p:grpSpPr>
        <p:sp>
          <p:nvSpPr>
            <p:cNvPr id="5962" name="Google Shape;5962;p41"/>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3" name="Google Shape;5963;p41"/>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4" name="Google Shape;5964;p41"/>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5" name="Google Shape;5965;p41"/>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6" name="Google Shape;5966;p41"/>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7" name="Google Shape;5967;p41"/>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8" name="Google Shape;5968;p41"/>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9" name="Google Shape;5969;p41"/>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0" name="Google Shape;5970;p41"/>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1" name="Google Shape;5971;p41"/>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2" name="Google Shape;5972;p41"/>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3" name="Google Shape;5973;p41"/>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4" name="Google Shape;5974;p41"/>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5" name="Google Shape;5975;p41"/>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6" name="Google Shape;5976;p41"/>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7" name="Google Shape;5977;p41"/>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8" name="Google Shape;5978;p41"/>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9" name="Google Shape;5979;p41"/>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80" name="Google Shape;5980;p41"/>
          <p:cNvGrpSpPr/>
          <p:nvPr/>
        </p:nvGrpSpPr>
        <p:grpSpPr>
          <a:xfrm>
            <a:off x="-641488" y="1717227"/>
            <a:ext cx="1597537" cy="1458914"/>
            <a:chOff x="1792007" y="2646028"/>
            <a:chExt cx="552055" cy="504152"/>
          </a:xfrm>
        </p:grpSpPr>
        <p:sp>
          <p:nvSpPr>
            <p:cNvPr id="5981" name="Google Shape;5981;p41"/>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2" name="Google Shape;5982;p41"/>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3" name="Google Shape;5983;p41"/>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4" name="Google Shape;5984;p41"/>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5" name="Google Shape;5985;p41"/>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6" name="Google Shape;5986;p41"/>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7" name="Google Shape;5987;p41"/>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8" name="Google Shape;5988;p41"/>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9" name="Google Shape;5989;p41"/>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0" name="Google Shape;5990;p41"/>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1" name="Google Shape;5991;p41"/>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2" name="Google Shape;5992;p41"/>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3" name="Google Shape;5993;p41"/>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4" name="Google Shape;5994;p41"/>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95" name="Google Shape;5995;p41"/>
          <p:cNvGrpSpPr/>
          <p:nvPr/>
        </p:nvGrpSpPr>
        <p:grpSpPr>
          <a:xfrm rot="829705">
            <a:off x="8164917" y="118739"/>
            <a:ext cx="661252" cy="612496"/>
            <a:chOff x="396852" y="3850761"/>
            <a:chExt cx="745337" cy="690380"/>
          </a:xfrm>
        </p:grpSpPr>
        <p:sp>
          <p:nvSpPr>
            <p:cNvPr id="5996" name="Google Shape;5996;p41"/>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7" name="Google Shape;5997;p41"/>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8" name="Google Shape;5998;p41"/>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9" name="Google Shape;5999;p41"/>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0" name="Google Shape;6000;p41"/>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1" name="Google Shape;6001;p41"/>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2" name="Google Shape;6002;p41"/>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3" name="Google Shape;6003;p41"/>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4" name="Google Shape;6004;p41"/>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5" name="Google Shape;6005;p41"/>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6" name="Google Shape;6006;p41"/>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7" name="Google Shape;6007;p41"/>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8" name="Google Shape;6008;p41"/>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9" name="Google Shape;6009;p41"/>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0" name="Google Shape;6010;p41"/>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1" name="Google Shape;6011;p41"/>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12" name="Google Shape;6012;p41"/>
          <p:cNvGrpSpPr/>
          <p:nvPr/>
        </p:nvGrpSpPr>
        <p:grpSpPr>
          <a:xfrm>
            <a:off x="8068387" y="4255675"/>
            <a:ext cx="759889" cy="731839"/>
            <a:chOff x="5366167" y="5516939"/>
            <a:chExt cx="454533" cy="437755"/>
          </a:xfrm>
        </p:grpSpPr>
        <p:sp>
          <p:nvSpPr>
            <p:cNvPr id="6013" name="Google Shape;6013;p41"/>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4" name="Google Shape;6014;p41"/>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5" name="Google Shape;6015;p41"/>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6" name="Google Shape;6016;p41"/>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7" name="Google Shape;6017;p41"/>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8" name="Google Shape;6018;p41"/>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9" name="Google Shape;6019;p41"/>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0" name="Google Shape;6020;p41"/>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1" name="Google Shape;6021;p41"/>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2" name="Google Shape;6022;p41"/>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23" name="Google Shape;6023;p41"/>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4" name="Google Shape;6024;p41"/>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5" name="Google Shape;6025;p41"/>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6" name="Google Shape;6026;p41"/>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7" name="Google Shape;6027;p41"/>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8" name="Google Shape;6028;p41"/>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9" name="Google Shape;6029;p41"/>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0" name="Google Shape;6030;p41"/>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1" name="Google Shape;6031;p41"/>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2" name="Google Shape;6032;p41"/>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3" name="Google Shape;6033;p41"/>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34" name="Google Shape;6034;p41"/>
          <p:cNvGrpSpPr/>
          <p:nvPr/>
        </p:nvGrpSpPr>
        <p:grpSpPr>
          <a:xfrm>
            <a:off x="752192" y="2813724"/>
            <a:ext cx="997804" cy="1520159"/>
            <a:chOff x="2251545" y="3095652"/>
            <a:chExt cx="344808" cy="525316"/>
          </a:xfrm>
        </p:grpSpPr>
        <p:sp>
          <p:nvSpPr>
            <p:cNvPr id="6035" name="Google Shape;6035;p41"/>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6" name="Google Shape;6036;p41"/>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7" name="Google Shape;6037;p41"/>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8" name="Google Shape;6038;p41"/>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9" name="Google Shape;6039;p41"/>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0" name="Google Shape;6040;p41"/>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1" name="Google Shape;6041;p41"/>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2" name="Google Shape;6042;p41"/>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3" name="Google Shape;6043;p41"/>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4" name="Google Shape;6044;p41"/>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5" name="Google Shape;6045;p41"/>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6" name="Google Shape;6046;p41"/>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47" name="Google Shape;6047;p41"/>
          <p:cNvGrpSpPr/>
          <p:nvPr/>
        </p:nvGrpSpPr>
        <p:grpSpPr>
          <a:xfrm>
            <a:off x="3956142" y="2953522"/>
            <a:ext cx="557323" cy="703300"/>
            <a:chOff x="4198851" y="-806491"/>
            <a:chExt cx="163967" cy="206914"/>
          </a:xfrm>
        </p:grpSpPr>
        <p:sp>
          <p:nvSpPr>
            <p:cNvPr id="6048" name="Google Shape;6048;p41"/>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9" name="Google Shape;6049;p41"/>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0" name="Google Shape;6050;p41"/>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1" name="Google Shape;6051;p41"/>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2" name="Google Shape;6052;p41"/>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3" name="Google Shape;6053;p41"/>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4" name="Google Shape;6054;p41"/>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5" name="Google Shape;6055;p41"/>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6" name="Google Shape;6056;p41"/>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7" name="Google Shape;6057;p41"/>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58" name="Google Shape;6058;p41"/>
          <p:cNvSpPr txBox="1"/>
          <p:nvPr/>
        </p:nvSpPr>
        <p:spPr>
          <a:xfrm>
            <a:off x="1283536" y="882122"/>
            <a:ext cx="7743206"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Ta đặt tên project là TestWebServices với các thông số như sau </a:t>
            </a:r>
            <a:endParaRPr/>
          </a:p>
        </p:txBody>
      </p:sp>
      <p:pic>
        <p:nvPicPr>
          <p:cNvPr id="6059" name="Google Shape;6059;p41" descr="Ảnh có chứa văn bản, ảnh chụp màn hình, đồ đạc, phim hoạt hình&#10;&#10;Mô tả được tạo tự động"/>
          <p:cNvPicPr preferRelativeResize="0"/>
          <p:nvPr/>
        </p:nvPicPr>
        <p:blipFill rotWithShape="1">
          <a:blip r:embed="rId3">
            <a:alphaModFix/>
          </a:blip>
          <a:srcRect/>
          <a:stretch/>
        </p:blipFill>
        <p:spPr>
          <a:xfrm>
            <a:off x="1465988" y="1573157"/>
            <a:ext cx="6236192" cy="3067211"/>
          </a:xfrm>
          <a:prstGeom prst="rect">
            <a:avLst/>
          </a:prstGeom>
          <a:noFill/>
          <a:ln>
            <a:noFill/>
          </a:ln>
        </p:spPr>
      </p:pic>
      <p:sp>
        <p:nvSpPr>
          <p:cNvPr id="6060" name="Google Shape;6060;p41"/>
          <p:cNvSpPr/>
          <p:nvPr/>
        </p:nvSpPr>
        <p:spPr>
          <a:xfrm>
            <a:off x="1750000" y="2270800"/>
            <a:ext cx="2206200" cy="905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64"/>
        <p:cNvGrpSpPr/>
        <p:nvPr/>
      </p:nvGrpSpPr>
      <p:grpSpPr>
        <a:xfrm>
          <a:off x="0" y="0"/>
          <a:ext cx="0" cy="0"/>
          <a:chOff x="0" y="0"/>
          <a:chExt cx="0" cy="0"/>
        </a:xfrm>
      </p:grpSpPr>
      <p:grpSp>
        <p:nvGrpSpPr>
          <p:cNvPr id="6065" name="Google Shape;6065;p42"/>
          <p:cNvGrpSpPr/>
          <p:nvPr/>
        </p:nvGrpSpPr>
        <p:grpSpPr>
          <a:xfrm>
            <a:off x="2067048" y="2571750"/>
            <a:ext cx="557326" cy="564302"/>
            <a:chOff x="3063709" y="-107293"/>
            <a:chExt cx="201908" cy="204435"/>
          </a:xfrm>
        </p:grpSpPr>
        <p:sp>
          <p:nvSpPr>
            <p:cNvPr id="6066" name="Google Shape;6066;p42"/>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7" name="Google Shape;6067;p42"/>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8" name="Google Shape;6068;p42"/>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9" name="Google Shape;6069;p42"/>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0" name="Google Shape;6070;p42"/>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1" name="Google Shape;6071;p42"/>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2" name="Google Shape;6072;p42"/>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3" name="Google Shape;6073;p42"/>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4" name="Google Shape;6074;p42"/>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5" name="Google Shape;6075;p42"/>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6" name="Google Shape;6076;p42"/>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7" name="Google Shape;6077;p42"/>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78" name="Google Shape;6078;p42"/>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Bước 1:</a:t>
            </a:r>
            <a:endParaRPr/>
          </a:p>
        </p:txBody>
      </p:sp>
      <p:grpSp>
        <p:nvGrpSpPr>
          <p:cNvPr id="6079" name="Google Shape;6079;p42"/>
          <p:cNvGrpSpPr/>
          <p:nvPr/>
        </p:nvGrpSpPr>
        <p:grpSpPr>
          <a:xfrm>
            <a:off x="638632" y="495519"/>
            <a:ext cx="501586" cy="501610"/>
            <a:chOff x="7233834" y="3898039"/>
            <a:chExt cx="373542" cy="373581"/>
          </a:xfrm>
        </p:grpSpPr>
        <p:sp>
          <p:nvSpPr>
            <p:cNvPr id="6080" name="Google Shape;6080;p42"/>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1" name="Google Shape;6081;p42"/>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2" name="Google Shape;6082;p42"/>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3" name="Google Shape;6083;p42"/>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4" name="Google Shape;6084;p42"/>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5" name="Google Shape;6085;p42"/>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6" name="Google Shape;6086;p42"/>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7" name="Google Shape;6087;p42"/>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8" name="Google Shape;6088;p42"/>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9" name="Google Shape;6089;p42"/>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0" name="Google Shape;6090;p42"/>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1" name="Google Shape;6091;p42"/>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2" name="Google Shape;6092;p42"/>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3" name="Google Shape;6093;p42"/>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4" name="Google Shape;6094;p42"/>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5" name="Google Shape;6095;p42"/>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6" name="Google Shape;6096;p42"/>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7" name="Google Shape;6097;p42"/>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98" name="Google Shape;6098;p42"/>
          <p:cNvGrpSpPr/>
          <p:nvPr/>
        </p:nvGrpSpPr>
        <p:grpSpPr>
          <a:xfrm>
            <a:off x="-641488" y="1717227"/>
            <a:ext cx="1597537" cy="1458914"/>
            <a:chOff x="1792007" y="2646028"/>
            <a:chExt cx="552055" cy="504152"/>
          </a:xfrm>
        </p:grpSpPr>
        <p:sp>
          <p:nvSpPr>
            <p:cNvPr id="6099" name="Google Shape;6099;p42"/>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0" name="Google Shape;6100;p42"/>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1" name="Google Shape;6101;p42"/>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2" name="Google Shape;6102;p42"/>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3" name="Google Shape;6103;p42"/>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4" name="Google Shape;6104;p42"/>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5" name="Google Shape;6105;p42"/>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6" name="Google Shape;6106;p42"/>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7" name="Google Shape;6107;p42"/>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8" name="Google Shape;6108;p42"/>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9" name="Google Shape;6109;p42"/>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0" name="Google Shape;6110;p42"/>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1" name="Google Shape;6111;p42"/>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2" name="Google Shape;6112;p42"/>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13" name="Google Shape;6113;p42"/>
          <p:cNvGrpSpPr/>
          <p:nvPr/>
        </p:nvGrpSpPr>
        <p:grpSpPr>
          <a:xfrm rot="829705">
            <a:off x="8164917" y="118739"/>
            <a:ext cx="661252" cy="612496"/>
            <a:chOff x="396852" y="3850761"/>
            <a:chExt cx="745337" cy="690380"/>
          </a:xfrm>
        </p:grpSpPr>
        <p:sp>
          <p:nvSpPr>
            <p:cNvPr id="6114" name="Google Shape;6114;p42"/>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5" name="Google Shape;6115;p42"/>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6" name="Google Shape;6116;p42"/>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7" name="Google Shape;6117;p42"/>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8" name="Google Shape;6118;p42"/>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9" name="Google Shape;6119;p42"/>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0" name="Google Shape;6120;p42"/>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1" name="Google Shape;6121;p42"/>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2" name="Google Shape;6122;p42"/>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3" name="Google Shape;6123;p42"/>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4" name="Google Shape;6124;p42"/>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5" name="Google Shape;6125;p42"/>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6" name="Google Shape;6126;p42"/>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7" name="Google Shape;6127;p42"/>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8" name="Google Shape;6128;p42"/>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9" name="Google Shape;6129;p42"/>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30" name="Google Shape;6130;p42"/>
          <p:cNvGrpSpPr/>
          <p:nvPr/>
        </p:nvGrpSpPr>
        <p:grpSpPr>
          <a:xfrm>
            <a:off x="8068387" y="4255675"/>
            <a:ext cx="759889" cy="731839"/>
            <a:chOff x="5366167" y="5516939"/>
            <a:chExt cx="454533" cy="437755"/>
          </a:xfrm>
        </p:grpSpPr>
        <p:sp>
          <p:nvSpPr>
            <p:cNvPr id="6131" name="Google Shape;6131;p42"/>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2" name="Google Shape;6132;p42"/>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3" name="Google Shape;6133;p42"/>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4" name="Google Shape;6134;p42"/>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5" name="Google Shape;6135;p42"/>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6" name="Google Shape;6136;p42"/>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7" name="Google Shape;6137;p42"/>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8" name="Google Shape;6138;p42"/>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9" name="Google Shape;6139;p42"/>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0" name="Google Shape;6140;p42"/>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41" name="Google Shape;6141;p42"/>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2" name="Google Shape;6142;p42"/>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3" name="Google Shape;6143;p42"/>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4" name="Google Shape;6144;p42"/>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5" name="Google Shape;6145;p42"/>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6" name="Google Shape;6146;p42"/>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7" name="Google Shape;6147;p42"/>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8" name="Google Shape;6148;p42"/>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9" name="Google Shape;6149;p42"/>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0" name="Google Shape;6150;p42"/>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1" name="Google Shape;6151;p42"/>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52" name="Google Shape;6152;p42"/>
          <p:cNvGrpSpPr/>
          <p:nvPr/>
        </p:nvGrpSpPr>
        <p:grpSpPr>
          <a:xfrm>
            <a:off x="752192" y="2813724"/>
            <a:ext cx="997804" cy="1520159"/>
            <a:chOff x="2251545" y="3095652"/>
            <a:chExt cx="344808" cy="525316"/>
          </a:xfrm>
        </p:grpSpPr>
        <p:sp>
          <p:nvSpPr>
            <p:cNvPr id="6153" name="Google Shape;6153;p42"/>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4" name="Google Shape;6154;p42"/>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5" name="Google Shape;6155;p42"/>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6" name="Google Shape;6156;p42"/>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7" name="Google Shape;6157;p42"/>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8" name="Google Shape;6158;p42"/>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9" name="Google Shape;6159;p42"/>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0" name="Google Shape;6160;p42"/>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1" name="Google Shape;6161;p42"/>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2" name="Google Shape;6162;p42"/>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3" name="Google Shape;6163;p42"/>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4" name="Google Shape;6164;p42"/>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65" name="Google Shape;6165;p42"/>
          <p:cNvGrpSpPr/>
          <p:nvPr/>
        </p:nvGrpSpPr>
        <p:grpSpPr>
          <a:xfrm>
            <a:off x="3956142" y="2953522"/>
            <a:ext cx="557323" cy="703300"/>
            <a:chOff x="4198851" y="-806491"/>
            <a:chExt cx="163967" cy="206914"/>
          </a:xfrm>
        </p:grpSpPr>
        <p:sp>
          <p:nvSpPr>
            <p:cNvPr id="6166" name="Google Shape;6166;p42"/>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7" name="Google Shape;6167;p42"/>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8" name="Google Shape;6168;p42"/>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9" name="Google Shape;6169;p42"/>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0" name="Google Shape;6170;p42"/>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1" name="Google Shape;6171;p42"/>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2" name="Google Shape;6172;p42"/>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3" name="Google Shape;6173;p42"/>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4" name="Google Shape;6174;p42"/>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5" name="Google Shape;6175;p42"/>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176" name="Google Shape;6176;p42" descr="Ảnh có chứa văn bản, đồ đạc, bàn, ảnh chụp màn hình&#10;&#10;Mô tả được tạo tự động"/>
          <p:cNvPicPr preferRelativeResize="0"/>
          <p:nvPr/>
        </p:nvPicPr>
        <p:blipFill rotWithShape="1">
          <a:blip r:embed="rId3">
            <a:alphaModFix/>
          </a:blip>
          <a:srcRect/>
          <a:stretch/>
        </p:blipFill>
        <p:spPr>
          <a:xfrm>
            <a:off x="1236525" y="1463711"/>
            <a:ext cx="6767237" cy="3286104"/>
          </a:xfrm>
          <a:prstGeom prst="rect">
            <a:avLst/>
          </a:prstGeom>
          <a:noFill/>
          <a:ln>
            <a:noFill/>
          </a:ln>
        </p:spPr>
      </p:pic>
      <p:sp>
        <p:nvSpPr>
          <p:cNvPr id="6177" name="Google Shape;6177;p42"/>
          <p:cNvSpPr txBox="1"/>
          <p:nvPr/>
        </p:nvSpPr>
        <p:spPr>
          <a:xfrm>
            <a:off x="1566262" y="915099"/>
            <a:ext cx="7743206"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Nhấn Continue</a:t>
            </a:r>
            <a:endParaRPr sz="1800" b="0" i="0" u="none" strike="noStrike" cap="none">
              <a:solidFill>
                <a:schemeClr val="accent4"/>
              </a:solidFill>
              <a:latin typeface="Exo Medium"/>
              <a:ea typeface="Exo Medium"/>
              <a:cs typeface="Exo Medium"/>
              <a:sym typeface="Exo Medium"/>
            </a:endParaRPr>
          </a:p>
        </p:txBody>
      </p:sp>
      <p:sp>
        <p:nvSpPr>
          <p:cNvPr id="6178" name="Google Shape;6178;p42"/>
          <p:cNvSpPr/>
          <p:nvPr/>
        </p:nvSpPr>
        <p:spPr>
          <a:xfrm>
            <a:off x="3352000" y="4180025"/>
            <a:ext cx="873000" cy="361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82"/>
        <p:cNvGrpSpPr/>
        <p:nvPr/>
      </p:nvGrpSpPr>
      <p:grpSpPr>
        <a:xfrm>
          <a:off x="0" y="0"/>
          <a:ext cx="0" cy="0"/>
          <a:chOff x="0" y="0"/>
          <a:chExt cx="0" cy="0"/>
        </a:xfrm>
      </p:grpSpPr>
      <p:grpSp>
        <p:nvGrpSpPr>
          <p:cNvPr id="6183" name="Google Shape;6183;p43"/>
          <p:cNvGrpSpPr/>
          <p:nvPr/>
        </p:nvGrpSpPr>
        <p:grpSpPr>
          <a:xfrm>
            <a:off x="2067048" y="2571750"/>
            <a:ext cx="557326" cy="564302"/>
            <a:chOff x="3063709" y="-107293"/>
            <a:chExt cx="201908" cy="204435"/>
          </a:xfrm>
        </p:grpSpPr>
        <p:sp>
          <p:nvSpPr>
            <p:cNvPr id="6184" name="Google Shape;6184;p43"/>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5" name="Google Shape;6185;p43"/>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6" name="Google Shape;6186;p43"/>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7" name="Google Shape;6187;p43"/>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8" name="Google Shape;6188;p43"/>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9" name="Google Shape;6189;p43"/>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0" name="Google Shape;6190;p43"/>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1" name="Google Shape;6191;p43"/>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2" name="Google Shape;6192;p43"/>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3" name="Google Shape;6193;p43"/>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4" name="Google Shape;6194;p43"/>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5" name="Google Shape;6195;p43"/>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96" name="Google Shape;6196;p43"/>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Bước 1:</a:t>
            </a:r>
            <a:endParaRPr/>
          </a:p>
        </p:txBody>
      </p:sp>
      <p:grpSp>
        <p:nvGrpSpPr>
          <p:cNvPr id="6197" name="Google Shape;6197;p43"/>
          <p:cNvGrpSpPr/>
          <p:nvPr/>
        </p:nvGrpSpPr>
        <p:grpSpPr>
          <a:xfrm>
            <a:off x="638632" y="495519"/>
            <a:ext cx="501586" cy="501610"/>
            <a:chOff x="7233834" y="3898039"/>
            <a:chExt cx="373542" cy="373581"/>
          </a:xfrm>
        </p:grpSpPr>
        <p:sp>
          <p:nvSpPr>
            <p:cNvPr id="6198" name="Google Shape;6198;p43"/>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9" name="Google Shape;6199;p43"/>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0" name="Google Shape;6200;p43"/>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1" name="Google Shape;6201;p43"/>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2" name="Google Shape;6202;p43"/>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3" name="Google Shape;6203;p43"/>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4" name="Google Shape;6204;p43"/>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5" name="Google Shape;6205;p43"/>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6" name="Google Shape;6206;p43"/>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7" name="Google Shape;6207;p43"/>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8" name="Google Shape;6208;p43"/>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9" name="Google Shape;6209;p43"/>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0" name="Google Shape;6210;p43"/>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1" name="Google Shape;6211;p43"/>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2" name="Google Shape;6212;p43"/>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3" name="Google Shape;6213;p43"/>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4" name="Google Shape;6214;p43"/>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5" name="Google Shape;6215;p43"/>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16" name="Google Shape;6216;p43"/>
          <p:cNvGrpSpPr/>
          <p:nvPr/>
        </p:nvGrpSpPr>
        <p:grpSpPr>
          <a:xfrm>
            <a:off x="-641488" y="1717227"/>
            <a:ext cx="1597537" cy="1458914"/>
            <a:chOff x="1792007" y="2646028"/>
            <a:chExt cx="552055" cy="504152"/>
          </a:xfrm>
        </p:grpSpPr>
        <p:sp>
          <p:nvSpPr>
            <p:cNvPr id="6217" name="Google Shape;6217;p43"/>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8" name="Google Shape;6218;p43"/>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9" name="Google Shape;6219;p43"/>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0" name="Google Shape;6220;p43"/>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1" name="Google Shape;6221;p43"/>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2" name="Google Shape;6222;p43"/>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3" name="Google Shape;6223;p43"/>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4" name="Google Shape;6224;p43"/>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5" name="Google Shape;6225;p43"/>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6" name="Google Shape;6226;p43"/>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7" name="Google Shape;6227;p43"/>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8" name="Google Shape;6228;p43"/>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9" name="Google Shape;6229;p43"/>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0" name="Google Shape;6230;p43"/>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31" name="Google Shape;6231;p43"/>
          <p:cNvGrpSpPr/>
          <p:nvPr/>
        </p:nvGrpSpPr>
        <p:grpSpPr>
          <a:xfrm rot="829705">
            <a:off x="8164917" y="118739"/>
            <a:ext cx="661252" cy="612496"/>
            <a:chOff x="396852" y="3850761"/>
            <a:chExt cx="745337" cy="690380"/>
          </a:xfrm>
        </p:grpSpPr>
        <p:sp>
          <p:nvSpPr>
            <p:cNvPr id="6232" name="Google Shape;6232;p43"/>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3" name="Google Shape;6233;p43"/>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4" name="Google Shape;6234;p43"/>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5" name="Google Shape;6235;p43"/>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6" name="Google Shape;6236;p43"/>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7" name="Google Shape;6237;p43"/>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8" name="Google Shape;6238;p43"/>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9" name="Google Shape;6239;p43"/>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0" name="Google Shape;6240;p43"/>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1" name="Google Shape;6241;p43"/>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2" name="Google Shape;6242;p43"/>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3" name="Google Shape;6243;p43"/>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4" name="Google Shape;6244;p43"/>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5" name="Google Shape;6245;p43"/>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6" name="Google Shape;6246;p43"/>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7" name="Google Shape;6247;p43"/>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48" name="Google Shape;6248;p43"/>
          <p:cNvGrpSpPr/>
          <p:nvPr/>
        </p:nvGrpSpPr>
        <p:grpSpPr>
          <a:xfrm>
            <a:off x="8068387" y="4255675"/>
            <a:ext cx="759889" cy="731839"/>
            <a:chOff x="5366167" y="5516939"/>
            <a:chExt cx="454533" cy="437755"/>
          </a:xfrm>
        </p:grpSpPr>
        <p:sp>
          <p:nvSpPr>
            <p:cNvPr id="6249" name="Google Shape;6249;p43"/>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0" name="Google Shape;6250;p43"/>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1" name="Google Shape;6251;p43"/>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2" name="Google Shape;6252;p43"/>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3" name="Google Shape;6253;p43"/>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4" name="Google Shape;6254;p43"/>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5" name="Google Shape;6255;p43"/>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6" name="Google Shape;6256;p43"/>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7" name="Google Shape;6257;p43"/>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8" name="Google Shape;6258;p43"/>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59" name="Google Shape;6259;p43"/>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0" name="Google Shape;6260;p43"/>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1" name="Google Shape;6261;p43"/>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2" name="Google Shape;6262;p43"/>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3" name="Google Shape;6263;p43"/>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4" name="Google Shape;6264;p43"/>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5" name="Google Shape;6265;p43"/>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6" name="Google Shape;6266;p43"/>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7" name="Google Shape;6267;p43"/>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8" name="Google Shape;6268;p43"/>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9" name="Google Shape;6269;p43"/>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70" name="Google Shape;6270;p43"/>
          <p:cNvGrpSpPr/>
          <p:nvPr/>
        </p:nvGrpSpPr>
        <p:grpSpPr>
          <a:xfrm>
            <a:off x="752192" y="2813724"/>
            <a:ext cx="997804" cy="1520159"/>
            <a:chOff x="2251545" y="3095652"/>
            <a:chExt cx="344808" cy="525316"/>
          </a:xfrm>
        </p:grpSpPr>
        <p:sp>
          <p:nvSpPr>
            <p:cNvPr id="6271" name="Google Shape;6271;p43"/>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2" name="Google Shape;6272;p43"/>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3" name="Google Shape;6273;p43"/>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4" name="Google Shape;6274;p43"/>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5" name="Google Shape;6275;p43"/>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6" name="Google Shape;6276;p43"/>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7" name="Google Shape;6277;p43"/>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8" name="Google Shape;6278;p43"/>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9" name="Google Shape;6279;p43"/>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0" name="Google Shape;6280;p43"/>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1" name="Google Shape;6281;p43"/>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2" name="Google Shape;6282;p43"/>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83" name="Google Shape;6283;p43"/>
          <p:cNvGrpSpPr/>
          <p:nvPr/>
        </p:nvGrpSpPr>
        <p:grpSpPr>
          <a:xfrm>
            <a:off x="3956142" y="2953522"/>
            <a:ext cx="557323" cy="703300"/>
            <a:chOff x="4198851" y="-806491"/>
            <a:chExt cx="163967" cy="206914"/>
          </a:xfrm>
        </p:grpSpPr>
        <p:sp>
          <p:nvSpPr>
            <p:cNvPr id="6284" name="Google Shape;6284;p43"/>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5" name="Google Shape;6285;p43"/>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6" name="Google Shape;6286;p43"/>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7" name="Google Shape;6287;p43"/>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8" name="Google Shape;6288;p43"/>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9" name="Google Shape;6289;p43"/>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0" name="Google Shape;6290;p43"/>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1" name="Google Shape;6291;p43"/>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2" name="Google Shape;6292;p43"/>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3" name="Google Shape;6293;p43"/>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294" name="Google Shape;6294;p43" descr="Ảnh có chứa văn bản, ảnh chụp màn hình, đồ đạc, bàn&#10;&#10;Mô tả được tạo tự động"/>
          <p:cNvPicPr preferRelativeResize="0"/>
          <p:nvPr/>
        </p:nvPicPr>
        <p:blipFill rotWithShape="1">
          <a:blip r:embed="rId3">
            <a:alphaModFix/>
          </a:blip>
          <a:srcRect/>
          <a:stretch/>
        </p:blipFill>
        <p:spPr>
          <a:xfrm>
            <a:off x="1348796" y="1437750"/>
            <a:ext cx="6654966" cy="3277801"/>
          </a:xfrm>
          <a:prstGeom prst="rect">
            <a:avLst/>
          </a:prstGeom>
          <a:noFill/>
          <a:ln>
            <a:noFill/>
          </a:ln>
        </p:spPr>
      </p:pic>
      <p:sp>
        <p:nvSpPr>
          <p:cNvPr id="6295" name="Google Shape;6295;p43"/>
          <p:cNvSpPr txBox="1"/>
          <p:nvPr/>
        </p:nvSpPr>
        <p:spPr>
          <a:xfrm>
            <a:off x="1566262" y="915099"/>
            <a:ext cx="7743206"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Chọn Vietnam và nhấn Create project</a:t>
            </a:r>
            <a:endParaRPr sz="1800" b="0" i="0" u="none" strike="noStrike" cap="none">
              <a:solidFill>
                <a:schemeClr val="accent4"/>
              </a:solidFill>
              <a:latin typeface="Exo Medium"/>
              <a:ea typeface="Exo Medium"/>
              <a:cs typeface="Exo Medium"/>
              <a:sym typeface="Exo Medium"/>
            </a:endParaRPr>
          </a:p>
        </p:txBody>
      </p:sp>
      <p:sp>
        <p:nvSpPr>
          <p:cNvPr id="6296" name="Google Shape;6296;p43"/>
          <p:cNvSpPr/>
          <p:nvPr/>
        </p:nvSpPr>
        <p:spPr>
          <a:xfrm>
            <a:off x="3417950" y="4333875"/>
            <a:ext cx="905700" cy="295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00"/>
        <p:cNvGrpSpPr/>
        <p:nvPr/>
      </p:nvGrpSpPr>
      <p:grpSpPr>
        <a:xfrm>
          <a:off x="0" y="0"/>
          <a:ext cx="0" cy="0"/>
          <a:chOff x="0" y="0"/>
          <a:chExt cx="0" cy="0"/>
        </a:xfrm>
      </p:grpSpPr>
      <p:grpSp>
        <p:nvGrpSpPr>
          <p:cNvPr id="6301" name="Google Shape;6301;p44"/>
          <p:cNvGrpSpPr/>
          <p:nvPr/>
        </p:nvGrpSpPr>
        <p:grpSpPr>
          <a:xfrm>
            <a:off x="2067048" y="2571750"/>
            <a:ext cx="557326" cy="564302"/>
            <a:chOff x="3063709" y="-107293"/>
            <a:chExt cx="201908" cy="204435"/>
          </a:xfrm>
        </p:grpSpPr>
        <p:sp>
          <p:nvSpPr>
            <p:cNvPr id="6302" name="Google Shape;6302;p44"/>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3" name="Google Shape;6303;p44"/>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4" name="Google Shape;6304;p44"/>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5" name="Google Shape;6305;p44"/>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6" name="Google Shape;6306;p44"/>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7" name="Google Shape;6307;p44"/>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8" name="Google Shape;6308;p44"/>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9" name="Google Shape;6309;p44"/>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0" name="Google Shape;6310;p44"/>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1" name="Google Shape;6311;p44"/>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2" name="Google Shape;6312;p44"/>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3" name="Google Shape;6313;p44"/>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14" name="Google Shape;6314;p44"/>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Bước 1:</a:t>
            </a:r>
            <a:endParaRPr/>
          </a:p>
        </p:txBody>
      </p:sp>
      <p:grpSp>
        <p:nvGrpSpPr>
          <p:cNvPr id="6315" name="Google Shape;6315;p44"/>
          <p:cNvGrpSpPr/>
          <p:nvPr/>
        </p:nvGrpSpPr>
        <p:grpSpPr>
          <a:xfrm>
            <a:off x="638632" y="495519"/>
            <a:ext cx="501586" cy="501610"/>
            <a:chOff x="7233834" y="3898039"/>
            <a:chExt cx="373542" cy="373581"/>
          </a:xfrm>
        </p:grpSpPr>
        <p:sp>
          <p:nvSpPr>
            <p:cNvPr id="6316" name="Google Shape;6316;p44"/>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7" name="Google Shape;6317;p44"/>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8" name="Google Shape;6318;p44"/>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9" name="Google Shape;6319;p44"/>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0" name="Google Shape;6320;p44"/>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1" name="Google Shape;6321;p44"/>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2" name="Google Shape;6322;p44"/>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3" name="Google Shape;6323;p44"/>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4" name="Google Shape;6324;p44"/>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5" name="Google Shape;6325;p44"/>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6" name="Google Shape;6326;p44"/>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7" name="Google Shape;6327;p44"/>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8" name="Google Shape;6328;p44"/>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9" name="Google Shape;6329;p44"/>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0" name="Google Shape;6330;p44"/>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1" name="Google Shape;6331;p44"/>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2" name="Google Shape;6332;p44"/>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3" name="Google Shape;6333;p44"/>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34" name="Google Shape;6334;p44"/>
          <p:cNvGrpSpPr/>
          <p:nvPr/>
        </p:nvGrpSpPr>
        <p:grpSpPr>
          <a:xfrm>
            <a:off x="-641488" y="1717227"/>
            <a:ext cx="1597537" cy="1458914"/>
            <a:chOff x="1792007" y="2646028"/>
            <a:chExt cx="552055" cy="504152"/>
          </a:xfrm>
        </p:grpSpPr>
        <p:sp>
          <p:nvSpPr>
            <p:cNvPr id="6335" name="Google Shape;6335;p44"/>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6" name="Google Shape;6336;p44"/>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7" name="Google Shape;6337;p44"/>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8" name="Google Shape;6338;p44"/>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9" name="Google Shape;6339;p44"/>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0" name="Google Shape;6340;p44"/>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1" name="Google Shape;6341;p44"/>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2" name="Google Shape;6342;p44"/>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3" name="Google Shape;6343;p44"/>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4" name="Google Shape;6344;p44"/>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5" name="Google Shape;6345;p44"/>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6" name="Google Shape;6346;p44"/>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7" name="Google Shape;6347;p44"/>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8" name="Google Shape;6348;p44"/>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49" name="Google Shape;6349;p44"/>
          <p:cNvGrpSpPr/>
          <p:nvPr/>
        </p:nvGrpSpPr>
        <p:grpSpPr>
          <a:xfrm rot="829705">
            <a:off x="8164917" y="118739"/>
            <a:ext cx="661252" cy="612496"/>
            <a:chOff x="396852" y="3850761"/>
            <a:chExt cx="745337" cy="690380"/>
          </a:xfrm>
        </p:grpSpPr>
        <p:sp>
          <p:nvSpPr>
            <p:cNvPr id="6350" name="Google Shape;6350;p44"/>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1" name="Google Shape;6351;p44"/>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2" name="Google Shape;6352;p44"/>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3" name="Google Shape;6353;p44"/>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4" name="Google Shape;6354;p44"/>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5" name="Google Shape;6355;p44"/>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6" name="Google Shape;6356;p44"/>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7" name="Google Shape;6357;p44"/>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8" name="Google Shape;6358;p44"/>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9" name="Google Shape;6359;p44"/>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0" name="Google Shape;6360;p44"/>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1" name="Google Shape;6361;p44"/>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2" name="Google Shape;6362;p44"/>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3" name="Google Shape;6363;p44"/>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4" name="Google Shape;6364;p44"/>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5" name="Google Shape;6365;p44"/>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66" name="Google Shape;6366;p44"/>
          <p:cNvGrpSpPr/>
          <p:nvPr/>
        </p:nvGrpSpPr>
        <p:grpSpPr>
          <a:xfrm>
            <a:off x="8068387" y="4255675"/>
            <a:ext cx="759889" cy="731839"/>
            <a:chOff x="5366167" y="5516939"/>
            <a:chExt cx="454533" cy="437755"/>
          </a:xfrm>
        </p:grpSpPr>
        <p:sp>
          <p:nvSpPr>
            <p:cNvPr id="6367" name="Google Shape;6367;p44"/>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8" name="Google Shape;6368;p44"/>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9" name="Google Shape;6369;p44"/>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0" name="Google Shape;6370;p44"/>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1" name="Google Shape;6371;p44"/>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2" name="Google Shape;6372;p44"/>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3" name="Google Shape;6373;p44"/>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4" name="Google Shape;6374;p44"/>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5" name="Google Shape;6375;p44"/>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6" name="Google Shape;6376;p44"/>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77" name="Google Shape;6377;p44"/>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8" name="Google Shape;6378;p44"/>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9" name="Google Shape;6379;p44"/>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0" name="Google Shape;6380;p44"/>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1" name="Google Shape;6381;p44"/>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2" name="Google Shape;6382;p44"/>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3" name="Google Shape;6383;p44"/>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4" name="Google Shape;6384;p44"/>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5" name="Google Shape;6385;p44"/>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6" name="Google Shape;6386;p44"/>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7" name="Google Shape;6387;p44"/>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88" name="Google Shape;6388;p44"/>
          <p:cNvGrpSpPr/>
          <p:nvPr/>
        </p:nvGrpSpPr>
        <p:grpSpPr>
          <a:xfrm>
            <a:off x="752192" y="2813724"/>
            <a:ext cx="997804" cy="1520159"/>
            <a:chOff x="2251545" y="3095652"/>
            <a:chExt cx="344808" cy="525316"/>
          </a:xfrm>
        </p:grpSpPr>
        <p:sp>
          <p:nvSpPr>
            <p:cNvPr id="6389" name="Google Shape;6389;p44"/>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0" name="Google Shape;6390;p44"/>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1" name="Google Shape;6391;p44"/>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2" name="Google Shape;6392;p44"/>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3" name="Google Shape;6393;p44"/>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4" name="Google Shape;6394;p44"/>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5" name="Google Shape;6395;p44"/>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6" name="Google Shape;6396;p44"/>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7" name="Google Shape;6397;p44"/>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8" name="Google Shape;6398;p44"/>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9" name="Google Shape;6399;p44"/>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0" name="Google Shape;6400;p44"/>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01" name="Google Shape;6401;p44"/>
          <p:cNvGrpSpPr/>
          <p:nvPr/>
        </p:nvGrpSpPr>
        <p:grpSpPr>
          <a:xfrm>
            <a:off x="3956142" y="2953522"/>
            <a:ext cx="557323" cy="703300"/>
            <a:chOff x="4198851" y="-806491"/>
            <a:chExt cx="163967" cy="206914"/>
          </a:xfrm>
        </p:grpSpPr>
        <p:sp>
          <p:nvSpPr>
            <p:cNvPr id="6402" name="Google Shape;6402;p44"/>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3" name="Google Shape;6403;p44"/>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4" name="Google Shape;6404;p44"/>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5" name="Google Shape;6405;p44"/>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6" name="Google Shape;6406;p44"/>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7" name="Google Shape;6407;p44"/>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8" name="Google Shape;6408;p44"/>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9" name="Google Shape;6409;p44"/>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0" name="Google Shape;6410;p44"/>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1" name="Google Shape;6411;p44"/>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12" name="Google Shape;6412;p44"/>
          <p:cNvSpPr txBox="1"/>
          <p:nvPr/>
        </p:nvSpPr>
        <p:spPr>
          <a:xfrm>
            <a:off x="1566262" y="868145"/>
            <a:ext cx="7743206"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Sau khi tạo thành công bạn sẽ có giao diện như dưới đây</a:t>
            </a:r>
            <a:endParaRPr/>
          </a:p>
        </p:txBody>
      </p:sp>
      <p:pic>
        <p:nvPicPr>
          <p:cNvPr id="6413" name="Google Shape;6413;p44"/>
          <p:cNvPicPr preferRelativeResize="0"/>
          <p:nvPr/>
        </p:nvPicPr>
        <p:blipFill rotWithShape="1">
          <a:blip r:embed="rId3">
            <a:alphaModFix/>
          </a:blip>
          <a:srcRect/>
          <a:stretch/>
        </p:blipFill>
        <p:spPr>
          <a:xfrm>
            <a:off x="1303507" y="1356325"/>
            <a:ext cx="6641753" cy="3274754"/>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17"/>
        <p:cNvGrpSpPr/>
        <p:nvPr/>
      </p:nvGrpSpPr>
      <p:grpSpPr>
        <a:xfrm>
          <a:off x="0" y="0"/>
          <a:ext cx="0" cy="0"/>
          <a:chOff x="0" y="0"/>
          <a:chExt cx="0" cy="0"/>
        </a:xfrm>
      </p:grpSpPr>
      <p:grpSp>
        <p:nvGrpSpPr>
          <p:cNvPr id="6418" name="Google Shape;6418;p45"/>
          <p:cNvGrpSpPr/>
          <p:nvPr/>
        </p:nvGrpSpPr>
        <p:grpSpPr>
          <a:xfrm>
            <a:off x="2067048" y="2571750"/>
            <a:ext cx="557326" cy="564302"/>
            <a:chOff x="3063709" y="-107293"/>
            <a:chExt cx="201908" cy="204435"/>
          </a:xfrm>
        </p:grpSpPr>
        <p:sp>
          <p:nvSpPr>
            <p:cNvPr id="6419" name="Google Shape;6419;p45"/>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0" name="Google Shape;6420;p45"/>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1" name="Google Shape;6421;p45"/>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2" name="Google Shape;6422;p45"/>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3" name="Google Shape;6423;p45"/>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4" name="Google Shape;6424;p45"/>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5" name="Google Shape;6425;p45"/>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6" name="Google Shape;6426;p45"/>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7" name="Google Shape;6427;p45"/>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8" name="Google Shape;6428;p45"/>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9" name="Google Shape;6429;p45"/>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0" name="Google Shape;6430;p45"/>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31" name="Google Shape;6431;p45"/>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Bước 2:</a:t>
            </a:r>
            <a:endParaRPr/>
          </a:p>
        </p:txBody>
      </p:sp>
      <p:grpSp>
        <p:nvGrpSpPr>
          <p:cNvPr id="6432" name="Google Shape;6432;p45"/>
          <p:cNvGrpSpPr/>
          <p:nvPr/>
        </p:nvGrpSpPr>
        <p:grpSpPr>
          <a:xfrm>
            <a:off x="638632" y="495519"/>
            <a:ext cx="501586" cy="501610"/>
            <a:chOff x="7233834" y="3898039"/>
            <a:chExt cx="373542" cy="373581"/>
          </a:xfrm>
        </p:grpSpPr>
        <p:sp>
          <p:nvSpPr>
            <p:cNvPr id="6433" name="Google Shape;6433;p45"/>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4" name="Google Shape;6434;p45"/>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5" name="Google Shape;6435;p45"/>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6" name="Google Shape;6436;p45"/>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7" name="Google Shape;6437;p45"/>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8" name="Google Shape;6438;p45"/>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9" name="Google Shape;6439;p45"/>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0" name="Google Shape;6440;p45"/>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1" name="Google Shape;6441;p45"/>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2" name="Google Shape;6442;p45"/>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3" name="Google Shape;6443;p45"/>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4" name="Google Shape;6444;p45"/>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5" name="Google Shape;6445;p45"/>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6" name="Google Shape;6446;p45"/>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7" name="Google Shape;6447;p45"/>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8" name="Google Shape;6448;p45"/>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9" name="Google Shape;6449;p45"/>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0" name="Google Shape;6450;p45"/>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51" name="Google Shape;6451;p45"/>
          <p:cNvGrpSpPr/>
          <p:nvPr/>
        </p:nvGrpSpPr>
        <p:grpSpPr>
          <a:xfrm>
            <a:off x="-641488" y="1717227"/>
            <a:ext cx="1597537" cy="1458914"/>
            <a:chOff x="1792007" y="2646028"/>
            <a:chExt cx="552055" cy="504152"/>
          </a:xfrm>
        </p:grpSpPr>
        <p:sp>
          <p:nvSpPr>
            <p:cNvPr id="6452" name="Google Shape;6452;p45"/>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3" name="Google Shape;6453;p45"/>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4" name="Google Shape;6454;p45"/>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5" name="Google Shape;6455;p45"/>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6" name="Google Shape;6456;p45"/>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7" name="Google Shape;6457;p45"/>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8" name="Google Shape;6458;p45"/>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9" name="Google Shape;6459;p45"/>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0" name="Google Shape;6460;p45"/>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1" name="Google Shape;6461;p45"/>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2" name="Google Shape;6462;p45"/>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3" name="Google Shape;6463;p45"/>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4" name="Google Shape;6464;p45"/>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5" name="Google Shape;6465;p45"/>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66" name="Google Shape;6466;p45"/>
          <p:cNvGrpSpPr/>
          <p:nvPr/>
        </p:nvGrpSpPr>
        <p:grpSpPr>
          <a:xfrm rot="829705">
            <a:off x="8164917" y="118739"/>
            <a:ext cx="661252" cy="612496"/>
            <a:chOff x="396852" y="3850761"/>
            <a:chExt cx="745337" cy="690380"/>
          </a:xfrm>
        </p:grpSpPr>
        <p:sp>
          <p:nvSpPr>
            <p:cNvPr id="6467" name="Google Shape;6467;p45"/>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8" name="Google Shape;6468;p45"/>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9" name="Google Shape;6469;p45"/>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0" name="Google Shape;6470;p45"/>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1" name="Google Shape;6471;p45"/>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2" name="Google Shape;6472;p45"/>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3" name="Google Shape;6473;p45"/>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4" name="Google Shape;6474;p45"/>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5" name="Google Shape;6475;p45"/>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6" name="Google Shape;6476;p45"/>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7" name="Google Shape;6477;p45"/>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8" name="Google Shape;6478;p45"/>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9" name="Google Shape;6479;p45"/>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0" name="Google Shape;6480;p45"/>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1" name="Google Shape;6481;p45"/>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2" name="Google Shape;6482;p45"/>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83" name="Google Shape;6483;p45"/>
          <p:cNvGrpSpPr/>
          <p:nvPr/>
        </p:nvGrpSpPr>
        <p:grpSpPr>
          <a:xfrm>
            <a:off x="8068387" y="4255675"/>
            <a:ext cx="759889" cy="731839"/>
            <a:chOff x="5366167" y="5516939"/>
            <a:chExt cx="454533" cy="437755"/>
          </a:xfrm>
        </p:grpSpPr>
        <p:sp>
          <p:nvSpPr>
            <p:cNvPr id="6484" name="Google Shape;6484;p45"/>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5" name="Google Shape;6485;p45"/>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6" name="Google Shape;6486;p45"/>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7" name="Google Shape;6487;p45"/>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8" name="Google Shape;6488;p45"/>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9" name="Google Shape;6489;p45"/>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0" name="Google Shape;6490;p45"/>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1" name="Google Shape;6491;p45"/>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2" name="Google Shape;6492;p45"/>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3" name="Google Shape;6493;p45"/>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94" name="Google Shape;6494;p45"/>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5" name="Google Shape;6495;p45"/>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6" name="Google Shape;6496;p45"/>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7" name="Google Shape;6497;p45"/>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8" name="Google Shape;6498;p45"/>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9" name="Google Shape;6499;p45"/>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0" name="Google Shape;6500;p45"/>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1" name="Google Shape;6501;p45"/>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2" name="Google Shape;6502;p45"/>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3" name="Google Shape;6503;p45"/>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4" name="Google Shape;6504;p45"/>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05" name="Google Shape;6505;p45"/>
          <p:cNvGrpSpPr/>
          <p:nvPr/>
        </p:nvGrpSpPr>
        <p:grpSpPr>
          <a:xfrm>
            <a:off x="752192" y="2813724"/>
            <a:ext cx="997804" cy="1520159"/>
            <a:chOff x="2251545" y="3095652"/>
            <a:chExt cx="344808" cy="525316"/>
          </a:xfrm>
        </p:grpSpPr>
        <p:sp>
          <p:nvSpPr>
            <p:cNvPr id="6506" name="Google Shape;6506;p45"/>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7" name="Google Shape;6507;p45"/>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8" name="Google Shape;6508;p45"/>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9" name="Google Shape;6509;p45"/>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0" name="Google Shape;6510;p45"/>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1" name="Google Shape;6511;p45"/>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2" name="Google Shape;6512;p45"/>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3" name="Google Shape;6513;p45"/>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4" name="Google Shape;6514;p45"/>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5" name="Google Shape;6515;p45"/>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6" name="Google Shape;6516;p45"/>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7" name="Google Shape;6517;p45"/>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18" name="Google Shape;6518;p45"/>
          <p:cNvGrpSpPr/>
          <p:nvPr/>
        </p:nvGrpSpPr>
        <p:grpSpPr>
          <a:xfrm>
            <a:off x="3956142" y="2953522"/>
            <a:ext cx="557323" cy="703300"/>
            <a:chOff x="4198851" y="-806491"/>
            <a:chExt cx="163967" cy="206914"/>
          </a:xfrm>
        </p:grpSpPr>
        <p:sp>
          <p:nvSpPr>
            <p:cNvPr id="6519" name="Google Shape;6519;p45"/>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0" name="Google Shape;6520;p45"/>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1" name="Google Shape;6521;p45"/>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2" name="Google Shape;6522;p45"/>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3" name="Google Shape;6523;p45"/>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4" name="Google Shape;6524;p45"/>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5" name="Google Shape;6525;p45"/>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6" name="Google Shape;6526;p45"/>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7" name="Google Shape;6527;p45"/>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8" name="Google Shape;6528;p45"/>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29" name="Google Shape;6529;p45"/>
          <p:cNvSpPr txBox="1"/>
          <p:nvPr/>
        </p:nvSpPr>
        <p:spPr>
          <a:xfrm>
            <a:off x="1225620" y="999765"/>
            <a:ext cx="6842768"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Chọn vào mục RealTime Database trong mục Build, sau đó nhấn chọn Create Database để tạo mới.</a:t>
            </a:r>
            <a:endParaRPr/>
          </a:p>
        </p:txBody>
      </p:sp>
      <p:pic>
        <p:nvPicPr>
          <p:cNvPr id="6530" name="Google Shape;6530;p45" descr="Ảnh có chứa văn bản, ảnh chụp màn hình, phần mềm, Website&#10;&#10;Mô tả được tạo tự động"/>
          <p:cNvPicPr preferRelativeResize="0"/>
          <p:nvPr/>
        </p:nvPicPr>
        <p:blipFill rotWithShape="1">
          <a:blip r:embed="rId3">
            <a:alphaModFix/>
          </a:blip>
          <a:srcRect/>
          <a:stretch/>
        </p:blipFill>
        <p:spPr>
          <a:xfrm>
            <a:off x="1502139" y="1662814"/>
            <a:ext cx="6632282" cy="3241298"/>
          </a:xfrm>
          <a:prstGeom prst="rect">
            <a:avLst/>
          </a:prstGeom>
          <a:noFill/>
          <a:ln>
            <a:noFill/>
          </a:ln>
        </p:spPr>
      </p:pic>
      <p:sp>
        <p:nvSpPr>
          <p:cNvPr id="6531" name="Google Shape;6531;p45"/>
          <p:cNvSpPr/>
          <p:nvPr/>
        </p:nvSpPr>
        <p:spPr>
          <a:xfrm>
            <a:off x="1508925" y="3010150"/>
            <a:ext cx="732900" cy="268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35"/>
        <p:cNvGrpSpPr/>
        <p:nvPr/>
      </p:nvGrpSpPr>
      <p:grpSpPr>
        <a:xfrm>
          <a:off x="0" y="0"/>
          <a:ext cx="0" cy="0"/>
          <a:chOff x="0" y="0"/>
          <a:chExt cx="0" cy="0"/>
        </a:xfrm>
      </p:grpSpPr>
      <p:grpSp>
        <p:nvGrpSpPr>
          <p:cNvPr id="6536" name="Google Shape;6536;p46"/>
          <p:cNvGrpSpPr/>
          <p:nvPr/>
        </p:nvGrpSpPr>
        <p:grpSpPr>
          <a:xfrm>
            <a:off x="2067048" y="2571750"/>
            <a:ext cx="557326" cy="564302"/>
            <a:chOff x="3063709" y="-107293"/>
            <a:chExt cx="201908" cy="204435"/>
          </a:xfrm>
        </p:grpSpPr>
        <p:sp>
          <p:nvSpPr>
            <p:cNvPr id="6537" name="Google Shape;6537;p46"/>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8" name="Google Shape;6538;p46"/>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9" name="Google Shape;6539;p46"/>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0" name="Google Shape;6540;p46"/>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1" name="Google Shape;6541;p46"/>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2" name="Google Shape;6542;p46"/>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3" name="Google Shape;6543;p46"/>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4" name="Google Shape;6544;p46"/>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5" name="Google Shape;6545;p46"/>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6" name="Google Shape;6546;p46"/>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7" name="Google Shape;6547;p46"/>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8" name="Google Shape;6548;p46"/>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49" name="Google Shape;6549;p46"/>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Bước 3:</a:t>
            </a:r>
            <a:endParaRPr/>
          </a:p>
        </p:txBody>
      </p:sp>
      <p:grpSp>
        <p:nvGrpSpPr>
          <p:cNvPr id="6550" name="Google Shape;6550;p46"/>
          <p:cNvGrpSpPr/>
          <p:nvPr/>
        </p:nvGrpSpPr>
        <p:grpSpPr>
          <a:xfrm>
            <a:off x="638632" y="495519"/>
            <a:ext cx="501586" cy="501610"/>
            <a:chOff x="7233834" y="3898039"/>
            <a:chExt cx="373542" cy="373581"/>
          </a:xfrm>
        </p:grpSpPr>
        <p:sp>
          <p:nvSpPr>
            <p:cNvPr id="6551" name="Google Shape;6551;p46"/>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2" name="Google Shape;6552;p46"/>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3" name="Google Shape;6553;p46"/>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4" name="Google Shape;6554;p46"/>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5" name="Google Shape;6555;p46"/>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6" name="Google Shape;6556;p46"/>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7" name="Google Shape;6557;p46"/>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8" name="Google Shape;6558;p46"/>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9" name="Google Shape;6559;p46"/>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0" name="Google Shape;6560;p46"/>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1" name="Google Shape;6561;p46"/>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2" name="Google Shape;6562;p46"/>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3" name="Google Shape;6563;p46"/>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4" name="Google Shape;6564;p46"/>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5" name="Google Shape;6565;p46"/>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6" name="Google Shape;6566;p46"/>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7" name="Google Shape;6567;p46"/>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8" name="Google Shape;6568;p46"/>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69" name="Google Shape;6569;p46"/>
          <p:cNvGrpSpPr/>
          <p:nvPr/>
        </p:nvGrpSpPr>
        <p:grpSpPr>
          <a:xfrm>
            <a:off x="-641488" y="1717227"/>
            <a:ext cx="1597537" cy="1458914"/>
            <a:chOff x="1792007" y="2646028"/>
            <a:chExt cx="552055" cy="504152"/>
          </a:xfrm>
        </p:grpSpPr>
        <p:sp>
          <p:nvSpPr>
            <p:cNvPr id="6570" name="Google Shape;6570;p46"/>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1" name="Google Shape;6571;p46"/>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2" name="Google Shape;6572;p46"/>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3" name="Google Shape;6573;p46"/>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4" name="Google Shape;6574;p46"/>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5" name="Google Shape;6575;p46"/>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6" name="Google Shape;6576;p46"/>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7" name="Google Shape;6577;p46"/>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8" name="Google Shape;6578;p46"/>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9" name="Google Shape;6579;p46"/>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0" name="Google Shape;6580;p46"/>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1" name="Google Shape;6581;p46"/>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2" name="Google Shape;6582;p46"/>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3" name="Google Shape;6583;p46"/>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84" name="Google Shape;6584;p46"/>
          <p:cNvGrpSpPr/>
          <p:nvPr/>
        </p:nvGrpSpPr>
        <p:grpSpPr>
          <a:xfrm rot="829705">
            <a:off x="8164917" y="118739"/>
            <a:ext cx="661252" cy="612496"/>
            <a:chOff x="396852" y="3850761"/>
            <a:chExt cx="745337" cy="690380"/>
          </a:xfrm>
        </p:grpSpPr>
        <p:sp>
          <p:nvSpPr>
            <p:cNvPr id="6585" name="Google Shape;6585;p46"/>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6" name="Google Shape;6586;p46"/>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7" name="Google Shape;6587;p46"/>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8" name="Google Shape;6588;p46"/>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9" name="Google Shape;6589;p46"/>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0" name="Google Shape;6590;p46"/>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1" name="Google Shape;6591;p46"/>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2" name="Google Shape;6592;p46"/>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3" name="Google Shape;6593;p46"/>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4" name="Google Shape;6594;p46"/>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5" name="Google Shape;6595;p46"/>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6" name="Google Shape;6596;p46"/>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7" name="Google Shape;6597;p46"/>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8" name="Google Shape;6598;p46"/>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9" name="Google Shape;6599;p46"/>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0" name="Google Shape;6600;p46"/>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01" name="Google Shape;6601;p46"/>
          <p:cNvGrpSpPr/>
          <p:nvPr/>
        </p:nvGrpSpPr>
        <p:grpSpPr>
          <a:xfrm>
            <a:off x="8068387" y="4255675"/>
            <a:ext cx="759889" cy="731839"/>
            <a:chOff x="5366167" y="5516939"/>
            <a:chExt cx="454533" cy="437755"/>
          </a:xfrm>
        </p:grpSpPr>
        <p:sp>
          <p:nvSpPr>
            <p:cNvPr id="6602" name="Google Shape;6602;p46"/>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3" name="Google Shape;6603;p46"/>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4" name="Google Shape;6604;p46"/>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5" name="Google Shape;6605;p46"/>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6" name="Google Shape;6606;p46"/>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7" name="Google Shape;6607;p46"/>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8" name="Google Shape;6608;p46"/>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9" name="Google Shape;6609;p46"/>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0" name="Google Shape;6610;p46"/>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1" name="Google Shape;6611;p46"/>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12" name="Google Shape;6612;p46"/>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3" name="Google Shape;6613;p46"/>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4" name="Google Shape;6614;p46"/>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5" name="Google Shape;6615;p46"/>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6" name="Google Shape;6616;p46"/>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7" name="Google Shape;6617;p46"/>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8" name="Google Shape;6618;p46"/>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9" name="Google Shape;6619;p46"/>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0" name="Google Shape;6620;p46"/>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1" name="Google Shape;6621;p46"/>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2" name="Google Shape;6622;p46"/>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23" name="Google Shape;6623;p46"/>
          <p:cNvGrpSpPr/>
          <p:nvPr/>
        </p:nvGrpSpPr>
        <p:grpSpPr>
          <a:xfrm>
            <a:off x="752192" y="2813724"/>
            <a:ext cx="997804" cy="1520159"/>
            <a:chOff x="2251545" y="3095652"/>
            <a:chExt cx="344808" cy="525316"/>
          </a:xfrm>
        </p:grpSpPr>
        <p:sp>
          <p:nvSpPr>
            <p:cNvPr id="6624" name="Google Shape;6624;p46"/>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5" name="Google Shape;6625;p46"/>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6" name="Google Shape;6626;p46"/>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7" name="Google Shape;6627;p46"/>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8" name="Google Shape;6628;p46"/>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9" name="Google Shape;6629;p46"/>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0" name="Google Shape;6630;p46"/>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1" name="Google Shape;6631;p46"/>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2" name="Google Shape;6632;p46"/>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3" name="Google Shape;6633;p46"/>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4" name="Google Shape;6634;p46"/>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5" name="Google Shape;6635;p46"/>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36" name="Google Shape;6636;p46"/>
          <p:cNvGrpSpPr/>
          <p:nvPr/>
        </p:nvGrpSpPr>
        <p:grpSpPr>
          <a:xfrm>
            <a:off x="3956142" y="2953522"/>
            <a:ext cx="557323" cy="703300"/>
            <a:chOff x="4198851" y="-806491"/>
            <a:chExt cx="163967" cy="206914"/>
          </a:xfrm>
        </p:grpSpPr>
        <p:sp>
          <p:nvSpPr>
            <p:cNvPr id="6637" name="Google Shape;6637;p46"/>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8" name="Google Shape;6638;p46"/>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9" name="Google Shape;6639;p46"/>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0" name="Google Shape;6640;p46"/>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1" name="Google Shape;6641;p46"/>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2" name="Google Shape;6642;p46"/>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3" name="Google Shape;6643;p46"/>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4" name="Google Shape;6644;p46"/>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5" name="Google Shape;6645;p46"/>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6" name="Google Shape;6646;p46"/>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47" name="Google Shape;6647;p46"/>
          <p:cNvSpPr txBox="1"/>
          <p:nvPr/>
        </p:nvSpPr>
        <p:spPr>
          <a:xfrm>
            <a:off x="1388454" y="1033384"/>
            <a:ext cx="6842768"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Khi một cửa sổ mới hiện ra như dưới đây, các bạn chọn vào mục Start in test mode. </a:t>
            </a:r>
            <a:endParaRPr/>
          </a:p>
        </p:txBody>
      </p:sp>
      <p:pic>
        <p:nvPicPr>
          <p:cNvPr id="6648" name="Google Shape;6648;p46" descr="Ảnh có chứa văn bản, ảnh chụp màn hình, phần mềm, Trang web&#10;&#10;Mô tả được tạo tự động"/>
          <p:cNvPicPr preferRelativeResize="0"/>
          <p:nvPr/>
        </p:nvPicPr>
        <p:blipFill rotWithShape="1">
          <a:blip r:embed="rId3">
            <a:alphaModFix/>
          </a:blip>
          <a:srcRect/>
          <a:stretch/>
        </p:blipFill>
        <p:spPr>
          <a:xfrm>
            <a:off x="1502135" y="1685196"/>
            <a:ext cx="6349564" cy="3083286"/>
          </a:xfrm>
          <a:prstGeom prst="rect">
            <a:avLst/>
          </a:prstGeom>
          <a:noFill/>
          <a:ln>
            <a:noFill/>
          </a:ln>
        </p:spPr>
      </p:pic>
      <p:sp>
        <p:nvSpPr>
          <p:cNvPr id="6649" name="Google Shape;6649;p46"/>
          <p:cNvSpPr/>
          <p:nvPr/>
        </p:nvSpPr>
        <p:spPr>
          <a:xfrm>
            <a:off x="3399400" y="3390811"/>
            <a:ext cx="788400" cy="5016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grpSp>
        <p:nvGrpSpPr>
          <p:cNvPr id="2305" name="Google Shape;2305;p6"/>
          <p:cNvGrpSpPr/>
          <p:nvPr/>
        </p:nvGrpSpPr>
        <p:grpSpPr>
          <a:xfrm>
            <a:off x="-74403" y="4195000"/>
            <a:ext cx="828524" cy="802361"/>
            <a:chOff x="2466160" y="5890180"/>
            <a:chExt cx="446764" cy="432656"/>
          </a:xfrm>
        </p:grpSpPr>
        <p:sp>
          <p:nvSpPr>
            <p:cNvPr id="2306" name="Google Shape;2306;p6"/>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6"/>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6"/>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6"/>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6"/>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6"/>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6"/>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6"/>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6"/>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6"/>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6"/>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6"/>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6"/>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6"/>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20" name="Google Shape;2320;p6"/>
          <p:cNvGrpSpPr/>
          <p:nvPr/>
        </p:nvGrpSpPr>
        <p:grpSpPr>
          <a:xfrm rot="-1027269">
            <a:off x="7089279" y="3868231"/>
            <a:ext cx="1872922" cy="994535"/>
            <a:chOff x="6050093" y="4510918"/>
            <a:chExt cx="871602" cy="462827"/>
          </a:xfrm>
        </p:grpSpPr>
        <p:sp>
          <p:nvSpPr>
            <p:cNvPr id="2321" name="Google Shape;2321;p6"/>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6"/>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6"/>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6"/>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6"/>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6"/>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6"/>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6"/>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6"/>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6"/>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6"/>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6"/>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6"/>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6"/>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6"/>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6"/>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37" name="Google Shape;2337;p6"/>
          <p:cNvGrpSpPr/>
          <p:nvPr/>
        </p:nvGrpSpPr>
        <p:grpSpPr>
          <a:xfrm>
            <a:off x="4091892" y="4106002"/>
            <a:ext cx="1035689" cy="1391890"/>
            <a:chOff x="5631708" y="678274"/>
            <a:chExt cx="362636" cy="487374"/>
          </a:xfrm>
        </p:grpSpPr>
        <p:sp>
          <p:nvSpPr>
            <p:cNvPr id="2338" name="Google Shape;2338;p6"/>
            <p:cNvSpPr/>
            <p:nvPr/>
          </p:nvSpPr>
          <p:spPr>
            <a:xfrm>
              <a:off x="5643958" y="689666"/>
              <a:ext cx="286467" cy="234798"/>
            </a:xfrm>
            <a:custGeom>
              <a:avLst/>
              <a:gdLst/>
              <a:ahLst/>
              <a:cxnLst/>
              <a:rect l="l" t="t" r="r" b="b"/>
              <a:pathLst>
                <a:path w="6010" h="4926" extrusionOk="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6"/>
            <p:cNvSpPr/>
            <p:nvPr/>
          </p:nvSpPr>
          <p:spPr>
            <a:xfrm>
              <a:off x="5811310" y="796721"/>
              <a:ext cx="6101" cy="115540"/>
            </a:xfrm>
            <a:custGeom>
              <a:avLst/>
              <a:gdLst/>
              <a:ahLst/>
              <a:cxnLst/>
              <a:rect l="l" t="t" r="r" b="b"/>
              <a:pathLst>
                <a:path w="128" h="2424" extrusionOk="0">
                  <a:moveTo>
                    <a:pt x="84" y="1"/>
                  </a:moveTo>
                  <a:lnTo>
                    <a:pt x="1" y="2422"/>
                  </a:lnTo>
                  <a:lnTo>
                    <a:pt x="44" y="2423"/>
                  </a:lnTo>
                  <a:lnTo>
                    <a:pt x="127" y="3"/>
                  </a:lnTo>
                  <a:lnTo>
                    <a:pt x="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6"/>
            <p:cNvSpPr/>
            <p:nvPr/>
          </p:nvSpPr>
          <p:spPr>
            <a:xfrm>
              <a:off x="5805543" y="932519"/>
              <a:ext cx="183939" cy="223072"/>
            </a:xfrm>
            <a:custGeom>
              <a:avLst/>
              <a:gdLst/>
              <a:ahLst/>
              <a:cxnLst/>
              <a:rect l="l" t="t" r="r" b="b"/>
              <a:pathLst>
                <a:path w="3859" h="4680" extrusionOk="0">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6"/>
            <p:cNvSpPr/>
            <p:nvPr/>
          </p:nvSpPr>
          <p:spPr>
            <a:xfrm>
              <a:off x="5806305" y="786569"/>
              <a:ext cx="20258" cy="20258"/>
            </a:xfrm>
            <a:custGeom>
              <a:avLst/>
              <a:gdLst/>
              <a:ahLst/>
              <a:cxnLst/>
              <a:rect l="l" t="t" r="r" b="b"/>
              <a:pathLst>
                <a:path w="425" h="425" extrusionOk="0">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6"/>
            <p:cNvSpPr/>
            <p:nvPr/>
          </p:nvSpPr>
          <p:spPr>
            <a:xfrm>
              <a:off x="5898728" y="915264"/>
              <a:ext cx="20258" cy="20258"/>
            </a:xfrm>
            <a:custGeom>
              <a:avLst/>
              <a:gdLst/>
              <a:ahLst/>
              <a:cxnLst/>
              <a:rect l="l" t="t" r="r" b="b"/>
              <a:pathLst>
                <a:path w="425" h="425" extrusionOk="0">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6"/>
            <p:cNvSpPr/>
            <p:nvPr/>
          </p:nvSpPr>
          <p:spPr>
            <a:xfrm>
              <a:off x="5917031" y="864358"/>
              <a:ext cx="24118" cy="24071"/>
            </a:xfrm>
            <a:custGeom>
              <a:avLst/>
              <a:gdLst/>
              <a:ahLst/>
              <a:cxnLst/>
              <a:rect l="l" t="t" r="r" b="b"/>
              <a:pathLst>
                <a:path w="506" h="505" extrusionOk="0">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6"/>
            <p:cNvSpPr/>
            <p:nvPr/>
          </p:nvSpPr>
          <p:spPr>
            <a:xfrm>
              <a:off x="5917031" y="1141530"/>
              <a:ext cx="24118" cy="24118"/>
            </a:xfrm>
            <a:custGeom>
              <a:avLst/>
              <a:gdLst/>
              <a:ahLst/>
              <a:cxnLst/>
              <a:rect l="l" t="t" r="r" b="b"/>
              <a:pathLst>
                <a:path w="506" h="506" extrusionOk="0">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6"/>
            <p:cNvSpPr/>
            <p:nvPr/>
          </p:nvSpPr>
          <p:spPr>
            <a:xfrm>
              <a:off x="5716123" y="678274"/>
              <a:ext cx="24118" cy="24166"/>
            </a:xfrm>
            <a:custGeom>
              <a:avLst/>
              <a:gdLst/>
              <a:ahLst/>
              <a:cxnLst/>
              <a:rect l="l" t="t" r="r" b="b"/>
              <a:pathLst>
                <a:path w="506" h="507" extrusionOk="0">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6"/>
            <p:cNvSpPr/>
            <p:nvPr/>
          </p:nvSpPr>
          <p:spPr>
            <a:xfrm>
              <a:off x="5982046" y="992910"/>
              <a:ext cx="12298" cy="12250"/>
            </a:xfrm>
            <a:custGeom>
              <a:avLst/>
              <a:gdLst/>
              <a:ahLst/>
              <a:cxnLst/>
              <a:rect l="l" t="t" r="r" b="b"/>
              <a:pathLst>
                <a:path w="258" h="257" extrusionOk="0">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6"/>
            <p:cNvSpPr/>
            <p:nvPr/>
          </p:nvSpPr>
          <p:spPr>
            <a:xfrm>
              <a:off x="5798107" y="1007210"/>
              <a:ext cx="12250" cy="12345"/>
            </a:xfrm>
            <a:custGeom>
              <a:avLst/>
              <a:gdLst/>
              <a:ahLst/>
              <a:cxnLst/>
              <a:rect l="l" t="t" r="r" b="b"/>
              <a:pathLst>
                <a:path w="257" h="259" extrusionOk="0">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6"/>
            <p:cNvSpPr/>
            <p:nvPr/>
          </p:nvSpPr>
          <p:spPr>
            <a:xfrm>
              <a:off x="5806305" y="899821"/>
              <a:ext cx="12298" cy="12298"/>
            </a:xfrm>
            <a:custGeom>
              <a:avLst/>
              <a:gdLst/>
              <a:ahLst/>
              <a:cxnLst/>
              <a:rect l="l" t="t" r="r" b="b"/>
              <a:pathLst>
                <a:path w="258" h="258" extrusionOk="0">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6"/>
            <p:cNvSpPr/>
            <p:nvPr/>
          </p:nvSpPr>
          <p:spPr>
            <a:xfrm>
              <a:off x="5631708" y="899821"/>
              <a:ext cx="12298" cy="12298"/>
            </a:xfrm>
            <a:custGeom>
              <a:avLst/>
              <a:gdLst/>
              <a:ahLst/>
              <a:cxnLst/>
              <a:rect l="l" t="t" r="r" b="b"/>
              <a:pathLst>
                <a:path w="258" h="258" extrusionOk="0">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50" name="Google Shape;2350;p6"/>
          <p:cNvGrpSpPr/>
          <p:nvPr/>
        </p:nvGrpSpPr>
        <p:grpSpPr>
          <a:xfrm>
            <a:off x="5844996" y="219132"/>
            <a:ext cx="567976" cy="614162"/>
            <a:chOff x="3127056" y="-728177"/>
            <a:chExt cx="193710" cy="209440"/>
          </a:xfrm>
        </p:grpSpPr>
        <p:sp>
          <p:nvSpPr>
            <p:cNvPr id="2351" name="Google Shape;2351;p6"/>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6"/>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6"/>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6"/>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5" name="Google Shape;2355;p6"/>
          <p:cNvSpPr txBox="1">
            <a:spLocks noGrp="1"/>
          </p:cNvSpPr>
          <p:nvPr>
            <p:ph type="title"/>
          </p:nvPr>
        </p:nvSpPr>
        <p:spPr>
          <a:xfrm>
            <a:off x="745437" y="540000"/>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1. Webservice là gì? </a:t>
            </a:r>
            <a:endParaRPr/>
          </a:p>
        </p:txBody>
      </p:sp>
      <p:sp>
        <p:nvSpPr>
          <p:cNvPr id="2356" name="Google Shape;2356;p6"/>
          <p:cNvSpPr/>
          <p:nvPr/>
        </p:nvSpPr>
        <p:spPr>
          <a:xfrm>
            <a:off x="3473975" y="4327746"/>
            <a:ext cx="57349"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6"/>
          <p:cNvSpPr/>
          <p:nvPr/>
        </p:nvSpPr>
        <p:spPr>
          <a:xfrm>
            <a:off x="3416623" y="21883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6"/>
          <p:cNvSpPr/>
          <p:nvPr/>
        </p:nvSpPr>
        <p:spPr>
          <a:xfrm>
            <a:off x="1017009" y="160995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6"/>
          <p:cNvSpPr/>
          <p:nvPr/>
        </p:nvSpPr>
        <p:spPr>
          <a:xfrm>
            <a:off x="7148084" y="1552379"/>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6"/>
          <p:cNvSpPr/>
          <p:nvPr/>
        </p:nvSpPr>
        <p:spPr>
          <a:xfrm>
            <a:off x="5416499" y="427017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6"/>
          <p:cNvSpPr/>
          <p:nvPr/>
        </p:nvSpPr>
        <p:spPr>
          <a:xfrm>
            <a:off x="7636116" y="3635934"/>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6"/>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6"/>
          <p:cNvSpPr/>
          <p:nvPr/>
        </p:nvSpPr>
        <p:spPr>
          <a:xfrm>
            <a:off x="5686064" y="1440235"/>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6"/>
          <p:cNvSpPr/>
          <p:nvPr/>
        </p:nvSpPr>
        <p:spPr>
          <a:xfrm>
            <a:off x="4571989" y="2658310"/>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6"/>
          <p:cNvSpPr/>
          <p:nvPr/>
        </p:nvSpPr>
        <p:spPr>
          <a:xfrm>
            <a:off x="1411479" y="312224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66" name="Google Shape;2366;p6"/>
          <p:cNvGrpSpPr/>
          <p:nvPr/>
        </p:nvGrpSpPr>
        <p:grpSpPr>
          <a:xfrm>
            <a:off x="6984359" y="306465"/>
            <a:ext cx="994474" cy="957721"/>
            <a:chOff x="5366167" y="5516939"/>
            <a:chExt cx="454533" cy="437755"/>
          </a:xfrm>
        </p:grpSpPr>
        <p:sp>
          <p:nvSpPr>
            <p:cNvPr id="2367" name="Google Shape;2367;p6"/>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6"/>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6"/>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6"/>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6"/>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6"/>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6"/>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6"/>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6"/>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6"/>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77" name="Google Shape;2377;p6"/>
          <p:cNvGrpSpPr/>
          <p:nvPr/>
        </p:nvGrpSpPr>
        <p:grpSpPr>
          <a:xfrm>
            <a:off x="265401" y="578785"/>
            <a:ext cx="453851" cy="411916"/>
            <a:chOff x="2345588" y="3008044"/>
            <a:chExt cx="250194" cy="227076"/>
          </a:xfrm>
        </p:grpSpPr>
        <p:sp>
          <p:nvSpPr>
            <p:cNvPr id="2378" name="Google Shape;2378;p6"/>
            <p:cNvSpPr/>
            <p:nvPr/>
          </p:nvSpPr>
          <p:spPr>
            <a:xfrm>
              <a:off x="2345588" y="3008044"/>
              <a:ext cx="250194" cy="227076"/>
            </a:xfrm>
            <a:custGeom>
              <a:avLst/>
              <a:gdLst/>
              <a:ahLst/>
              <a:cxnLst/>
              <a:rect l="l" t="t" r="r" b="b"/>
              <a:pathLst>
                <a:path w="5249" h="4764" extrusionOk="0">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6"/>
            <p:cNvSpPr/>
            <p:nvPr/>
          </p:nvSpPr>
          <p:spPr>
            <a:xfrm>
              <a:off x="2444445" y="3089551"/>
              <a:ext cx="129458" cy="139658"/>
            </a:xfrm>
            <a:custGeom>
              <a:avLst/>
              <a:gdLst/>
              <a:ahLst/>
              <a:cxnLst/>
              <a:rect l="l" t="t" r="r" b="b"/>
              <a:pathLst>
                <a:path w="2716" h="2930" extrusionOk="0">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6"/>
            <p:cNvSpPr/>
            <p:nvPr/>
          </p:nvSpPr>
          <p:spPr>
            <a:xfrm>
              <a:off x="2494017" y="3154280"/>
              <a:ext cx="90516" cy="67970"/>
            </a:xfrm>
            <a:custGeom>
              <a:avLst/>
              <a:gdLst/>
              <a:ahLst/>
              <a:cxnLst/>
              <a:rect l="l" t="t" r="r" b="b"/>
              <a:pathLst>
                <a:path w="1899" h="1426" extrusionOk="0">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6"/>
            <p:cNvSpPr/>
            <p:nvPr/>
          </p:nvSpPr>
          <p:spPr>
            <a:xfrm>
              <a:off x="2453644" y="3145652"/>
              <a:ext cx="84653" cy="84653"/>
            </a:xfrm>
            <a:custGeom>
              <a:avLst/>
              <a:gdLst/>
              <a:ahLst/>
              <a:cxnLst/>
              <a:rect l="l" t="t" r="r" b="b"/>
              <a:pathLst>
                <a:path w="1776" h="1776" extrusionOk="0">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6"/>
            <p:cNvSpPr/>
            <p:nvPr/>
          </p:nvSpPr>
          <p:spPr>
            <a:xfrm>
              <a:off x="2505266" y="3201182"/>
              <a:ext cx="47713" cy="20830"/>
            </a:xfrm>
            <a:custGeom>
              <a:avLst/>
              <a:gdLst/>
              <a:ahLst/>
              <a:cxnLst/>
              <a:rect l="l" t="t" r="r" b="b"/>
              <a:pathLst>
                <a:path w="1001" h="437" extrusionOk="0">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6"/>
            <p:cNvSpPr/>
            <p:nvPr/>
          </p:nvSpPr>
          <p:spPr>
            <a:xfrm>
              <a:off x="2499593" y="3154042"/>
              <a:ext cx="40658" cy="20115"/>
            </a:xfrm>
            <a:custGeom>
              <a:avLst/>
              <a:gdLst/>
              <a:ahLst/>
              <a:cxnLst/>
              <a:rect l="l" t="t" r="r" b="b"/>
              <a:pathLst>
                <a:path w="853" h="422" extrusionOk="0">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6"/>
            <p:cNvSpPr/>
            <p:nvPr/>
          </p:nvSpPr>
          <p:spPr>
            <a:xfrm>
              <a:off x="2445065" y="3089169"/>
              <a:ext cx="67541" cy="38084"/>
            </a:xfrm>
            <a:custGeom>
              <a:avLst/>
              <a:gdLst/>
              <a:ahLst/>
              <a:cxnLst/>
              <a:rect l="l" t="t" r="r" b="b"/>
              <a:pathLst>
                <a:path w="1417" h="799" extrusionOk="0">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6"/>
            <p:cNvSpPr/>
            <p:nvPr/>
          </p:nvSpPr>
          <p:spPr>
            <a:xfrm>
              <a:off x="2414035" y="3028492"/>
              <a:ext cx="71974" cy="53766"/>
            </a:xfrm>
            <a:custGeom>
              <a:avLst/>
              <a:gdLst/>
              <a:ahLst/>
              <a:cxnLst/>
              <a:rect l="l" t="t" r="r" b="b"/>
              <a:pathLst>
                <a:path w="1510" h="1128" extrusionOk="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86" name="Google Shape;2386;p6"/>
          <p:cNvSpPr txBox="1"/>
          <p:nvPr/>
        </p:nvSpPr>
        <p:spPr>
          <a:xfrm>
            <a:off x="678350" y="1253725"/>
            <a:ext cx="7467900" cy="2458800"/>
          </a:xfrm>
          <a:prstGeom prst="rect">
            <a:avLst/>
          </a:prstGeom>
          <a:noFill/>
          <a:ln>
            <a:noFill/>
          </a:ln>
        </p:spPr>
        <p:txBody>
          <a:bodyPr spcFirstLastPara="1" wrap="square" lIns="91425" tIns="91425" rIns="91425" bIns="91425" anchor="t" anchorCtr="0">
            <a:noAutofit/>
          </a:bodyPr>
          <a:lstStyle/>
          <a:p>
            <a:pPr marL="457200" marR="0" lvl="1" indent="0" algn="just" rtl="0">
              <a:lnSpc>
                <a:spcPct val="100000"/>
              </a:lnSpc>
              <a:spcBef>
                <a:spcPts val="0"/>
              </a:spcBef>
              <a:spcAft>
                <a:spcPts val="0"/>
              </a:spcAft>
              <a:buClr>
                <a:schemeClr val="dk1"/>
              </a:buClr>
              <a:buSzPts val="1400"/>
              <a:buFont typeface="Barlow"/>
              <a:buNone/>
            </a:pPr>
            <a:r>
              <a:rPr lang="vi-VN" sz="1700" b="0" i="0" u="none" strike="noStrike" cap="none">
                <a:solidFill>
                  <a:schemeClr val="dk1"/>
                </a:solidFill>
                <a:latin typeface="Barlow"/>
                <a:ea typeface="Barlow"/>
                <a:cs typeface="Barlow"/>
                <a:sym typeface="Barlow"/>
              </a:rPr>
              <a:t>Các ứng dụng phần mềm viết bằng các ngôn ngữ lập trình khác nhau và chạy trên các nền tảng khác nhau có thể sử dụng các dịch vụ web để trao đổi dữ liệu qua mạng máy tính. </a:t>
            </a:r>
            <a:endParaRPr sz="1500"/>
          </a:p>
          <a:p>
            <a:pPr marL="457200" marR="0" lvl="1" indent="0" algn="just" rtl="0">
              <a:lnSpc>
                <a:spcPct val="100000"/>
              </a:lnSpc>
              <a:spcBef>
                <a:spcPts val="0"/>
              </a:spcBef>
              <a:spcAft>
                <a:spcPts val="0"/>
              </a:spcAft>
              <a:buClr>
                <a:schemeClr val="dk1"/>
              </a:buClr>
              <a:buSzPts val="1400"/>
              <a:buFont typeface="Barlow"/>
              <a:buNone/>
            </a:pPr>
            <a:endParaRPr sz="1700" b="0" i="0" u="none" strike="noStrike" cap="none">
              <a:solidFill>
                <a:schemeClr val="dk1"/>
              </a:solidFill>
              <a:latin typeface="Barlow"/>
              <a:ea typeface="Barlow"/>
              <a:cs typeface="Barlow"/>
              <a:sym typeface="Barlow"/>
            </a:endParaRPr>
          </a:p>
          <a:p>
            <a:pPr marL="457200" marR="0" lvl="1" indent="0" algn="just" rtl="0">
              <a:lnSpc>
                <a:spcPct val="100000"/>
              </a:lnSpc>
              <a:spcBef>
                <a:spcPts val="0"/>
              </a:spcBef>
              <a:spcAft>
                <a:spcPts val="0"/>
              </a:spcAft>
              <a:buClr>
                <a:schemeClr val="dk1"/>
              </a:buClr>
              <a:buSzPts val="1400"/>
              <a:buFont typeface="Barlow"/>
              <a:buNone/>
            </a:pPr>
            <a:r>
              <a:rPr lang="vi-VN" sz="1700" b="0" i="0" u="none" strike="noStrike" cap="none">
                <a:solidFill>
                  <a:schemeClr val="dk1"/>
                </a:solidFill>
                <a:latin typeface="Barlow"/>
                <a:ea typeface="Barlow"/>
                <a:cs typeface="Barlow"/>
                <a:sym typeface="Barlow"/>
              </a:rPr>
              <a:t>Web service hoạt động độc lập không phụ thuộc vào bất kỳ ngôn ngữ cụ thể nào và có thể giao tiếp với các ứng dụng khác thông qua mạng. </a:t>
            </a:r>
            <a:endParaRPr sz="1500"/>
          </a:p>
          <a:p>
            <a:pPr marL="457200" marR="0" lvl="1" indent="0" algn="just" rtl="0">
              <a:lnSpc>
                <a:spcPct val="100000"/>
              </a:lnSpc>
              <a:spcBef>
                <a:spcPts val="0"/>
              </a:spcBef>
              <a:spcAft>
                <a:spcPts val="0"/>
              </a:spcAft>
              <a:buClr>
                <a:schemeClr val="dk1"/>
              </a:buClr>
              <a:buSzPts val="1400"/>
              <a:buFont typeface="Barlow"/>
              <a:buNone/>
            </a:pPr>
            <a:endParaRPr sz="1600" b="0" i="0" u="none" strike="noStrike" cap="none">
              <a:solidFill>
                <a:schemeClr val="dk1"/>
              </a:solidFill>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53"/>
        <p:cNvGrpSpPr/>
        <p:nvPr/>
      </p:nvGrpSpPr>
      <p:grpSpPr>
        <a:xfrm>
          <a:off x="0" y="0"/>
          <a:ext cx="0" cy="0"/>
          <a:chOff x="0" y="0"/>
          <a:chExt cx="0" cy="0"/>
        </a:xfrm>
      </p:grpSpPr>
      <p:grpSp>
        <p:nvGrpSpPr>
          <p:cNvPr id="6654" name="Google Shape;6654;p47"/>
          <p:cNvGrpSpPr/>
          <p:nvPr/>
        </p:nvGrpSpPr>
        <p:grpSpPr>
          <a:xfrm>
            <a:off x="2067048" y="2571750"/>
            <a:ext cx="557326" cy="564302"/>
            <a:chOff x="3063709" y="-107293"/>
            <a:chExt cx="201908" cy="204435"/>
          </a:xfrm>
        </p:grpSpPr>
        <p:sp>
          <p:nvSpPr>
            <p:cNvPr id="6655" name="Google Shape;6655;p47"/>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6" name="Google Shape;6656;p47"/>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7" name="Google Shape;6657;p47"/>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8" name="Google Shape;6658;p47"/>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9" name="Google Shape;6659;p47"/>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0" name="Google Shape;6660;p47"/>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1" name="Google Shape;6661;p47"/>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2" name="Google Shape;6662;p47"/>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3" name="Google Shape;6663;p47"/>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4" name="Google Shape;6664;p47"/>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5" name="Google Shape;6665;p47"/>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6" name="Google Shape;6666;p47"/>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67" name="Google Shape;6667;p47"/>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Bước 4:</a:t>
            </a:r>
            <a:endParaRPr/>
          </a:p>
        </p:txBody>
      </p:sp>
      <p:grpSp>
        <p:nvGrpSpPr>
          <p:cNvPr id="6668" name="Google Shape;6668;p47"/>
          <p:cNvGrpSpPr/>
          <p:nvPr/>
        </p:nvGrpSpPr>
        <p:grpSpPr>
          <a:xfrm>
            <a:off x="638632" y="495519"/>
            <a:ext cx="501586" cy="501610"/>
            <a:chOff x="7233834" y="3898039"/>
            <a:chExt cx="373542" cy="373581"/>
          </a:xfrm>
        </p:grpSpPr>
        <p:sp>
          <p:nvSpPr>
            <p:cNvPr id="6669" name="Google Shape;6669;p47"/>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0" name="Google Shape;6670;p47"/>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1" name="Google Shape;6671;p47"/>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2" name="Google Shape;6672;p47"/>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3" name="Google Shape;6673;p47"/>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4" name="Google Shape;6674;p47"/>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5" name="Google Shape;6675;p47"/>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6" name="Google Shape;6676;p47"/>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7" name="Google Shape;6677;p47"/>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8" name="Google Shape;6678;p47"/>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9" name="Google Shape;6679;p47"/>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0" name="Google Shape;6680;p47"/>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1" name="Google Shape;6681;p47"/>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2" name="Google Shape;6682;p47"/>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3" name="Google Shape;6683;p47"/>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4" name="Google Shape;6684;p47"/>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5" name="Google Shape;6685;p47"/>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6" name="Google Shape;6686;p47"/>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87" name="Google Shape;6687;p47"/>
          <p:cNvGrpSpPr/>
          <p:nvPr/>
        </p:nvGrpSpPr>
        <p:grpSpPr>
          <a:xfrm>
            <a:off x="-641488" y="1717227"/>
            <a:ext cx="1597537" cy="1458914"/>
            <a:chOff x="1792007" y="2646028"/>
            <a:chExt cx="552055" cy="504152"/>
          </a:xfrm>
        </p:grpSpPr>
        <p:sp>
          <p:nvSpPr>
            <p:cNvPr id="6688" name="Google Shape;6688;p47"/>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9" name="Google Shape;6689;p47"/>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0" name="Google Shape;6690;p47"/>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1" name="Google Shape;6691;p47"/>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2" name="Google Shape;6692;p47"/>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3" name="Google Shape;6693;p47"/>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4" name="Google Shape;6694;p47"/>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5" name="Google Shape;6695;p47"/>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6" name="Google Shape;6696;p47"/>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7" name="Google Shape;6697;p47"/>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8" name="Google Shape;6698;p47"/>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9" name="Google Shape;6699;p47"/>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0" name="Google Shape;6700;p47"/>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1" name="Google Shape;6701;p47"/>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02" name="Google Shape;6702;p47"/>
          <p:cNvGrpSpPr/>
          <p:nvPr/>
        </p:nvGrpSpPr>
        <p:grpSpPr>
          <a:xfrm rot="829705">
            <a:off x="8164917" y="118739"/>
            <a:ext cx="661252" cy="612496"/>
            <a:chOff x="396852" y="3850761"/>
            <a:chExt cx="745337" cy="690380"/>
          </a:xfrm>
        </p:grpSpPr>
        <p:sp>
          <p:nvSpPr>
            <p:cNvPr id="6703" name="Google Shape;6703;p47"/>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4" name="Google Shape;6704;p47"/>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5" name="Google Shape;6705;p47"/>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6" name="Google Shape;6706;p47"/>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7" name="Google Shape;6707;p47"/>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8" name="Google Shape;6708;p47"/>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9" name="Google Shape;6709;p47"/>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0" name="Google Shape;6710;p47"/>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1" name="Google Shape;6711;p47"/>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2" name="Google Shape;6712;p47"/>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3" name="Google Shape;6713;p47"/>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4" name="Google Shape;6714;p47"/>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5" name="Google Shape;6715;p47"/>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6" name="Google Shape;6716;p47"/>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7" name="Google Shape;6717;p47"/>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8" name="Google Shape;6718;p47"/>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19" name="Google Shape;6719;p47"/>
          <p:cNvGrpSpPr/>
          <p:nvPr/>
        </p:nvGrpSpPr>
        <p:grpSpPr>
          <a:xfrm>
            <a:off x="8068387" y="4255675"/>
            <a:ext cx="759889" cy="731839"/>
            <a:chOff x="5366167" y="5516939"/>
            <a:chExt cx="454533" cy="437755"/>
          </a:xfrm>
        </p:grpSpPr>
        <p:sp>
          <p:nvSpPr>
            <p:cNvPr id="6720" name="Google Shape;6720;p47"/>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1" name="Google Shape;6721;p47"/>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2" name="Google Shape;6722;p47"/>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3" name="Google Shape;6723;p47"/>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4" name="Google Shape;6724;p47"/>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5" name="Google Shape;6725;p47"/>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6" name="Google Shape;6726;p47"/>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7" name="Google Shape;6727;p47"/>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8" name="Google Shape;6728;p47"/>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9" name="Google Shape;6729;p47"/>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30" name="Google Shape;6730;p47"/>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1" name="Google Shape;6731;p47"/>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2" name="Google Shape;6732;p47"/>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3" name="Google Shape;6733;p47"/>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4" name="Google Shape;6734;p47"/>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5" name="Google Shape;6735;p47"/>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6" name="Google Shape;6736;p47"/>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7" name="Google Shape;6737;p47"/>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8" name="Google Shape;6738;p47"/>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9" name="Google Shape;6739;p47"/>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0" name="Google Shape;6740;p47"/>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41" name="Google Shape;6741;p47"/>
          <p:cNvGrpSpPr/>
          <p:nvPr/>
        </p:nvGrpSpPr>
        <p:grpSpPr>
          <a:xfrm>
            <a:off x="752192" y="2813724"/>
            <a:ext cx="997804" cy="1520159"/>
            <a:chOff x="2251545" y="3095652"/>
            <a:chExt cx="344808" cy="525316"/>
          </a:xfrm>
        </p:grpSpPr>
        <p:sp>
          <p:nvSpPr>
            <p:cNvPr id="6742" name="Google Shape;6742;p47"/>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3" name="Google Shape;6743;p47"/>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4" name="Google Shape;6744;p47"/>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5" name="Google Shape;6745;p47"/>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6" name="Google Shape;6746;p47"/>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7" name="Google Shape;6747;p47"/>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8" name="Google Shape;6748;p47"/>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9" name="Google Shape;6749;p47"/>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0" name="Google Shape;6750;p47"/>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1" name="Google Shape;6751;p47"/>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2" name="Google Shape;6752;p47"/>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3" name="Google Shape;6753;p47"/>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54" name="Google Shape;6754;p47"/>
          <p:cNvGrpSpPr/>
          <p:nvPr/>
        </p:nvGrpSpPr>
        <p:grpSpPr>
          <a:xfrm>
            <a:off x="3956142" y="2953522"/>
            <a:ext cx="557323" cy="703300"/>
            <a:chOff x="4198851" y="-806491"/>
            <a:chExt cx="163967" cy="206914"/>
          </a:xfrm>
        </p:grpSpPr>
        <p:sp>
          <p:nvSpPr>
            <p:cNvPr id="6755" name="Google Shape;6755;p47"/>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6" name="Google Shape;6756;p47"/>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7" name="Google Shape;6757;p47"/>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8" name="Google Shape;6758;p47"/>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9" name="Google Shape;6759;p47"/>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0" name="Google Shape;6760;p47"/>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1" name="Google Shape;6761;p47"/>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2" name="Google Shape;6762;p47"/>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3" name="Google Shape;6763;p47"/>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4" name="Google Shape;6764;p47"/>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65" name="Google Shape;6765;p47"/>
          <p:cNvSpPr txBox="1"/>
          <p:nvPr/>
        </p:nvSpPr>
        <p:spPr>
          <a:xfrm>
            <a:off x="1388454" y="1033384"/>
            <a:ext cx="6842768"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Sau khi nhấn Enable, một cửa sổ mới hiện ra như hình dưới là chúng ta đã tạo thành công </a:t>
            </a:r>
            <a:endParaRPr/>
          </a:p>
        </p:txBody>
      </p:sp>
      <p:pic>
        <p:nvPicPr>
          <p:cNvPr id="6766" name="Google Shape;6766;p47" descr="Ảnh có chứa văn bản, phần mềm, Biểu tượng máy tính, Trang web&#10;&#10;Mô tả được tạo tự động"/>
          <p:cNvPicPr preferRelativeResize="0"/>
          <p:nvPr/>
        </p:nvPicPr>
        <p:blipFill rotWithShape="1">
          <a:blip r:embed="rId3">
            <a:alphaModFix/>
          </a:blip>
          <a:srcRect/>
          <a:stretch/>
        </p:blipFill>
        <p:spPr>
          <a:xfrm>
            <a:off x="1511920" y="1661438"/>
            <a:ext cx="6576308" cy="319339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70"/>
        <p:cNvGrpSpPr/>
        <p:nvPr/>
      </p:nvGrpSpPr>
      <p:grpSpPr>
        <a:xfrm>
          <a:off x="0" y="0"/>
          <a:ext cx="0" cy="0"/>
          <a:chOff x="0" y="0"/>
          <a:chExt cx="0" cy="0"/>
        </a:xfrm>
      </p:grpSpPr>
      <p:grpSp>
        <p:nvGrpSpPr>
          <p:cNvPr id="6771" name="Google Shape;6771;p48"/>
          <p:cNvGrpSpPr/>
          <p:nvPr/>
        </p:nvGrpSpPr>
        <p:grpSpPr>
          <a:xfrm>
            <a:off x="2067048" y="2571750"/>
            <a:ext cx="557326" cy="564302"/>
            <a:chOff x="3063709" y="-107293"/>
            <a:chExt cx="201908" cy="204435"/>
          </a:xfrm>
        </p:grpSpPr>
        <p:sp>
          <p:nvSpPr>
            <p:cNvPr id="6772" name="Google Shape;6772;p48"/>
            <p:cNvSpPr/>
            <p:nvPr/>
          </p:nvSpPr>
          <p:spPr>
            <a:xfrm>
              <a:off x="3230965" y="62299"/>
              <a:ext cx="28218" cy="34843"/>
            </a:xfrm>
            <a:custGeom>
              <a:avLst/>
              <a:gdLst/>
              <a:ahLst/>
              <a:cxnLst/>
              <a:rect l="l" t="t" r="r" b="b"/>
              <a:pathLst>
                <a:path w="592" h="731" extrusionOk="0">
                  <a:moveTo>
                    <a:pt x="84" y="1"/>
                  </a:moveTo>
                  <a:cubicBezTo>
                    <a:pt x="40" y="1"/>
                    <a:pt x="1" y="50"/>
                    <a:pt x="29" y="93"/>
                  </a:cubicBezTo>
                  <a:cubicBezTo>
                    <a:pt x="165" y="308"/>
                    <a:pt x="353" y="480"/>
                    <a:pt x="475" y="705"/>
                  </a:cubicBezTo>
                  <a:cubicBezTo>
                    <a:pt x="485" y="723"/>
                    <a:pt x="503" y="731"/>
                    <a:pt x="521" y="731"/>
                  </a:cubicBezTo>
                  <a:cubicBezTo>
                    <a:pt x="556" y="731"/>
                    <a:pt x="591" y="702"/>
                    <a:pt x="576" y="663"/>
                  </a:cubicBezTo>
                  <a:cubicBezTo>
                    <a:pt x="483" y="422"/>
                    <a:pt x="345" y="142"/>
                    <a:pt x="114" y="9"/>
                  </a:cubicBezTo>
                  <a:cubicBezTo>
                    <a:pt x="104" y="3"/>
                    <a:pt x="94" y="1"/>
                    <a:pt x="84"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3" name="Google Shape;6773;p48"/>
            <p:cNvSpPr/>
            <p:nvPr/>
          </p:nvSpPr>
          <p:spPr>
            <a:xfrm>
              <a:off x="3191117" y="13061"/>
              <a:ext cx="28504" cy="26263"/>
            </a:xfrm>
            <a:custGeom>
              <a:avLst/>
              <a:gdLst/>
              <a:ahLst/>
              <a:cxnLst/>
              <a:rect l="l" t="t" r="r" b="b"/>
              <a:pathLst>
                <a:path w="598" h="551" extrusionOk="0">
                  <a:moveTo>
                    <a:pt x="70" y="1"/>
                  </a:moveTo>
                  <a:cubicBezTo>
                    <a:pt x="31" y="1"/>
                    <a:pt x="0" y="42"/>
                    <a:pt x="21" y="84"/>
                  </a:cubicBezTo>
                  <a:cubicBezTo>
                    <a:pt x="72" y="180"/>
                    <a:pt x="155" y="244"/>
                    <a:pt x="237" y="315"/>
                  </a:cubicBezTo>
                  <a:cubicBezTo>
                    <a:pt x="322" y="389"/>
                    <a:pt x="409" y="463"/>
                    <a:pt x="494" y="537"/>
                  </a:cubicBezTo>
                  <a:cubicBezTo>
                    <a:pt x="505" y="547"/>
                    <a:pt x="516" y="551"/>
                    <a:pt x="528" y="551"/>
                  </a:cubicBezTo>
                  <a:cubicBezTo>
                    <a:pt x="566" y="551"/>
                    <a:pt x="598" y="504"/>
                    <a:pt x="564" y="468"/>
                  </a:cubicBezTo>
                  <a:cubicBezTo>
                    <a:pt x="488" y="384"/>
                    <a:pt x="411" y="301"/>
                    <a:pt x="335" y="218"/>
                  </a:cubicBezTo>
                  <a:cubicBezTo>
                    <a:pt x="261" y="138"/>
                    <a:pt x="195" y="55"/>
                    <a:pt x="97" y="7"/>
                  </a:cubicBezTo>
                  <a:cubicBezTo>
                    <a:pt x="88" y="3"/>
                    <a:pt x="79" y="1"/>
                    <a:pt x="7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4" name="Google Shape;6774;p48"/>
            <p:cNvSpPr/>
            <p:nvPr/>
          </p:nvSpPr>
          <p:spPr>
            <a:xfrm>
              <a:off x="3122003" y="-33841"/>
              <a:ext cx="29362" cy="23451"/>
            </a:xfrm>
            <a:custGeom>
              <a:avLst/>
              <a:gdLst/>
              <a:ahLst/>
              <a:cxnLst/>
              <a:rect l="l" t="t" r="r" b="b"/>
              <a:pathLst>
                <a:path w="616" h="492" extrusionOk="0">
                  <a:moveTo>
                    <a:pt x="81" y="0"/>
                  </a:moveTo>
                  <a:cubicBezTo>
                    <a:pt x="33" y="0"/>
                    <a:pt x="1" y="61"/>
                    <a:pt x="38" y="105"/>
                  </a:cubicBezTo>
                  <a:cubicBezTo>
                    <a:pt x="106" y="185"/>
                    <a:pt x="179" y="254"/>
                    <a:pt x="262" y="320"/>
                  </a:cubicBezTo>
                  <a:cubicBezTo>
                    <a:pt x="342" y="382"/>
                    <a:pt x="428" y="426"/>
                    <a:pt x="510" y="483"/>
                  </a:cubicBezTo>
                  <a:cubicBezTo>
                    <a:pt x="520" y="489"/>
                    <a:pt x="529" y="491"/>
                    <a:pt x="538" y="491"/>
                  </a:cubicBezTo>
                  <a:cubicBezTo>
                    <a:pt x="581" y="491"/>
                    <a:pt x="616" y="430"/>
                    <a:pt x="578" y="395"/>
                  </a:cubicBezTo>
                  <a:cubicBezTo>
                    <a:pt x="504" y="321"/>
                    <a:pt x="440" y="243"/>
                    <a:pt x="359" y="175"/>
                  </a:cubicBezTo>
                  <a:cubicBezTo>
                    <a:pt x="280" y="110"/>
                    <a:pt x="202" y="58"/>
                    <a:pt x="112" y="8"/>
                  </a:cubicBezTo>
                  <a:cubicBezTo>
                    <a:pt x="101" y="3"/>
                    <a:pt x="91" y="0"/>
                    <a:pt x="8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5" name="Google Shape;6775;p48"/>
            <p:cNvSpPr/>
            <p:nvPr/>
          </p:nvSpPr>
          <p:spPr>
            <a:xfrm>
              <a:off x="3068475" y="-93423"/>
              <a:ext cx="28647" cy="39181"/>
            </a:xfrm>
            <a:custGeom>
              <a:avLst/>
              <a:gdLst/>
              <a:ahLst/>
              <a:cxnLst/>
              <a:rect l="l" t="t" r="r" b="b"/>
              <a:pathLst>
                <a:path w="601" h="822" extrusionOk="0">
                  <a:moveTo>
                    <a:pt x="99" y="1"/>
                  </a:moveTo>
                  <a:cubicBezTo>
                    <a:pt x="50" y="1"/>
                    <a:pt x="0" y="45"/>
                    <a:pt x="15" y="105"/>
                  </a:cubicBezTo>
                  <a:cubicBezTo>
                    <a:pt x="79" y="373"/>
                    <a:pt x="303" y="623"/>
                    <a:pt x="498" y="807"/>
                  </a:cubicBezTo>
                  <a:cubicBezTo>
                    <a:pt x="508" y="817"/>
                    <a:pt x="520" y="822"/>
                    <a:pt x="531" y="822"/>
                  </a:cubicBezTo>
                  <a:cubicBezTo>
                    <a:pt x="569" y="822"/>
                    <a:pt x="601" y="773"/>
                    <a:pt x="569" y="734"/>
                  </a:cubicBezTo>
                  <a:cubicBezTo>
                    <a:pt x="478" y="627"/>
                    <a:pt x="402" y="510"/>
                    <a:pt x="333" y="389"/>
                  </a:cubicBezTo>
                  <a:cubicBezTo>
                    <a:pt x="268" y="277"/>
                    <a:pt x="230" y="152"/>
                    <a:pt x="166" y="41"/>
                  </a:cubicBezTo>
                  <a:cubicBezTo>
                    <a:pt x="150" y="13"/>
                    <a:pt x="124" y="1"/>
                    <a:pt x="9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6" name="Google Shape;6776;p48"/>
            <p:cNvSpPr/>
            <p:nvPr/>
          </p:nvSpPr>
          <p:spPr>
            <a:xfrm>
              <a:off x="3181823" y="34129"/>
              <a:ext cx="34414" cy="37655"/>
            </a:xfrm>
            <a:custGeom>
              <a:avLst/>
              <a:gdLst/>
              <a:ahLst/>
              <a:cxnLst/>
              <a:rect l="l" t="t" r="r" b="b"/>
              <a:pathLst>
                <a:path w="722" h="790" extrusionOk="0">
                  <a:moveTo>
                    <a:pt x="57" y="1"/>
                  </a:moveTo>
                  <a:cubicBezTo>
                    <a:pt x="26" y="1"/>
                    <a:pt x="1" y="43"/>
                    <a:pt x="17" y="73"/>
                  </a:cubicBezTo>
                  <a:cubicBezTo>
                    <a:pt x="160" y="335"/>
                    <a:pt x="396" y="574"/>
                    <a:pt x="615" y="775"/>
                  </a:cubicBezTo>
                  <a:cubicBezTo>
                    <a:pt x="625" y="785"/>
                    <a:pt x="637" y="789"/>
                    <a:pt x="649" y="789"/>
                  </a:cubicBezTo>
                  <a:cubicBezTo>
                    <a:pt x="686" y="789"/>
                    <a:pt x="722" y="751"/>
                    <a:pt x="696" y="713"/>
                  </a:cubicBezTo>
                  <a:cubicBezTo>
                    <a:pt x="526" y="464"/>
                    <a:pt x="323" y="192"/>
                    <a:pt x="81" y="9"/>
                  </a:cubicBezTo>
                  <a:cubicBezTo>
                    <a:pt x="73" y="3"/>
                    <a:pt x="65" y="1"/>
                    <a:pt x="57"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7" name="Google Shape;6777;p48"/>
            <p:cNvSpPr/>
            <p:nvPr/>
          </p:nvSpPr>
          <p:spPr>
            <a:xfrm>
              <a:off x="3125578" y="3385"/>
              <a:ext cx="37655" cy="25215"/>
            </a:xfrm>
            <a:custGeom>
              <a:avLst/>
              <a:gdLst/>
              <a:ahLst/>
              <a:cxnLst/>
              <a:rect l="l" t="t" r="r" b="b"/>
              <a:pathLst>
                <a:path w="790" h="529" extrusionOk="0">
                  <a:moveTo>
                    <a:pt x="100" y="1"/>
                  </a:moveTo>
                  <a:cubicBezTo>
                    <a:pt x="36" y="1"/>
                    <a:pt x="0" y="90"/>
                    <a:pt x="47" y="138"/>
                  </a:cubicBezTo>
                  <a:cubicBezTo>
                    <a:pt x="128" y="222"/>
                    <a:pt x="241" y="277"/>
                    <a:pt x="340" y="337"/>
                  </a:cubicBezTo>
                  <a:cubicBezTo>
                    <a:pt x="449" y="403"/>
                    <a:pt x="560" y="462"/>
                    <a:pt x="672" y="520"/>
                  </a:cubicBezTo>
                  <a:cubicBezTo>
                    <a:pt x="684" y="526"/>
                    <a:pt x="695" y="529"/>
                    <a:pt x="705" y="529"/>
                  </a:cubicBezTo>
                  <a:cubicBezTo>
                    <a:pt x="761" y="529"/>
                    <a:pt x="790" y="452"/>
                    <a:pt x="737" y="410"/>
                  </a:cubicBezTo>
                  <a:cubicBezTo>
                    <a:pt x="635" y="334"/>
                    <a:pt x="534" y="256"/>
                    <a:pt x="428" y="185"/>
                  </a:cubicBezTo>
                  <a:cubicBezTo>
                    <a:pt x="331" y="120"/>
                    <a:pt x="235" y="43"/>
                    <a:pt x="124" y="5"/>
                  </a:cubicBezTo>
                  <a:cubicBezTo>
                    <a:pt x="116" y="2"/>
                    <a:pt x="108" y="1"/>
                    <a:pt x="10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8" name="Google Shape;6778;p48"/>
            <p:cNvSpPr/>
            <p:nvPr/>
          </p:nvSpPr>
          <p:spPr>
            <a:xfrm>
              <a:off x="3063709" y="-45090"/>
              <a:ext cx="29219" cy="26025"/>
            </a:xfrm>
            <a:custGeom>
              <a:avLst/>
              <a:gdLst/>
              <a:ahLst/>
              <a:cxnLst/>
              <a:rect l="l" t="t" r="r" b="b"/>
              <a:pathLst>
                <a:path w="613" h="546" extrusionOk="0">
                  <a:moveTo>
                    <a:pt x="112" y="0"/>
                  </a:moveTo>
                  <a:cubicBezTo>
                    <a:pt x="87" y="0"/>
                    <a:pt x="60" y="17"/>
                    <a:pt x="51" y="40"/>
                  </a:cubicBezTo>
                  <a:cubicBezTo>
                    <a:pt x="1" y="172"/>
                    <a:pt x="90" y="323"/>
                    <a:pt x="186" y="411"/>
                  </a:cubicBezTo>
                  <a:cubicBezTo>
                    <a:pt x="282" y="497"/>
                    <a:pt x="407" y="545"/>
                    <a:pt x="535" y="545"/>
                  </a:cubicBezTo>
                  <a:cubicBezTo>
                    <a:pt x="544" y="545"/>
                    <a:pt x="553" y="545"/>
                    <a:pt x="562" y="545"/>
                  </a:cubicBezTo>
                  <a:cubicBezTo>
                    <a:pt x="612" y="542"/>
                    <a:pt x="612" y="468"/>
                    <a:pt x="561" y="464"/>
                  </a:cubicBezTo>
                  <a:cubicBezTo>
                    <a:pt x="444" y="454"/>
                    <a:pt x="341" y="391"/>
                    <a:pt x="272" y="297"/>
                  </a:cubicBezTo>
                  <a:cubicBezTo>
                    <a:pt x="210" y="214"/>
                    <a:pt x="195" y="118"/>
                    <a:pt x="154" y="28"/>
                  </a:cubicBezTo>
                  <a:cubicBezTo>
                    <a:pt x="145" y="8"/>
                    <a:pt x="129" y="0"/>
                    <a:pt x="11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9" name="Google Shape;6779;p48"/>
            <p:cNvSpPr/>
            <p:nvPr/>
          </p:nvSpPr>
          <p:spPr>
            <a:xfrm>
              <a:off x="3220145" y="8581"/>
              <a:ext cx="45472" cy="45186"/>
            </a:xfrm>
            <a:custGeom>
              <a:avLst/>
              <a:gdLst/>
              <a:ahLst/>
              <a:cxnLst/>
              <a:rect l="l" t="t" r="r" b="b"/>
              <a:pathLst>
                <a:path w="954" h="948" extrusionOk="0">
                  <a:moveTo>
                    <a:pt x="79" y="1"/>
                  </a:moveTo>
                  <a:cubicBezTo>
                    <a:pt x="37" y="1"/>
                    <a:pt x="0" y="52"/>
                    <a:pt x="26" y="92"/>
                  </a:cubicBezTo>
                  <a:cubicBezTo>
                    <a:pt x="233" y="419"/>
                    <a:pt x="575" y="687"/>
                    <a:pt x="865" y="937"/>
                  </a:cubicBezTo>
                  <a:cubicBezTo>
                    <a:pt x="875" y="944"/>
                    <a:pt x="886" y="948"/>
                    <a:pt x="895" y="948"/>
                  </a:cubicBezTo>
                  <a:cubicBezTo>
                    <a:pt x="929" y="948"/>
                    <a:pt x="954" y="908"/>
                    <a:pt x="927" y="875"/>
                  </a:cubicBezTo>
                  <a:cubicBezTo>
                    <a:pt x="685" y="576"/>
                    <a:pt x="429" y="228"/>
                    <a:pt x="109" y="10"/>
                  </a:cubicBezTo>
                  <a:cubicBezTo>
                    <a:pt x="99" y="4"/>
                    <a:pt x="89" y="1"/>
                    <a:pt x="79"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0" name="Google Shape;6780;p48"/>
            <p:cNvSpPr/>
            <p:nvPr/>
          </p:nvSpPr>
          <p:spPr>
            <a:xfrm>
              <a:off x="3166808" y="-35462"/>
              <a:ext cx="39705" cy="28027"/>
            </a:xfrm>
            <a:custGeom>
              <a:avLst/>
              <a:gdLst/>
              <a:ahLst/>
              <a:cxnLst/>
              <a:rect l="l" t="t" r="r" b="b"/>
              <a:pathLst>
                <a:path w="833" h="588" extrusionOk="0">
                  <a:moveTo>
                    <a:pt x="66" y="0"/>
                  </a:moveTo>
                  <a:cubicBezTo>
                    <a:pt x="22" y="0"/>
                    <a:pt x="1" y="59"/>
                    <a:pt x="19" y="95"/>
                  </a:cubicBezTo>
                  <a:cubicBezTo>
                    <a:pt x="78" y="210"/>
                    <a:pt x="218" y="273"/>
                    <a:pt x="323" y="343"/>
                  </a:cubicBezTo>
                  <a:cubicBezTo>
                    <a:pt x="451" y="427"/>
                    <a:pt x="581" y="506"/>
                    <a:pt x="716" y="580"/>
                  </a:cubicBezTo>
                  <a:cubicBezTo>
                    <a:pt x="724" y="585"/>
                    <a:pt x="733" y="587"/>
                    <a:pt x="742" y="587"/>
                  </a:cubicBezTo>
                  <a:cubicBezTo>
                    <a:pt x="790" y="587"/>
                    <a:pt x="832" y="525"/>
                    <a:pt x="788" y="486"/>
                  </a:cubicBezTo>
                  <a:cubicBezTo>
                    <a:pt x="673" y="388"/>
                    <a:pt x="554" y="296"/>
                    <a:pt x="432" y="207"/>
                  </a:cubicBezTo>
                  <a:cubicBezTo>
                    <a:pt x="322" y="125"/>
                    <a:pt x="212" y="18"/>
                    <a:pt x="73" y="0"/>
                  </a:cubicBezTo>
                  <a:cubicBezTo>
                    <a:pt x="71" y="0"/>
                    <a:pt x="68" y="0"/>
                    <a:pt x="6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1" name="Google Shape;6781;p48"/>
            <p:cNvSpPr/>
            <p:nvPr/>
          </p:nvSpPr>
          <p:spPr>
            <a:xfrm>
              <a:off x="3103747" y="-107293"/>
              <a:ext cx="44757" cy="53099"/>
            </a:xfrm>
            <a:custGeom>
              <a:avLst/>
              <a:gdLst/>
              <a:ahLst/>
              <a:cxnLst/>
              <a:rect l="l" t="t" r="r" b="b"/>
              <a:pathLst>
                <a:path w="939" h="1114" extrusionOk="0">
                  <a:moveTo>
                    <a:pt x="150" y="1"/>
                  </a:moveTo>
                  <a:cubicBezTo>
                    <a:pt x="119" y="1"/>
                    <a:pt x="90" y="18"/>
                    <a:pt x="83" y="55"/>
                  </a:cubicBezTo>
                  <a:cubicBezTo>
                    <a:pt x="0" y="531"/>
                    <a:pt x="429" y="961"/>
                    <a:pt x="841" y="1110"/>
                  </a:cubicBezTo>
                  <a:cubicBezTo>
                    <a:pt x="847" y="1112"/>
                    <a:pt x="853" y="1113"/>
                    <a:pt x="859" y="1113"/>
                  </a:cubicBezTo>
                  <a:cubicBezTo>
                    <a:pt x="910" y="1113"/>
                    <a:pt x="939" y="1030"/>
                    <a:pt x="886" y="1004"/>
                  </a:cubicBezTo>
                  <a:cubicBezTo>
                    <a:pt x="698" y="911"/>
                    <a:pt x="544" y="773"/>
                    <a:pt x="433" y="595"/>
                  </a:cubicBezTo>
                  <a:cubicBezTo>
                    <a:pt x="327" y="425"/>
                    <a:pt x="294" y="241"/>
                    <a:pt x="232" y="55"/>
                  </a:cubicBezTo>
                  <a:cubicBezTo>
                    <a:pt x="220" y="21"/>
                    <a:pt x="184" y="1"/>
                    <a:pt x="1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2" name="Google Shape;6782;p48"/>
            <p:cNvSpPr/>
            <p:nvPr/>
          </p:nvSpPr>
          <p:spPr>
            <a:xfrm>
              <a:off x="3202128" y="-41706"/>
              <a:ext cx="45711" cy="37369"/>
            </a:xfrm>
            <a:custGeom>
              <a:avLst/>
              <a:gdLst/>
              <a:ahLst/>
              <a:cxnLst/>
              <a:rect l="l" t="t" r="r" b="b"/>
              <a:pathLst>
                <a:path w="959" h="784" extrusionOk="0">
                  <a:moveTo>
                    <a:pt x="75" y="0"/>
                  </a:moveTo>
                  <a:cubicBezTo>
                    <a:pt x="30" y="0"/>
                    <a:pt x="0" y="52"/>
                    <a:pt x="23" y="93"/>
                  </a:cubicBezTo>
                  <a:cubicBezTo>
                    <a:pt x="111" y="256"/>
                    <a:pt x="305" y="375"/>
                    <a:pt x="451" y="487"/>
                  </a:cubicBezTo>
                  <a:cubicBezTo>
                    <a:pt x="591" y="596"/>
                    <a:pt x="733" y="712"/>
                    <a:pt x="897" y="782"/>
                  </a:cubicBezTo>
                  <a:cubicBezTo>
                    <a:pt x="901" y="783"/>
                    <a:pt x="905" y="784"/>
                    <a:pt x="908" y="784"/>
                  </a:cubicBezTo>
                  <a:cubicBezTo>
                    <a:pt x="935" y="784"/>
                    <a:pt x="959" y="745"/>
                    <a:pt x="943" y="721"/>
                  </a:cubicBezTo>
                  <a:cubicBezTo>
                    <a:pt x="835" y="563"/>
                    <a:pt x="678" y="438"/>
                    <a:pt x="534" y="315"/>
                  </a:cubicBezTo>
                  <a:cubicBezTo>
                    <a:pt x="404" y="205"/>
                    <a:pt x="257" y="52"/>
                    <a:pt x="92" y="3"/>
                  </a:cubicBezTo>
                  <a:cubicBezTo>
                    <a:pt x="86" y="1"/>
                    <a:pt x="80" y="0"/>
                    <a:pt x="7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3" name="Google Shape;6783;p48"/>
            <p:cNvSpPr/>
            <p:nvPr/>
          </p:nvSpPr>
          <p:spPr>
            <a:xfrm>
              <a:off x="3157227" y="-92851"/>
              <a:ext cx="27121" cy="36178"/>
            </a:xfrm>
            <a:custGeom>
              <a:avLst/>
              <a:gdLst/>
              <a:ahLst/>
              <a:cxnLst/>
              <a:rect l="l" t="t" r="r" b="b"/>
              <a:pathLst>
                <a:path w="569" h="759" extrusionOk="0">
                  <a:moveTo>
                    <a:pt x="116" y="1"/>
                  </a:moveTo>
                  <a:cubicBezTo>
                    <a:pt x="85" y="1"/>
                    <a:pt x="56" y="25"/>
                    <a:pt x="45" y="55"/>
                  </a:cubicBezTo>
                  <a:cubicBezTo>
                    <a:pt x="1" y="168"/>
                    <a:pt x="101" y="319"/>
                    <a:pt x="159" y="415"/>
                  </a:cubicBezTo>
                  <a:cubicBezTo>
                    <a:pt x="231" y="538"/>
                    <a:pt x="325" y="643"/>
                    <a:pt x="430" y="739"/>
                  </a:cubicBezTo>
                  <a:cubicBezTo>
                    <a:pt x="445" y="753"/>
                    <a:pt x="461" y="759"/>
                    <a:pt x="476" y="759"/>
                  </a:cubicBezTo>
                  <a:cubicBezTo>
                    <a:pt x="527" y="759"/>
                    <a:pt x="569" y="694"/>
                    <a:pt x="525" y="642"/>
                  </a:cubicBezTo>
                  <a:cubicBezTo>
                    <a:pt x="439" y="539"/>
                    <a:pt x="368" y="425"/>
                    <a:pt x="308" y="304"/>
                  </a:cubicBezTo>
                  <a:cubicBezTo>
                    <a:pt x="258" y="206"/>
                    <a:pt x="244" y="75"/>
                    <a:pt x="149" y="11"/>
                  </a:cubicBezTo>
                  <a:cubicBezTo>
                    <a:pt x="138" y="4"/>
                    <a:pt x="127" y="1"/>
                    <a:pt x="11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84" name="Google Shape;6784;p48"/>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Bước 4:</a:t>
            </a:r>
            <a:endParaRPr/>
          </a:p>
        </p:txBody>
      </p:sp>
      <p:grpSp>
        <p:nvGrpSpPr>
          <p:cNvPr id="6785" name="Google Shape;6785;p48"/>
          <p:cNvGrpSpPr/>
          <p:nvPr/>
        </p:nvGrpSpPr>
        <p:grpSpPr>
          <a:xfrm>
            <a:off x="638632" y="495519"/>
            <a:ext cx="501586" cy="501610"/>
            <a:chOff x="7233834" y="3898039"/>
            <a:chExt cx="373542" cy="373581"/>
          </a:xfrm>
        </p:grpSpPr>
        <p:sp>
          <p:nvSpPr>
            <p:cNvPr id="6786" name="Google Shape;6786;p48"/>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7" name="Google Shape;6787;p48"/>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8" name="Google Shape;6788;p48"/>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9" name="Google Shape;6789;p48"/>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0" name="Google Shape;6790;p48"/>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1" name="Google Shape;6791;p48"/>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2" name="Google Shape;6792;p48"/>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3" name="Google Shape;6793;p48"/>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4" name="Google Shape;6794;p48"/>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5" name="Google Shape;6795;p48"/>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6" name="Google Shape;6796;p48"/>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7" name="Google Shape;6797;p48"/>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8" name="Google Shape;6798;p48"/>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9" name="Google Shape;6799;p48"/>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0" name="Google Shape;6800;p48"/>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1" name="Google Shape;6801;p48"/>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2" name="Google Shape;6802;p48"/>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3" name="Google Shape;6803;p48"/>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04" name="Google Shape;6804;p48"/>
          <p:cNvGrpSpPr/>
          <p:nvPr/>
        </p:nvGrpSpPr>
        <p:grpSpPr>
          <a:xfrm>
            <a:off x="-641488" y="1717227"/>
            <a:ext cx="1597537" cy="1458914"/>
            <a:chOff x="1792007" y="2646028"/>
            <a:chExt cx="552055" cy="504152"/>
          </a:xfrm>
        </p:grpSpPr>
        <p:sp>
          <p:nvSpPr>
            <p:cNvPr id="6805" name="Google Shape;6805;p48"/>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6" name="Google Shape;6806;p48"/>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7" name="Google Shape;6807;p48"/>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8" name="Google Shape;6808;p48"/>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9" name="Google Shape;6809;p48"/>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0" name="Google Shape;6810;p48"/>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1" name="Google Shape;6811;p48"/>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2" name="Google Shape;6812;p48"/>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3" name="Google Shape;6813;p48"/>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4" name="Google Shape;6814;p48"/>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5" name="Google Shape;6815;p48"/>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6" name="Google Shape;6816;p48"/>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7" name="Google Shape;6817;p48"/>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8" name="Google Shape;6818;p48"/>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19" name="Google Shape;6819;p48"/>
          <p:cNvGrpSpPr/>
          <p:nvPr/>
        </p:nvGrpSpPr>
        <p:grpSpPr>
          <a:xfrm rot="829705">
            <a:off x="8164917" y="118739"/>
            <a:ext cx="661252" cy="612496"/>
            <a:chOff x="396852" y="3850761"/>
            <a:chExt cx="745337" cy="690380"/>
          </a:xfrm>
        </p:grpSpPr>
        <p:sp>
          <p:nvSpPr>
            <p:cNvPr id="6820" name="Google Shape;6820;p48"/>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1" name="Google Shape;6821;p48"/>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2" name="Google Shape;6822;p48"/>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3" name="Google Shape;6823;p48"/>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4" name="Google Shape;6824;p48"/>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5" name="Google Shape;6825;p48"/>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6" name="Google Shape;6826;p48"/>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7" name="Google Shape;6827;p48"/>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8" name="Google Shape;6828;p48"/>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9" name="Google Shape;6829;p48"/>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0" name="Google Shape;6830;p48"/>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1" name="Google Shape;6831;p48"/>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2" name="Google Shape;6832;p48"/>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3" name="Google Shape;6833;p48"/>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4" name="Google Shape;6834;p48"/>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5" name="Google Shape;6835;p48"/>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36" name="Google Shape;6836;p48"/>
          <p:cNvGrpSpPr/>
          <p:nvPr/>
        </p:nvGrpSpPr>
        <p:grpSpPr>
          <a:xfrm>
            <a:off x="8068387" y="4255675"/>
            <a:ext cx="759889" cy="731839"/>
            <a:chOff x="5366167" y="5516939"/>
            <a:chExt cx="454533" cy="437755"/>
          </a:xfrm>
        </p:grpSpPr>
        <p:sp>
          <p:nvSpPr>
            <p:cNvPr id="6837" name="Google Shape;6837;p48"/>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8" name="Google Shape;6838;p48"/>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9" name="Google Shape;6839;p48"/>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0" name="Google Shape;6840;p48"/>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1" name="Google Shape;6841;p48"/>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2" name="Google Shape;6842;p48"/>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3" name="Google Shape;6843;p48"/>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4" name="Google Shape;6844;p48"/>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5" name="Google Shape;6845;p48"/>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6" name="Google Shape;6846;p48"/>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47" name="Google Shape;6847;p48"/>
          <p:cNvSpPr/>
          <p:nvPr/>
        </p:nvSpPr>
        <p:spPr>
          <a:xfrm>
            <a:off x="2293573" y="221334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8" name="Google Shape;6848;p48"/>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9" name="Google Shape;6849;p48"/>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0" name="Google Shape;6850;p48"/>
          <p:cNvSpPr/>
          <p:nvPr/>
        </p:nvSpPr>
        <p:spPr>
          <a:xfrm>
            <a:off x="1508913" y="3693025"/>
            <a:ext cx="57349" cy="57458"/>
          </a:xfrm>
          <a:custGeom>
            <a:avLst/>
            <a:gdLst/>
            <a:ahLst/>
            <a:cxnLst/>
            <a:rect l="l" t="t" r="r" b="b"/>
            <a:pathLst>
              <a:path w="523" h="524" extrusionOk="0">
                <a:moveTo>
                  <a:pt x="254" y="0"/>
                </a:moveTo>
                <a:cubicBezTo>
                  <a:pt x="254" y="0"/>
                  <a:pt x="236" y="121"/>
                  <a:pt x="232" y="234"/>
                </a:cubicBezTo>
                <a:cubicBezTo>
                  <a:pt x="143" y="240"/>
                  <a:pt x="1" y="269"/>
                  <a:pt x="1" y="269"/>
                </a:cubicBezTo>
                <a:cubicBezTo>
                  <a:pt x="1" y="269"/>
                  <a:pt x="121" y="287"/>
                  <a:pt x="232" y="291"/>
                </a:cubicBezTo>
                <a:cubicBezTo>
                  <a:pt x="234" y="405"/>
                  <a:pt x="255" y="524"/>
                  <a:pt x="255" y="524"/>
                </a:cubicBezTo>
                <a:cubicBezTo>
                  <a:pt x="255" y="524"/>
                  <a:pt x="284" y="381"/>
                  <a:pt x="290" y="292"/>
                </a:cubicBezTo>
                <a:cubicBezTo>
                  <a:pt x="404" y="290"/>
                  <a:pt x="522" y="269"/>
                  <a:pt x="522" y="269"/>
                </a:cubicBezTo>
                <a:cubicBezTo>
                  <a:pt x="522" y="269"/>
                  <a:pt x="379" y="239"/>
                  <a:pt x="290" y="234"/>
                </a:cubicBezTo>
                <a:cubicBezTo>
                  <a:pt x="284"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1" name="Google Shape;6851;p48"/>
          <p:cNvSpPr/>
          <p:nvPr/>
        </p:nvSpPr>
        <p:spPr>
          <a:xfrm>
            <a:off x="3294536" y="964690"/>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2" name="Google Shape;6852;p48"/>
          <p:cNvSpPr/>
          <p:nvPr/>
        </p:nvSpPr>
        <p:spPr>
          <a:xfrm>
            <a:off x="7675028" y="3496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3" name="Google Shape;6853;p48"/>
          <p:cNvSpPr/>
          <p:nvPr/>
        </p:nvSpPr>
        <p:spPr>
          <a:xfrm>
            <a:off x="3078974" y="28137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4" name="Google Shape;6854;p48"/>
          <p:cNvSpPr/>
          <p:nvPr/>
        </p:nvSpPr>
        <p:spPr>
          <a:xfrm>
            <a:off x="3956152" y="38334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5" name="Google Shape;6855;p48"/>
          <p:cNvSpPr/>
          <p:nvPr/>
        </p:nvSpPr>
        <p:spPr>
          <a:xfrm>
            <a:off x="6059390" y="83486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6" name="Google Shape;6856;p48"/>
          <p:cNvSpPr/>
          <p:nvPr/>
        </p:nvSpPr>
        <p:spPr>
          <a:xfrm>
            <a:off x="4254039" y="1980423"/>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7" name="Google Shape;6857;p48"/>
          <p:cNvSpPr/>
          <p:nvPr/>
        </p:nvSpPr>
        <p:spPr>
          <a:xfrm>
            <a:off x="1186195" y="1512595"/>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58" name="Google Shape;6858;p48"/>
          <p:cNvGrpSpPr/>
          <p:nvPr/>
        </p:nvGrpSpPr>
        <p:grpSpPr>
          <a:xfrm>
            <a:off x="752192" y="2813724"/>
            <a:ext cx="997804" cy="1520159"/>
            <a:chOff x="2251545" y="3095652"/>
            <a:chExt cx="344808" cy="525316"/>
          </a:xfrm>
        </p:grpSpPr>
        <p:sp>
          <p:nvSpPr>
            <p:cNvPr id="6859" name="Google Shape;6859;p48"/>
            <p:cNvSpPr/>
            <p:nvPr/>
          </p:nvSpPr>
          <p:spPr>
            <a:xfrm>
              <a:off x="2271516" y="3095652"/>
              <a:ext cx="257486" cy="505535"/>
            </a:xfrm>
            <a:custGeom>
              <a:avLst/>
              <a:gdLst/>
              <a:ahLst/>
              <a:cxnLst/>
              <a:rect l="l" t="t" r="r" b="b"/>
              <a:pathLst>
                <a:path w="5402" h="10606" extrusionOk="0">
                  <a:moveTo>
                    <a:pt x="31" y="1"/>
                  </a:moveTo>
                  <a:cubicBezTo>
                    <a:pt x="14" y="1"/>
                    <a:pt x="1" y="23"/>
                    <a:pt x="17" y="37"/>
                  </a:cubicBezTo>
                  <a:cubicBezTo>
                    <a:pt x="824" y="811"/>
                    <a:pt x="1469" y="1684"/>
                    <a:pt x="1892" y="2726"/>
                  </a:cubicBezTo>
                  <a:cubicBezTo>
                    <a:pt x="2324" y="3789"/>
                    <a:pt x="2398" y="4896"/>
                    <a:pt x="2467" y="6028"/>
                  </a:cubicBezTo>
                  <a:cubicBezTo>
                    <a:pt x="2575" y="7789"/>
                    <a:pt x="3053" y="10270"/>
                    <a:pt x="5172" y="10603"/>
                  </a:cubicBezTo>
                  <a:cubicBezTo>
                    <a:pt x="5182" y="10605"/>
                    <a:pt x="5190" y="10605"/>
                    <a:pt x="5199" y="10605"/>
                  </a:cubicBezTo>
                  <a:cubicBezTo>
                    <a:pt x="5362" y="10605"/>
                    <a:pt x="5401" y="10354"/>
                    <a:pt x="5226" y="10315"/>
                  </a:cubicBezTo>
                  <a:cubicBezTo>
                    <a:pt x="2769" y="9786"/>
                    <a:pt x="2808" y="6792"/>
                    <a:pt x="2573" y="4839"/>
                  </a:cubicBezTo>
                  <a:cubicBezTo>
                    <a:pt x="2350" y="2972"/>
                    <a:pt x="1540" y="1197"/>
                    <a:pt x="44" y="6"/>
                  </a:cubicBezTo>
                  <a:cubicBezTo>
                    <a:pt x="40" y="2"/>
                    <a:pt x="35" y="1"/>
                    <a:pt x="3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0" name="Google Shape;6860;p48"/>
            <p:cNvSpPr/>
            <p:nvPr/>
          </p:nvSpPr>
          <p:spPr>
            <a:xfrm>
              <a:off x="2295015" y="3099465"/>
              <a:ext cx="301338" cy="439757"/>
            </a:xfrm>
            <a:custGeom>
              <a:avLst/>
              <a:gdLst/>
              <a:ahLst/>
              <a:cxnLst/>
              <a:rect l="l" t="t" r="r" b="b"/>
              <a:pathLst>
                <a:path w="6322" h="9226" extrusionOk="0">
                  <a:moveTo>
                    <a:pt x="21" y="1"/>
                  </a:moveTo>
                  <a:cubicBezTo>
                    <a:pt x="10" y="1"/>
                    <a:pt x="1" y="15"/>
                    <a:pt x="12" y="23"/>
                  </a:cubicBezTo>
                  <a:cubicBezTo>
                    <a:pt x="788" y="683"/>
                    <a:pt x="1486" y="1407"/>
                    <a:pt x="1970" y="2313"/>
                  </a:cubicBezTo>
                  <a:cubicBezTo>
                    <a:pt x="2483" y="3269"/>
                    <a:pt x="2744" y="4291"/>
                    <a:pt x="2850" y="5365"/>
                  </a:cubicBezTo>
                  <a:cubicBezTo>
                    <a:pt x="2938" y="6254"/>
                    <a:pt x="3050" y="7148"/>
                    <a:pt x="3667" y="7842"/>
                  </a:cubicBezTo>
                  <a:cubicBezTo>
                    <a:pt x="4286" y="8535"/>
                    <a:pt x="5230" y="8951"/>
                    <a:pt x="6102" y="9220"/>
                  </a:cubicBezTo>
                  <a:cubicBezTo>
                    <a:pt x="6115" y="9224"/>
                    <a:pt x="6128" y="9226"/>
                    <a:pt x="6139" y="9226"/>
                  </a:cubicBezTo>
                  <a:cubicBezTo>
                    <a:pt x="6267" y="9226"/>
                    <a:pt x="6321" y="9011"/>
                    <a:pt x="6189" y="8953"/>
                  </a:cubicBezTo>
                  <a:cubicBezTo>
                    <a:pt x="5250" y="8536"/>
                    <a:pt x="4192" y="8218"/>
                    <a:pt x="3610" y="7298"/>
                  </a:cubicBezTo>
                  <a:cubicBezTo>
                    <a:pt x="3083" y="6462"/>
                    <a:pt x="3141" y="5406"/>
                    <a:pt x="2943" y="4471"/>
                  </a:cubicBezTo>
                  <a:cubicBezTo>
                    <a:pt x="2575" y="2739"/>
                    <a:pt x="1512" y="1002"/>
                    <a:pt x="29" y="3"/>
                  </a:cubicBezTo>
                  <a:cubicBezTo>
                    <a:pt x="27" y="1"/>
                    <a:pt x="24" y="1"/>
                    <a:pt x="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1" name="Google Shape;6861;p48"/>
            <p:cNvSpPr/>
            <p:nvPr/>
          </p:nvSpPr>
          <p:spPr>
            <a:xfrm>
              <a:off x="2291679" y="3155948"/>
              <a:ext cx="128696" cy="463590"/>
            </a:xfrm>
            <a:custGeom>
              <a:avLst/>
              <a:gdLst/>
              <a:ahLst/>
              <a:cxnLst/>
              <a:rect l="l" t="t" r="r" b="b"/>
              <a:pathLst>
                <a:path w="2700" h="9726" extrusionOk="0">
                  <a:moveTo>
                    <a:pt x="20" y="0"/>
                  </a:moveTo>
                  <a:cubicBezTo>
                    <a:pt x="10" y="0"/>
                    <a:pt x="1" y="11"/>
                    <a:pt x="8" y="22"/>
                  </a:cubicBezTo>
                  <a:cubicBezTo>
                    <a:pt x="520" y="845"/>
                    <a:pt x="896" y="1726"/>
                    <a:pt x="1051" y="2686"/>
                  </a:cubicBezTo>
                  <a:cubicBezTo>
                    <a:pt x="1215" y="3703"/>
                    <a:pt x="1054" y="4685"/>
                    <a:pt x="917" y="5694"/>
                  </a:cubicBezTo>
                  <a:cubicBezTo>
                    <a:pt x="800" y="6548"/>
                    <a:pt x="745" y="7430"/>
                    <a:pt x="1054" y="8251"/>
                  </a:cubicBezTo>
                  <a:cubicBezTo>
                    <a:pt x="1283" y="8863"/>
                    <a:pt x="1818" y="9676"/>
                    <a:pt x="2543" y="9725"/>
                  </a:cubicBezTo>
                  <a:cubicBezTo>
                    <a:pt x="2546" y="9726"/>
                    <a:pt x="2549" y="9726"/>
                    <a:pt x="2552" y="9726"/>
                  </a:cubicBezTo>
                  <a:cubicBezTo>
                    <a:pt x="2660" y="9726"/>
                    <a:pt x="2699" y="9598"/>
                    <a:pt x="2604" y="9538"/>
                  </a:cubicBezTo>
                  <a:cubicBezTo>
                    <a:pt x="2206" y="9280"/>
                    <a:pt x="1862" y="9109"/>
                    <a:pt x="1592" y="8693"/>
                  </a:cubicBezTo>
                  <a:cubicBezTo>
                    <a:pt x="1338" y="8302"/>
                    <a:pt x="1187" y="7843"/>
                    <a:pt x="1129" y="7382"/>
                  </a:cubicBezTo>
                  <a:cubicBezTo>
                    <a:pt x="1008" y="6410"/>
                    <a:pt x="1260" y="5435"/>
                    <a:pt x="1333" y="4471"/>
                  </a:cubicBezTo>
                  <a:cubicBezTo>
                    <a:pt x="1453" y="2888"/>
                    <a:pt x="1037" y="1255"/>
                    <a:pt x="32" y="6"/>
                  </a:cubicBezTo>
                  <a:cubicBezTo>
                    <a:pt x="29" y="2"/>
                    <a:pt x="24" y="0"/>
                    <a:pt x="20"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2" name="Google Shape;6862;p48"/>
            <p:cNvSpPr/>
            <p:nvPr/>
          </p:nvSpPr>
          <p:spPr>
            <a:xfrm>
              <a:off x="2257884" y="3158999"/>
              <a:ext cx="53242" cy="284417"/>
            </a:xfrm>
            <a:custGeom>
              <a:avLst/>
              <a:gdLst/>
              <a:ahLst/>
              <a:cxnLst/>
              <a:rect l="l" t="t" r="r" b="b"/>
              <a:pathLst>
                <a:path w="1117" h="5967" extrusionOk="0">
                  <a:moveTo>
                    <a:pt x="106" y="1"/>
                  </a:moveTo>
                  <a:cubicBezTo>
                    <a:pt x="99" y="1"/>
                    <a:pt x="92" y="10"/>
                    <a:pt x="98" y="17"/>
                  </a:cubicBezTo>
                  <a:cubicBezTo>
                    <a:pt x="759" y="905"/>
                    <a:pt x="1068" y="1979"/>
                    <a:pt x="888" y="3082"/>
                  </a:cubicBezTo>
                  <a:cubicBezTo>
                    <a:pt x="796" y="3643"/>
                    <a:pt x="544" y="4098"/>
                    <a:pt x="305" y="4602"/>
                  </a:cubicBezTo>
                  <a:cubicBezTo>
                    <a:pt x="107" y="5019"/>
                    <a:pt x="0" y="5470"/>
                    <a:pt x="133" y="5921"/>
                  </a:cubicBezTo>
                  <a:cubicBezTo>
                    <a:pt x="143" y="5951"/>
                    <a:pt x="173" y="5966"/>
                    <a:pt x="202" y="5966"/>
                  </a:cubicBezTo>
                  <a:cubicBezTo>
                    <a:pt x="233" y="5966"/>
                    <a:pt x="264" y="5949"/>
                    <a:pt x="266" y="5913"/>
                  </a:cubicBezTo>
                  <a:cubicBezTo>
                    <a:pt x="293" y="5537"/>
                    <a:pt x="312" y="5187"/>
                    <a:pt x="460" y="4834"/>
                  </a:cubicBezTo>
                  <a:cubicBezTo>
                    <a:pt x="567" y="4579"/>
                    <a:pt x="713" y="4343"/>
                    <a:pt x="821" y="4088"/>
                  </a:cubicBezTo>
                  <a:cubicBezTo>
                    <a:pt x="1010" y="3638"/>
                    <a:pt x="1104" y="3154"/>
                    <a:pt x="1108" y="2665"/>
                  </a:cubicBezTo>
                  <a:cubicBezTo>
                    <a:pt x="1116" y="1697"/>
                    <a:pt x="779" y="714"/>
                    <a:pt x="113" y="4"/>
                  </a:cubicBezTo>
                  <a:cubicBezTo>
                    <a:pt x="111" y="2"/>
                    <a:pt x="109" y="1"/>
                    <a:pt x="10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3" name="Google Shape;6863;p48"/>
            <p:cNvSpPr/>
            <p:nvPr/>
          </p:nvSpPr>
          <p:spPr>
            <a:xfrm>
              <a:off x="2422519" y="3434407"/>
              <a:ext cx="72355" cy="104386"/>
            </a:xfrm>
            <a:custGeom>
              <a:avLst/>
              <a:gdLst/>
              <a:ahLst/>
              <a:cxnLst/>
              <a:rect l="l" t="t" r="r" b="b"/>
              <a:pathLst>
                <a:path w="1518" h="2190" extrusionOk="0">
                  <a:moveTo>
                    <a:pt x="17" y="0"/>
                  </a:moveTo>
                  <a:cubicBezTo>
                    <a:pt x="8" y="0"/>
                    <a:pt x="0" y="6"/>
                    <a:pt x="1" y="17"/>
                  </a:cubicBezTo>
                  <a:cubicBezTo>
                    <a:pt x="65" y="937"/>
                    <a:pt x="587" y="1721"/>
                    <a:pt x="1377" y="2179"/>
                  </a:cubicBezTo>
                  <a:cubicBezTo>
                    <a:pt x="1390" y="2187"/>
                    <a:pt x="1402" y="2190"/>
                    <a:pt x="1414" y="2190"/>
                  </a:cubicBezTo>
                  <a:cubicBezTo>
                    <a:pt x="1479" y="2190"/>
                    <a:pt x="1518" y="2082"/>
                    <a:pt x="1444" y="2041"/>
                  </a:cubicBezTo>
                  <a:cubicBezTo>
                    <a:pt x="682" y="1611"/>
                    <a:pt x="189" y="871"/>
                    <a:pt x="35" y="15"/>
                  </a:cubicBezTo>
                  <a:cubicBezTo>
                    <a:pt x="33" y="5"/>
                    <a:pt x="25" y="0"/>
                    <a:pt x="17"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4" name="Google Shape;6864;p48"/>
            <p:cNvSpPr/>
            <p:nvPr/>
          </p:nvSpPr>
          <p:spPr>
            <a:xfrm>
              <a:off x="2520089" y="3552283"/>
              <a:ext cx="14395" cy="12631"/>
            </a:xfrm>
            <a:custGeom>
              <a:avLst/>
              <a:gdLst/>
              <a:ahLst/>
              <a:cxnLst/>
              <a:rect l="l" t="t" r="r" b="b"/>
              <a:pathLst>
                <a:path w="302" h="265" extrusionOk="0">
                  <a:moveTo>
                    <a:pt x="134" y="0"/>
                  </a:moveTo>
                  <a:cubicBezTo>
                    <a:pt x="118" y="0"/>
                    <a:pt x="103" y="3"/>
                    <a:pt x="90" y="8"/>
                  </a:cubicBezTo>
                  <a:cubicBezTo>
                    <a:pt x="62" y="18"/>
                    <a:pt x="31" y="43"/>
                    <a:pt x="19" y="72"/>
                  </a:cubicBezTo>
                  <a:cubicBezTo>
                    <a:pt x="6" y="102"/>
                    <a:pt x="0" y="136"/>
                    <a:pt x="14" y="168"/>
                  </a:cubicBezTo>
                  <a:cubicBezTo>
                    <a:pt x="26" y="197"/>
                    <a:pt x="46" y="230"/>
                    <a:pt x="78" y="240"/>
                  </a:cubicBezTo>
                  <a:cubicBezTo>
                    <a:pt x="101" y="247"/>
                    <a:pt x="126" y="259"/>
                    <a:pt x="151" y="262"/>
                  </a:cubicBezTo>
                  <a:cubicBezTo>
                    <a:pt x="160" y="264"/>
                    <a:pt x="169" y="264"/>
                    <a:pt x="178" y="264"/>
                  </a:cubicBezTo>
                  <a:cubicBezTo>
                    <a:pt x="188" y="264"/>
                    <a:pt x="198" y="263"/>
                    <a:pt x="209" y="261"/>
                  </a:cubicBezTo>
                  <a:cubicBezTo>
                    <a:pt x="241" y="255"/>
                    <a:pt x="274" y="233"/>
                    <a:pt x="287" y="201"/>
                  </a:cubicBezTo>
                  <a:cubicBezTo>
                    <a:pt x="299" y="173"/>
                    <a:pt x="302" y="144"/>
                    <a:pt x="292" y="114"/>
                  </a:cubicBezTo>
                  <a:cubicBezTo>
                    <a:pt x="284" y="92"/>
                    <a:pt x="271" y="74"/>
                    <a:pt x="253" y="57"/>
                  </a:cubicBezTo>
                  <a:cubicBezTo>
                    <a:pt x="235" y="39"/>
                    <a:pt x="210" y="25"/>
                    <a:pt x="188" y="13"/>
                  </a:cubicBezTo>
                  <a:cubicBezTo>
                    <a:pt x="173" y="4"/>
                    <a:pt x="154" y="0"/>
                    <a:pt x="13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5" name="Google Shape;6865;p48"/>
            <p:cNvSpPr/>
            <p:nvPr/>
          </p:nvSpPr>
          <p:spPr>
            <a:xfrm>
              <a:off x="2365512" y="3461671"/>
              <a:ext cx="9533" cy="16158"/>
            </a:xfrm>
            <a:custGeom>
              <a:avLst/>
              <a:gdLst/>
              <a:ahLst/>
              <a:cxnLst/>
              <a:rect l="l" t="t" r="r" b="b"/>
              <a:pathLst>
                <a:path w="200" h="339" extrusionOk="0">
                  <a:moveTo>
                    <a:pt x="101" y="1"/>
                  </a:moveTo>
                  <a:cubicBezTo>
                    <a:pt x="98" y="1"/>
                    <a:pt x="95" y="1"/>
                    <a:pt x="92" y="1"/>
                  </a:cubicBezTo>
                  <a:cubicBezTo>
                    <a:pt x="36" y="9"/>
                    <a:pt x="3" y="52"/>
                    <a:pt x="2" y="106"/>
                  </a:cubicBezTo>
                  <a:cubicBezTo>
                    <a:pt x="2" y="122"/>
                    <a:pt x="0" y="136"/>
                    <a:pt x="2" y="151"/>
                  </a:cubicBezTo>
                  <a:cubicBezTo>
                    <a:pt x="3" y="158"/>
                    <a:pt x="3" y="166"/>
                    <a:pt x="4" y="173"/>
                  </a:cubicBezTo>
                  <a:cubicBezTo>
                    <a:pt x="7" y="190"/>
                    <a:pt x="11" y="205"/>
                    <a:pt x="20" y="219"/>
                  </a:cubicBezTo>
                  <a:cubicBezTo>
                    <a:pt x="19" y="217"/>
                    <a:pt x="18" y="216"/>
                    <a:pt x="17" y="216"/>
                  </a:cubicBezTo>
                  <a:lnTo>
                    <a:pt x="17" y="216"/>
                  </a:lnTo>
                  <a:cubicBezTo>
                    <a:pt x="16" y="216"/>
                    <a:pt x="17" y="220"/>
                    <a:pt x="20" y="226"/>
                  </a:cubicBezTo>
                  <a:cubicBezTo>
                    <a:pt x="21" y="234"/>
                    <a:pt x="24" y="241"/>
                    <a:pt x="25" y="248"/>
                  </a:cubicBezTo>
                  <a:cubicBezTo>
                    <a:pt x="30" y="262"/>
                    <a:pt x="34" y="276"/>
                    <a:pt x="39" y="288"/>
                  </a:cubicBezTo>
                  <a:cubicBezTo>
                    <a:pt x="49" y="320"/>
                    <a:pt x="75" y="339"/>
                    <a:pt x="104" y="339"/>
                  </a:cubicBezTo>
                  <a:cubicBezTo>
                    <a:pt x="105" y="339"/>
                    <a:pt x="107" y="339"/>
                    <a:pt x="108" y="338"/>
                  </a:cubicBezTo>
                  <a:cubicBezTo>
                    <a:pt x="140" y="335"/>
                    <a:pt x="160" y="312"/>
                    <a:pt x="170" y="283"/>
                  </a:cubicBezTo>
                  <a:cubicBezTo>
                    <a:pt x="174" y="268"/>
                    <a:pt x="178" y="255"/>
                    <a:pt x="181" y="240"/>
                  </a:cubicBezTo>
                  <a:cubicBezTo>
                    <a:pt x="182" y="232"/>
                    <a:pt x="183" y="225"/>
                    <a:pt x="186" y="218"/>
                  </a:cubicBezTo>
                  <a:cubicBezTo>
                    <a:pt x="186" y="210"/>
                    <a:pt x="187" y="206"/>
                    <a:pt x="187" y="206"/>
                  </a:cubicBezTo>
                  <a:cubicBezTo>
                    <a:pt x="188" y="206"/>
                    <a:pt x="188" y="207"/>
                    <a:pt x="188" y="210"/>
                  </a:cubicBezTo>
                  <a:cubicBezTo>
                    <a:pt x="199" y="171"/>
                    <a:pt x="199" y="132"/>
                    <a:pt x="197" y="92"/>
                  </a:cubicBezTo>
                  <a:cubicBezTo>
                    <a:pt x="194" y="44"/>
                    <a:pt x="149" y="1"/>
                    <a:pt x="10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6" name="Google Shape;6866;p48"/>
            <p:cNvSpPr/>
            <p:nvPr/>
          </p:nvSpPr>
          <p:spPr>
            <a:xfrm>
              <a:off x="2370946" y="3524303"/>
              <a:ext cx="17112" cy="13156"/>
            </a:xfrm>
            <a:custGeom>
              <a:avLst/>
              <a:gdLst/>
              <a:ahLst/>
              <a:cxnLst/>
              <a:rect l="l" t="t" r="r" b="b"/>
              <a:pathLst>
                <a:path w="359" h="276" extrusionOk="0">
                  <a:moveTo>
                    <a:pt x="171" y="0"/>
                  </a:moveTo>
                  <a:cubicBezTo>
                    <a:pt x="125" y="0"/>
                    <a:pt x="80" y="23"/>
                    <a:pt x="53" y="76"/>
                  </a:cubicBezTo>
                  <a:cubicBezTo>
                    <a:pt x="0" y="185"/>
                    <a:pt x="95" y="275"/>
                    <a:pt x="187" y="275"/>
                  </a:cubicBezTo>
                  <a:cubicBezTo>
                    <a:pt x="234" y="275"/>
                    <a:pt x="279" y="253"/>
                    <a:pt x="306" y="199"/>
                  </a:cubicBezTo>
                  <a:cubicBezTo>
                    <a:pt x="358" y="91"/>
                    <a:pt x="264" y="0"/>
                    <a:pt x="171"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7" name="Google Shape;6867;p48"/>
            <p:cNvSpPr/>
            <p:nvPr/>
          </p:nvSpPr>
          <p:spPr>
            <a:xfrm>
              <a:off x="2399926" y="3566916"/>
              <a:ext cx="63013" cy="54052"/>
            </a:xfrm>
            <a:custGeom>
              <a:avLst/>
              <a:gdLst/>
              <a:ahLst/>
              <a:cxnLst/>
              <a:rect l="l" t="t" r="r" b="b"/>
              <a:pathLst>
                <a:path w="1322" h="1134" extrusionOk="0">
                  <a:moveTo>
                    <a:pt x="45" y="0"/>
                  </a:moveTo>
                  <a:cubicBezTo>
                    <a:pt x="23" y="0"/>
                    <a:pt x="1" y="29"/>
                    <a:pt x="15" y="51"/>
                  </a:cubicBezTo>
                  <a:cubicBezTo>
                    <a:pt x="308" y="482"/>
                    <a:pt x="756" y="974"/>
                    <a:pt x="1269" y="1132"/>
                  </a:cubicBezTo>
                  <a:cubicBezTo>
                    <a:pt x="1273" y="1133"/>
                    <a:pt x="1276" y="1133"/>
                    <a:pt x="1279" y="1133"/>
                  </a:cubicBezTo>
                  <a:cubicBezTo>
                    <a:pt x="1308" y="1133"/>
                    <a:pt x="1322" y="1090"/>
                    <a:pt x="1300" y="1069"/>
                  </a:cubicBezTo>
                  <a:cubicBezTo>
                    <a:pt x="1097" y="888"/>
                    <a:pt x="852" y="762"/>
                    <a:pt x="643" y="584"/>
                  </a:cubicBezTo>
                  <a:cubicBezTo>
                    <a:pt x="437" y="407"/>
                    <a:pt x="245" y="213"/>
                    <a:pt x="64" y="10"/>
                  </a:cubicBezTo>
                  <a:cubicBezTo>
                    <a:pt x="59" y="3"/>
                    <a:pt x="52" y="0"/>
                    <a:pt x="45"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8" name="Google Shape;6868;p48"/>
            <p:cNvSpPr/>
            <p:nvPr/>
          </p:nvSpPr>
          <p:spPr>
            <a:xfrm>
              <a:off x="2278714" y="3372824"/>
              <a:ext cx="43709" cy="187085"/>
            </a:xfrm>
            <a:custGeom>
              <a:avLst/>
              <a:gdLst/>
              <a:ahLst/>
              <a:cxnLst/>
              <a:rect l="l" t="t" r="r" b="b"/>
              <a:pathLst>
                <a:path w="917" h="3925" extrusionOk="0">
                  <a:moveTo>
                    <a:pt x="896" y="0"/>
                  </a:moveTo>
                  <a:cubicBezTo>
                    <a:pt x="891" y="0"/>
                    <a:pt x="886" y="3"/>
                    <a:pt x="883" y="9"/>
                  </a:cubicBezTo>
                  <a:cubicBezTo>
                    <a:pt x="590" y="666"/>
                    <a:pt x="323" y="1341"/>
                    <a:pt x="189" y="2052"/>
                  </a:cubicBezTo>
                  <a:cubicBezTo>
                    <a:pt x="86" y="2602"/>
                    <a:pt x="1" y="3417"/>
                    <a:pt x="354" y="3898"/>
                  </a:cubicBezTo>
                  <a:cubicBezTo>
                    <a:pt x="367" y="3916"/>
                    <a:pt x="387" y="3924"/>
                    <a:pt x="406" y="3924"/>
                  </a:cubicBezTo>
                  <a:cubicBezTo>
                    <a:pt x="439" y="3924"/>
                    <a:pt x="472" y="3900"/>
                    <a:pt x="468" y="3859"/>
                  </a:cubicBezTo>
                  <a:cubicBezTo>
                    <a:pt x="433" y="3538"/>
                    <a:pt x="306" y="3239"/>
                    <a:pt x="283" y="2911"/>
                  </a:cubicBezTo>
                  <a:cubicBezTo>
                    <a:pt x="260" y="2591"/>
                    <a:pt x="281" y="2269"/>
                    <a:pt x="336" y="1952"/>
                  </a:cubicBezTo>
                  <a:cubicBezTo>
                    <a:pt x="445" y="1288"/>
                    <a:pt x="684" y="653"/>
                    <a:pt x="913" y="24"/>
                  </a:cubicBezTo>
                  <a:cubicBezTo>
                    <a:pt x="917" y="11"/>
                    <a:pt x="906" y="0"/>
                    <a:pt x="896"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9" name="Google Shape;6869;p48"/>
            <p:cNvSpPr/>
            <p:nvPr/>
          </p:nvSpPr>
          <p:spPr>
            <a:xfrm>
              <a:off x="2304739" y="3584981"/>
              <a:ext cx="12155" cy="9390"/>
            </a:xfrm>
            <a:custGeom>
              <a:avLst/>
              <a:gdLst/>
              <a:ahLst/>
              <a:cxnLst/>
              <a:rect l="l" t="t" r="r" b="b"/>
              <a:pathLst>
                <a:path w="255" h="197" extrusionOk="0">
                  <a:moveTo>
                    <a:pt x="121" y="1"/>
                  </a:moveTo>
                  <a:cubicBezTo>
                    <a:pt x="89" y="1"/>
                    <a:pt x="57" y="16"/>
                    <a:pt x="38" y="54"/>
                  </a:cubicBezTo>
                  <a:cubicBezTo>
                    <a:pt x="0" y="132"/>
                    <a:pt x="68" y="196"/>
                    <a:pt x="134" y="196"/>
                  </a:cubicBezTo>
                  <a:cubicBezTo>
                    <a:pt x="166" y="196"/>
                    <a:pt x="198" y="180"/>
                    <a:pt x="217" y="142"/>
                  </a:cubicBezTo>
                  <a:cubicBezTo>
                    <a:pt x="255" y="65"/>
                    <a:pt x="187" y="1"/>
                    <a:pt x="12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0" name="Google Shape;6870;p48"/>
            <p:cNvSpPr/>
            <p:nvPr/>
          </p:nvSpPr>
          <p:spPr>
            <a:xfrm>
              <a:off x="2251545" y="3474875"/>
              <a:ext cx="9867" cy="10582"/>
            </a:xfrm>
            <a:custGeom>
              <a:avLst/>
              <a:gdLst/>
              <a:ahLst/>
              <a:cxnLst/>
              <a:rect l="l" t="t" r="r" b="b"/>
              <a:pathLst>
                <a:path w="207" h="222" extrusionOk="0">
                  <a:moveTo>
                    <a:pt x="104" y="0"/>
                  </a:moveTo>
                  <a:cubicBezTo>
                    <a:pt x="63" y="0"/>
                    <a:pt x="25" y="29"/>
                    <a:pt x="18" y="72"/>
                  </a:cubicBezTo>
                  <a:cubicBezTo>
                    <a:pt x="14" y="95"/>
                    <a:pt x="9" y="120"/>
                    <a:pt x="6" y="143"/>
                  </a:cubicBezTo>
                  <a:cubicBezTo>
                    <a:pt x="0" y="171"/>
                    <a:pt x="14" y="204"/>
                    <a:pt x="42" y="215"/>
                  </a:cubicBezTo>
                  <a:cubicBezTo>
                    <a:pt x="51" y="220"/>
                    <a:pt x="61" y="222"/>
                    <a:pt x="71" y="222"/>
                  </a:cubicBezTo>
                  <a:cubicBezTo>
                    <a:pt x="89" y="222"/>
                    <a:pt x="107" y="214"/>
                    <a:pt x="121" y="200"/>
                  </a:cubicBezTo>
                  <a:cubicBezTo>
                    <a:pt x="136" y="182"/>
                    <a:pt x="153" y="163"/>
                    <a:pt x="169" y="145"/>
                  </a:cubicBezTo>
                  <a:cubicBezTo>
                    <a:pt x="206" y="103"/>
                    <a:pt x="192" y="33"/>
                    <a:pt x="142" y="9"/>
                  </a:cubicBezTo>
                  <a:cubicBezTo>
                    <a:pt x="129" y="3"/>
                    <a:pt x="117" y="0"/>
                    <a:pt x="104"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71" name="Google Shape;6871;p48"/>
          <p:cNvGrpSpPr/>
          <p:nvPr/>
        </p:nvGrpSpPr>
        <p:grpSpPr>
          <a:xfrm>
            <a:off x="3956142" y="2953522"/>
            <a:ext cx="557323" cy="703300"/>
            <a:chOff x="4198851" y="-806491"/>
            <a:chExt cx="163967" cy="206914"/>
          </a:xfrm>
        </p:grpSpPr>
        <p:sp>
          <p:nvSpPr>
            <p:cNvPr id="6872" name="Google Shape;6872;p48"/>
            <p:cNvSpPr/>
            <p:nvPr/>
          </p:nvSpPr>
          <p:spPr>
            <a:xfrm>
              <a:off x="4198851" y="-631751"/>
              <a:ext cx="37417" cy="32174"/>
            </a:xfrm>
            <a:custGeom>
              <a:avLst/>
              <a:gdLst/>
              <a:ahLst/>
              <a:cxnLst/>
              <a:rect l="l" t="t" r="r" b="b"/>
              <a:pathLst>
                <a:path w="785" h="675" extrusionOk="0">
                  <a:moveTo>
                    <a:pt x="698" y="0"/>
                  </a:moveTo>
                  <a:cubicBezTo>
                    <a:pt x="368" y="0"/>
                    <a:pt x="85" y="351"/>
                    <a:pt x="7" y="639"/>
                  </a:cubicBezTo>
                  <a:cubicBezTo>
                    <a:pt x="1" y="660"/>
                    <a:pt x="18" y="675"/>
                    <a:pt x="35" y="675"/>
                  </a:cubicBezTo>
                  <a:cubicBezTo>
                    <a:pt x="44" y="675"/>
                    <a:pt x="54" y="671"/>
                    <a:pt x="59" y="661"/>
                  </a:cubicBezTo>
                  <a:cubicBezTo>
                    <a:pt x="137" y="534"/>
                    <a:pt x="239" y="415"/>
                    <a:pt x="356" y="321"/>
                  </a:cubicBezTo>
                  <a:cubicBezTo>
                    <a:pt x="473" y="226"/>
                    <a:pt x="615" y="182"/>
                    <a:pt x="740" y="99"/>
                  </a:cubicBezTo>
                  <a:cubicBezTo>
                    <a:pt x="785" y="71"/>
                    <a:pt x="767" y="3"/>
                    <a:pt x="714" y="1"/>
                  </a:cubicBezTo>
                  <a:cubicBezTo>
                    <a:pt x="708" y="0"/>
                    <a:pt x="703" y="0"/>
                    <a:pt x="69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3" name="Google Shape;6873;p48"/>
            <p:cNvSpPr/>
            <p:nvPr/>
          </p:nvSpPr>
          <p:spPr>
            <a:xfrm>
              <a:off x="4251235" y="-669645"/>
              <a:ext cx="35081" cy="21497"/>
            </a:xfrm>
            <a:custGeom>
              <a:avLst/>
              <a:gdLst/>
              <a:ahLst/>
              <a:cxnLst/>
              <a:rect l="l" t="t" r="r" b="b"/>
              <a:pathLst>
                <a:path w="736" h="451" extrusionOk="0">
                  <a:moveTo>
                    <a:pt x="658" y="0"/>
                  </a:moveTo>
                  <a:cubicBezTo>
                    <a:pt x="652" y="0"/>
                    <a:pt x="646" y="1"/>
                    <a:pt x="640" y="3"/>
                  </a:cubicBezTo>
                  <a:cubicBezTo>
                    <a:pt x="532" y="38"/>
                    <a:pt x="449" y="115"/>
                    <a:pt x="356" y="177"/>
                  </a:cubicBezTo>
                  <a:cubicBezTo>
                    <a:pt x="256" y="243"/>
                    <a:pt x="154" y="306"/>
                    <a:pt x="48" y="359"/>
                  </a:cubicBezTo>
                  <a:cubicBezTo>
                    <a:pt x="1" y="383"/>
                    <a:pt x="27" y="451"/>
                    <a:pt x="73" y="451"/>
                  </a:cubicBezTo>
                  <a:cubicBezTo>
                    <a:pt x="77" y="451"/>
                    <a:pt x="81" y="450"/>
                    <a:pt x="86" y="449"/>
                  </a:cubicBezTo>
                  <a:cubicBezTo>
                    <a:pt x="299" y="391"/>
                    <a:pt x="596" y="298"/>
                    <a:pt x="711" y="94"/>
                  </a:cubicBezTo>
                  <a:cubicBezTo>
                    <a:pt x="736" y="55"/>
                    <a:pt x="703" y="0"/>
                    <a:pt x="658"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4" name="Google Shape;6874;p48"/>
            <p:cNvSpPr/>
            <p:nvPr/>
          </p:nvSpPr>
          <p:spPr>
            <a:xfrm>
              <a:off x="4294657" y="-726080"/>
              <a:ext cx="23213" cy="33318"/>
            </a:xfrm>
            <a:custGeom>
              <a:avLst/>
              <a:gdLst/>
              <a:ahLst/>
              <a:cxnLst/>
              <a:rect l="l" t="t" r="r" b="b"/>
              <a:pathLst>
                <a:path w="487" h="699" extrusionOk="0">
                  <a:moveTo>
                    <a:pt x="382" y="0"/>
                  </a:moveTo>
                  <a:cubicBezTo>
                    <a:pt x="368" y="0"/>
                    <a:pt x="353" y="6"/>
                    <a:pt x="341" y="16"/>
                  </a:cubicBezTo>
                  <a:cubicBezTo>
                    <a:pt x="263" y="79"/>
                    <a:pt x="258" y="218"/>
                    <a:pt x="218" y="308"/>
                  </a:cubicBezTo>
                  <a:cubicBezTo>
                    <a:pt x="169" y="419"/>
                    <a:pt x="101" y="524"/>
                    <a:pt x="24" y="619"/>
                  </a:cubicBezTo>
                  <a:cubicBezTo>
                    <a:pt x="1" y="648"/>
                    <a:pt x="22" y="698"/>
                    <a:pt x="55" y="698"/>
                  </a:cubicBezTo>
                  <a:cubicBezTo>
                    <a:pt x="63" y="698"/>
                    <a:pt x="71" y="696"/>
                    <a:pt x="79" y="690"/>
                  </a:cubicBezTo>
                  <a:cubicBezTo>
                    <a:pt x="193" y="606"/>
                    <a:pt x="282" y="508"/>
                    <a:pt x="350" y="383"/>
                  </a:cubicBezTo>
                  <a:cubicBezTo>
                    <a:pt x="405" y="285"/>
                    <a:pt x="486" y="137"/>
                    <a:pt x="428" y="27"/>
                  </a:cubicBezTo>
                  <a:cubicBezTo>
                    <a:pt x="418" y="9"/>
                    <a:pt x="400" y="0"/>
                    <a:pt x="38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5" name="Google Shape;6875;p48"/>
            <p:cNvSpPr/>
            <p:nvPr/>
          </p:nvSpPr>
          <p:spPr>
            <a:xfrm>
              <a:off x="4315249" y="-802582"/>
              <a:ext cx="20734" cy="45425"/>
            </a:xfrm>
            <a:custGeom>
              <a:avLst/>
              <a:gdLst/>
              <a:ahLst/>
              <a:cxnLst/>
              <a:rect l="l" t="t" r="r" b="b"/>
              <a:pathLst>
                <a:path w="435" h="953" extrusionOk="0">
                  <a:moveTo>
                    <a:pt x="186" y="1"/>
                  </a:moveTo>
                  <a:cubicBezTo>
                    <a:pt x="158" y="1"/>
                    <a:pt x="129" y="20"/>
                    <a:pt x="122" y="48"/>
                  </a:cubicBezTo>
                  <a:cubicBezTo>
                    <a:pt x="92" y="170"/>
                    <a:pt x="122" y="287"/>
                    <a:pt x="119" y="410"/>
                  </a:cubicBezTo>
                  <a:cubicBezTo>
                    <a:pt x="116" y="567"/>
                    <a:pt x="85" y="723"/>
                    <a:pt x="21" y="867"/>
                  </a:cubicBezTo>
                  <a:cubicBezTo>
                    <a:pt x="1" y="912"/>
                    <a:pt x="36" y="952"/>
                    <a:pt x="73" y="952"/>
                  </a:cubicBezTo>
                  <a:cubicBezTo>
                    <a:pt x="90" y="952"/>
                    <a:pt x="107" y="944"/>
                    <a:pt x="119" y="924"/>
                  </a:cubicBezTo>
                  <a:cubicBezTo>
                    <a:pt x="270" y="686"/>
                    <a:pt x="434" y="269"/>
                    <a:pt x="228" y="20"/>
                  </a:cubicBezTo>
                  <a:cubicBezTo>
                    <a:pt x="217" y="7"/>
                    <a:pt x="202" y="1"/>
                    <a:pt x="18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6" name="Google Shape;6876;p48"/>
            <p:cNvSpPr/>
            <p:nvPr/>
          </p:nvSpPr>
          <p:spPr>
            <a:xfrm>
              <a:off x="4215200" y="-694431"/>
              <a:ext cx="34938" cy="27360"/>
            </a:xfrm>
            <a:custGeom>
              <a:avLst/>
              <a:gdLst/>
              <a:ahLst/>
              <a:cxnLst/>
              <a:rect l="l" t="t" r="r" b="b"/>
              <a:pathLst>
                <a:path w="733" h="574" extrusionOk="0">
                  <a:moveTo>
                    <a:pt x="612" y="1"/>
                  </a:moveTo>
                  <a:cubicBezTo>
                    <a:pt x="501" y="1"/>
                    <a:pt x="373" y="88"/>
                    <a:pt x="297" y="145"/>
                  </a:cubicBezTo>
                  <a:cubicBezTo>
                    <a:pt x="171" y="241"/>
                    <a:pt x="77" y="365"/>
                    <a:pt x="16" y="509"/>
                  </a:cubicBezTo>
                  <a:cubicBezTo>
                    <a:pt x="0" y="549"/>
                    <a:pt x="32" y="574"/>
                    <a:pt x="66" y="574"/>
                  </a:cubicBezTo>
                  <a:cubicBezTo>
                    <a:pt x="84" y="574"/>
                    <a:pt x="102" y="566"/>
                    <a:pt x="113" y="550"/>
                  </a:cubicBezTo>
                  <a:cubicBezTo>
                    <a:pt x="197" y="435"/>
                    <a:pt x="297" y="337"/>
                    <a:pt x="419" y="263"/>
                  </a:cubicBezTo>
                  <a:cubicBezTo>
                    <a:pt x="511" y="209"/>
                    <a:pt x="655" y="189"/>
                    <a:pt x="715" y="96"/>
                  </a:cubicBezTo>
                  <a:cubicBezTo>
                    <a:pt x="733" y="73"/>
                    <a:pt x="721" y="37"/>
                    <a:pt x="698" y="23"/>
                  </a:cubicBezTo>
                  <a:cubicBezTo>
                    <a:pt x="672" y="7"/>
                    <a:pt x="643" y="1"/>
                    <a:pt x="612"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7" name="Google Shape;6877;p48"/>
            <p:cNvSpPr/>
            <p:nvPr/>
          </p:nvSpPr>
          <p:spPr>
            <a:xfrm>
              <a:off x="4258718" y="-744241"/>
              <a:ext cx="24214" cy="37846"/>
            </a:xfrm>
            <a:custGeom>
              <a:avLst/>
              <a:gdLst/>
              <a:ahLst/>
              <a:cxnLst/>
              <a:rect l="l" t="t" r="r" b="b"/>
              <a:pathLst>
                <a:path w="508" h="794" extrusionOk="0">
                  <a:moveTo>
                    <a:pt x="442" y="0"/>
                  </a:moveTo>
                  <a:cubicBezTo>
                    <a:pt x="433" y="0"/>
                    <a:pt x="423" y="3"/>
                    <a:pt x="415" y="9"/>
                  </a:cubicBezTo>
                  <a:cubicBezTo>
                    <a:pt x="309" y="92"/>
                    <a:pt x="269" y="192"/>
                    <a:pt x="211" y="314"/>
                  </a:cubicBezTo>
                  <a:cubicBezTo>
                    <a:pt x="147" y="448"/>
                    <a:pt x="85" y="580"/>
                    <a:pt x="21" y="714"/>
                  </a:cubicBezTo>
                  <a:cubicBezTo>
                    <a:pt x="1" y="756"/>
                    <a:pt x="34" y="793"/>
                    <a:pt x="69" y="793"/>
                  </a:cubicBezTo>
                  <a:cubicBezTo>
                    <a:pt x="84" y="793"/>
                    <a:pt x="100" y="785"/>
                    <a:pt x="112" y="767"/>
                  </a:cubicBezTo>
                  <a:cubicBezTo>
                    <a:pt x="191" y="644"/>
                    <a:pt x="272" y="520"/>
                    <a:pt x="352" y="397"/>
                  </a:cubicBezTo>
                  <a:cubicBezTo>
                    <a:pt x="423" y="285"/>
                    <a:pt x="492" y="195"/>
                    <a:pt x="504" y="62"/>
                  </a:cubicBezTo>
                  <a:cubicBezTo>
                    <a:pt x="508" y="29"/>
                    <a:pt x="474" y="0"/>
                    <a:pt x="44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8" name="Google Shape;6878;p48"/>
            <p:cNvSpPr/>
            <p:nvPr/>
          </p:nvSpPr>
          <p:spPr>
            <a:xfrm>
              <a:off x="4276259" y="-806491"/>
              <a:ext cx="11583" cy="38370"/>
            </a:xfrm>
            <a:custGeom>
              <a:avLst/>
              <a:gdLst/>
              <a:ahLst/>
              <a:cxnLst/>
              <a:rect l="l" t="t" r="r" b="b"/>
              <a:pathLst>
                <a:path w="243" h="805" extrusionOk="0">
                  <a:moveTo>
                    <a:pt x="92" y="0"/>
                  </a:moveTo>
                  <a:cubicBezTo>
                    <a:pt x="62" y="0"/>
                    <a:pt x="33" y="18"/>
                    <a:pt x="25" y="52"/>
                  </a:cubicBezTo>
                  <a:cubicBezTo>
                    <a:pt x="0" y="157"/>
                    <a:pt x="52" y="253"/>
                    <a:pt x="69" y="358"/>
                  </a:cubicBezTo>
                  <a:cubicBezTo>
                    <a:pt x="93" y="491"/>
                    <a:pt x="99" y="623"/>
                    <a:pt x="89" y="756"/>
                  </a:cubicBezTo>
                  <a:cubicBezTo>
                    <a:pt x="87" y="788"/>
                    <a:pt x="113" y="805"/>
                    <a:pt x="139" y="805"/>
                  </a:cubicBezTo>
                  <a:cubicBezTo>
                    <a:pt x="159" y="805"/>
                    <a:pt x="180" y="794"/>
                    <a:pt x="186" y="770"/>
                  </a:cubicBezTo>
                  <a:cubicBezTo>
                    <a:pt x="221" y="636"/>
                    <a:pt x="242" y="500"/>
                    <a:pt x="237" y="362"/>
                  </a:cubicBezTo>
                  <a:cubicBezTo>
                    <a:pt x="232" y="244"/>
                    <a:pt x="231" y="104"/>
                    <a:pt x="143" y="20"/>
                  </a:cubicBezTo>
                  <a:cubicBezTo>
                    <a:pt x="129" y="7"/>
                    <a:pt x="110" y="0"/>
                    <a:pt x="92" y="0"/>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9" name="Google Shape;6879;p48"/>
            <p:cNvSpPr/>
            <p:nvPr/>
          </p:nvSpPr>
          <p:spPr>
            <a:xfrm>
              <a:off x="4251330" y="-643620"/>
              <a:ext cx="48761" cy="27407"/>
            </a:xfrm>
            <a:custGeom>
              <a:avLst/>
              <a:gdLst/>
              <a:ahLst/>
              <a:cxnLst/>
              <a:rect l="l" t="t" r="r" b="b"/>
              <a:pathLst>
                <a:path w="1023" h="575" extrusionOk="0">
                  <a:moveTo>
                    <a:pt x="961" y="1"/>
                  </a:moveTo>
                  <a:cubicBezTo>
                    <a:pt x="956" y="1"/>
                    <a:pt x="951" y="2"/>
                    <a:pt x="946" y="4"/>
                  </a:cubicBezTo>
                  <a:cubicBezTo>
                    <a:pt x="810" y="60"/>
                    <a:pt x="728" y="218"/>
                    <a:pt x="603" y="302"/>
                  </a:cubicBezTo>
                  <a:cubicBezTo>
                    <a:pt x="444" y="410"/>
                    <a:pt x="253" y="467"/>
                    <a:pt x="63" y="479"/>
                  </a:cubicBezTo>
                  <a:cubicBezTo>
                    <a:pt x="19" y="482"/>
                    <a:pt x="1" y="555"/>
                    <a:pt x="51" y="563"/>
                  </a:cubicBezTo>
                  <a:cubicBezTo>
                    <a:pt x="105" y="571"/>
                    <a:pt x="158" y="575"/>
                    <a:pt x="209" y="575"/>
                  </a:cubicBezTo>
                  <a:cubicBezTo>
                    <a:pt x="358" y="575"/>
                    <a:pt x="500" y="541"/>
                    <a:pt x="640" y="468"/>
                  </a:cubicBezTo>
                  <a:cubicBezTo>
                    <a:pt x="784" y="394"/>
                    <a:pt x="1023" y="238"/>
                    <a:pt x="1014" y="55"/>
                  </a:cubicBezTo>
                  <a:cubicBezTo>
                    <a:pt x="1013" y="29"/>
                    <a:pt x="989" y="1"/>
                    <a:pt x="961"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0" name="Google Shape;6880;p48"/>
            <p:cNvSpPr/>
            <p:nvPr/>
          </p:nvSpPr>
          <p:spPr>
            <a:xfrm>
              <a:off x="4312007" y="-701437"/>
              <a:ext cx="29600" cy="38418"/>
            </a:xfrm>
            <a:custGeom>
              <a:avLst/>
              <a:gdLst/>
              <a:ahLst/>
              <a:cxnLst/>
              <a:rect l="l" t="t" r="r" b="b"/>
              <a:pathLst>
                <a:path w="621" h="806" extrusionOk="0">
                  <a:moveTo>
                    <a:pt x="450" y="1"/>
                  </a:moveTo>
                  <a:cubicBezTo>
                    <a:pt x="424" y="1"/>
                    <a:pt x="398" y="17"/>
                    <a:pt x="385" y="48"/>
                  </a:cubicBezTo>
                  <a:cubicBezTo>
                    <a:pt x="335" y="167"/>
                    <a:pt x="332" y="294"/>
                    <a:pt x="275" y="410"/>
                  </a:cubicBezTo>
                  <a:cubicBezTo>
                    <a:pt x="220" y="527"/>
                    <a:pt x="139" y="629"/>
                    <a:pt x="41" y="713"/>
                  </a:cubicBezTo>
                  <a:cubicBezTo>
                    <a:pt x="0" y="748"/>
                    <a:pt x="37" y="806"/>
                    <a:pt x="82" y="806"/>
                  </a:cubicBezTo>
                  <a:cubicBezTo>
                    <a:pt x="90" y="806"/>
                    <a:pt x="99" y="803"/>
                    <a:pt x="108" y="799"/>
                  </a:cubicBezTo>
                  <a:cubicBezTo>
                    <a:pt x="343" y="669"/>
                    <a:pt x="621" y="336"/>
                    <a:pt x="513" y="48"/>
                  </a:cubicBezTo>
                  <a:cubicBezTo>
                    <a:pt x="501" y="16"/>
                    <a:pt x="476" y="1"/>
                    <a:pt x="450"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1" name="Google Shape;6881;p48"/>
            <p:cNvSpPr/>
            <p:nvPr/>
          </p:nvSpPr>
          <p:spPr>
            <a:xfrm>
              <a:off x="4341321" y="-770266"/>
              <a:ext cx="21497" cy="48666"/>
            </a:xfrm>
            <a:custGeom>
              <a:avLst/>
              <a:gdLst/>
              <a:ahLst/>
              <a:cxnLst/>
              <a:rect l="l" t="t" r="r" b="b"/>
              <a:pathLst>
                <a:path w="451" h="1021" extrusionOk="0">
                  <a:moveTo>
                    <a:pt x="296" y="1"/>
                  </a:moveTo>
                  <a:cubicBezTo>
                    <a:pt x="272" y="1"/>
                    <a:pt x="248" y="12"/>
                    <a:pt x="233" y="36"/>
                  </a:cubicBezTo>
                  <a:cubicBezTo>
                    <a:pt x="158" y="153"/>
                    <a:pt x="197" y="304"/>
                    <a:pt x="182" y="439"/>
                  </a:cubicBezTo>
                  <a:cubicBezTo>
                    <a:pt x="161" y="621"/>
                    <a:pt x="107" y="791"/>
                    <a:pt x="20" y="953"/>
                  </a:cubicBezTo>
                  <a:cubicBezTo>
                    <a:pt x="1" y="989"/>
                    <a:pt x="31" y="1021"/>
                    <a:pt x="61" y="1021"/>
                  </a:cubicBezTo>
                  <a:cubicBezTo>
                    <a:pt x="75" y="1021"/>
                    <a:pt x="89" y="1014"/>
                    <a:pt x="99" y="999"/>
                  </a:cubicBezTo>
                  <a:cubicBezTo>
                    <a:pt x="199" y="844"/>
                    <a:pt x="284" y="680"/>
                    <a:pt x="339" y="502"/>
                  </a:cubicBezTo>
                  <a:cubicBezTo>
                    <a:pt x="384" y="362"/>
                    <a:pt x="451" y="167"/>
                    <a:pt x="361" y="36"/>
                  </a:cubicBezTo>
                  <a:cubicBezTo>
                    <a:pt x="345" y="13"/>
                    <a:pt x="320" y="1"/>
                    <a:pt x="296" y="1"/>
                  </a:cubicBezTo>
                  <a:close/>
                </a:path>
              </a:pathLst>
            </a:custGeom>
            <a:solidFill>
              <a:srgbClr val="2035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82" name="Google Shape;6882;p48"/>
          <p:cNvSpPr txBox="1"/>
          <p:nvPr/>
        </p:nvSpPr>
        <p:spPr>
          <a:xfrm>
            <a:off x="1388454" y="1033384"/>
            <a:ext cx="6842768"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Có một đường link mình có đánh dấu đỏ lại, copy đường link này và lưu lại để một lúc nữa chúng ta sẽ dùng đến nó</a:t>
            </a:r>
            <a:endParaRPr/>
          </a:p>
        </p:txBody>
      </p:sp>
      <p:pic>
        <p:nvPicPr>
          <p:cNvPr id="6883" name="Google Shape;6883;p48" descr="Ảnh có chứa văn bản, phần mềm, Biểu tượng máy tính, Trang web&#10;&#10;Mô tả được tạo tự động"/>
          <p:cNvPicPr preferRelativeResize="0"/>
          <p:nvPr/>
        </p:nvPicPr>
        <p:blipFill rotWithShape="1">
          <a:blip r:embed="rId3">
            <a:alphaModFix/>
          </a:blip>
          <a:srcRect/>
          <a:stretch/>
        </p:blipFill>
        <p:spPr>
          <a:xfrm>
            <a:off x="1511920" y="1661438"/>
            <a:ext cx="6576308" cy="3193391"/>
          </a:xfrm>
          <a:prstGeom prst="rect">
            <a:avLst/>
          </a:prstGeom>
          <a:noFill/>
          <a:ln>
            <a:noFill/>
          </a:ln>
        </p:spPr>
      </p:pic>
      <p:sp>
        <p:nvSpPr>
          <p:cNvPr id="6884" name="Google Shape;6884;p48"/>
          <p:cNvSpPr/>
          <p:nvPr/>
        </p:nvSpPr>
        <p:spPr>
          <a:xfrm>
            <a:off x="3078974" y="2711476"/>
            <a:ext cx="2627862" cy="1868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88"/>
        <p:cNvGrpSpPr/>
        <p:nvPr/>
      </p:nvGrpSpPr>
      <p:grpSpPr>
        <a:xfrm>
          <a:off x="0" y="0"/>
          <a:ext cx="0" cy="0"/>
          <a:chOff x="0" y="0"/>
          <a:chExt cx="0" cy="0"/>
        </a:xfrm>
      </p:grpSpPr>
      <p:grpSp>
        <p:nvGrpSpPr>
          <p:cNvPr id="6889" name="Google Shape;6889;p49"/>
          <p:cNvGrpSpPr/>
          <p:nvPr/>
        </p:nvGrpSpPr>
        <p:grpSpPr>
          <a:xfrm>
            <a:off x="1171973" y="1674879"/>
            <a:ext cx="1550072" cy="1550072"/>
            <a:chOff x="530505" y="2179769"/>
            <a:chExt cx="2442212" cy="2442212"/>
          </a:xfrm>
        </p:grpSpPr>
        <p:sp>
          <p:nvSpPr>
            <p:cNvPr id="6890" name="Google Shape;6890;p49"/>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1" name="Google Shape;6891;p49"/>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2" name="Google Shape;6892;p49"/>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3" name="Google Shape;6893;p49"/>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94" name="Google Shape;6894;p49"/>
          <p:cNvSpPr txBox="1">
            <a:spLocks noGrp="1"/>
          </p:cNvSpPr>
          <p:nvPr>
            <p:ph type="title"/>
          </p:nvPr>
        </p:nvSpPr>
        <p:spPr>
          <a:xfrm>
            <a:off x="2913741" y="2007145"/>
            <a:ext cx="4944408"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vi-VN"/>
              <a:t>Cách kết nối C# với Firebase</a:t>
            </a:r>
            <a:endParaRPr/>
          </a:p>
        </p:txBody>
      </p:sp>
      <p:sp>
        <p:nvSpPr>
          <p:cNvPr id="6895" name="Google Shape;6895;p49"/>
          <p:cNvSpPr txBox="1">
            <a:spLocks noGrp="1"/>
          </p:cNvSpPr>
          <p:nvPr>
            <p:ph type="title" idx="2"/>
          </p:nvPr>
        </p:nvSpPr>
        <p:spPr>
          <a:xfrm>
            <a:off x="1234806" y="2069307"/>
            <a:ext cx="1433378" cy="93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a:t>02</a:t>
            </a:r>
            <a:endParaRPr/>
          </a:p>
        </p:txBody>
      </p:sp>
      <p:grpSp>
        <p:nvGrpSpPr>
          <p:cNvPr id="6896" name="Google Shape;6896;p49"/>
          <p:cNvGrpSpPr/>
          <p:nvPr/>
        </p:nvGrpSpPr>
        <p:grpSpPr>
          <a:xfrm>
            <a:off x="310809" y="-109565"/>
            <a:ext cx="1127479" cy="1509825"/>
            <a:chOff x="343086" y="2700509"/>
            <a:chExt cx="453294" cy="607014"/>
          </a:xfrm>
        </p:grpSpPr>
        <p:sp>
          <p:nvSpPr>
            <p:cNvPr id="6897" name="Google Shape;6897;p49"/>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8" name="Google Shape;6898;p49"/>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9" name="Google Shape;6899;p49"/>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0" name="Google Shape;6900;p49"/>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1" name="Google Shape;6901;p49"/>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2" name="Google Shape;6902;p49"/>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3" name="Google Shape;6903;p49"/>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4" name="Google Shape;6904;p49"/>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5" name="Google Shape;6905;p49"/>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6" name="Google Shape;6906;p49"/>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7" name="Google Shape;6907;p49"/>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8" name="Google Shape;6908;p49"/>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9" name="Google Shape;6909;p49"/>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0" name="Google Shape;6910;p49"/>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1" name="Google Shape;6911;p49"/>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12" name="Google Shape;6912;p49"/>
          <p:cNvGrpSpPr/>
          <p:nvPr/>
        </p:nvGrpSpPr>
        <p:grpSpPr>
          <a:xfrm rot="-626566">
            <a:off x="7127970" y="872902"/>
            <a:ext cx="779334" cy="952470"/>
            <a:chOff x="1562309" y="2509229"/>
            <a:chExt cx="347239" cy="424362"/>
          </a:xfrm>
        </p:grpSpPr>
        <p:sp>
          <p:nvSpPr>
            <p:cNvPr id="6913" name="Google Shape;6913;p49"/>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4" name="Google Shape;6914;p49"/>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5" name="Google Shape;6915;p49"/>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6" name="Google Shape;6916;p49"/>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7" name="Google Shape;6917;p49"/>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8" name="Google Shape;6918;p49"/>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9" name="Google Shape;6919;p49"/>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0" name="Google Shape;6920;p49"/>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1" name="Google Shape;6921;p49"/>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2" name="Google Shape;6922;p49"/>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3" name="Google Shape;6923;p49"/>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4" name="Google Shape;6924;p49"/>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5" name="Google Shape;6925;p49"/>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26" name="Google Shape;6926;p49"/>
          <p:cNvGrpSpPr/>
          <p:nvPr/>
        </p:nvGrpSpPr>
        <p:grpSpPr>
          <a:xfrm rot="1560014">
            <a:off x="2980198" y="3603712"/>
            <a:ext cx="1121187" cy="1132994"/>
            <a:chOff x="4040460" y="135322"/>
            <a:chExt cx="330843" cy="334322"/>
          </a:xfrm>
        </p:grpSpPr>
        <p:sp>
          <p:nvSpPr>
            <p:cNvPr id="6927" name="Google Shape;6927;p49"/>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8" name="Google Shape;6928;p49"/>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9" name="Google Shape;6929;p49"/>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0" name="Google Shape;6930;p49"/>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1" name="Google Shape;6931;p49"/>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2" name="Google Shape;6932;p49"/>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3" name="Google Shape;6933;p49"/>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4" name="Google Shape;6934;p49"/>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5" name="Google Shape;6935;p49"/>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6" name="Google Shape;6936;p49"/>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7" name="Google Shape;6937;p49"/>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38" name="Google Shape;6938;p49"/>
          <p:cNvGrpSpPr/>
          <p:nvPr/>
        </p:nvGrpSpPr>
        <p:grpSpPr>
          <a:xfrm>
            <a:off x="2303209" y="1360160"/>
            <a:ext cx="446750" cy="307147"/>
            <a:chOff x="5807116" y="-753678"/>
            <a:chExt cx="145806" cy="100240"/>
          </a:xfrm>
        </p:grpSpPr>
        <p:sp>
          <p:nvSpPr>
            <p:cNvPr id="6939" name="Google Shape;6939;p49"/>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0" name="Google Shape;6940;p49"/>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1" name="Google Shape;6941;p49"/>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2" name="Google Shape;6942;p49"/>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43" name="Google Shape;6943;p49"/>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4" name="Google Shape;6944;p49"/>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5" name="Google Shape;6945;p49"/>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6" name="Google Shape;6946;p49"/>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7" name="Google Shape;6947;p49"/>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8" name="Google Shape;6948;p49"/>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9" name="Google Shape;6949;p49"/>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0" name="Google Shape;6950;p49"/>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1" name="Google Shape;6951;p49"/>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2" name="Google Shape;6952;p49"/>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3" name="Google Shape;6953;p49"/>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4" name="Google Shape;6954;p49"/>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5" name="Google Shape;6955;p49"/>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6" name="Google Shape;6956;p49"/>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7" name="Google Shape;6957;p49"/>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8" name="Google Shape;6958;p49"/>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9" name="Google Shape;6959;p49"/>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0" name="Google Shape;6960;p49"/>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61" name="Google Shape;6961;p49"/>
          <p:cNvGrpSpPr/>
          <p:nvPr/>
        </p:nvGrpSpPr>
        <p:grpSpPr>
          <a:xfrm>
            <a:off x="110558" y="3271539"/>
            <a:ext cx="1994483" cy="1491696"/>
            <a:chOff x="574023" y="2653178"/>
            <a:chExt cx="667453" cy="499196"/>
          </a:xfrm>
        </p:grpSpPr>
        <p:sp>
          <p:nvSpPr>
            <p:cNvPr id="6962" name="Google Shape;6962;p49"/>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3" name="Google Shape;6963;p49"/>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4" name="Google Shape;6964;p49"/>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5" name="Google Shape;6965;p49"/>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6" name="Google Shape;6966;p49"/>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7" name="Google Shape;6967;p49"/>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8" name="Google Shape;6968;p49"/>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9" name="Google Shape;6969;p49"/>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0" name="Google Shape;6970;p49"/>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1" name="Google Shape;6971;p49"/>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2" name="Google Shape;6972;p49"/>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3" name="Google Shape;6973;p49"/>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4" name="Google Shape;6974;p49"/>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5" name="Google Shape;6975;p49"/>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6" name="Google Shape;6976;p49"/>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7" name="Google Shape;6977;p49"/>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8" name="Google Shape;6978;p49"/>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9" name="Google Shape;6979;p49"/>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0" name="Google Shape;6980;p49"/>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1" name="Google Shape;6981;p49"/>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2" name="Google Shape;6982;p49"/>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83" name="Google Shape;6983;p49"/>
          <p:cNvGrpSpPr/>
          <p:nvPr/>
        </p:nvGrpSpPr>
        <p:grpSpPr>
          <a:xfrm>
            <a:off x="7814766" y="3097673"/>
            <a:ext cx="1147327" cy="1049407"/>
            <a:chOff x="7078965" y="5331432"/>
            <a:chExt cx="404915" cy="370357"/>
          </a:xfrm>
        </p:grpSpPr>
        <p:sp>
          <p:nvSpPr>
            <p:cNvPr id="6984" name="Google Shape;6984;p49"/>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5" name="Google Shape;6985;p49"/>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6" name="Google Shape;6986;p49"/>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7" name="Google Shape;6987;p49"/>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8" name="Google Shape;6988;p49"/>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9" name="Google Shape;6989;p49"/>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0" name="Google Shape;6990;p49"/>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1" name="Google Shape;6991;p49"/>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2" name="Google Shape;6992;p49"/>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3" name="Google Shape;6993;p49"/>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4" name="Google Shape;6994;p49"/>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5" name="Google Shape;6995;p49"/>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6" name="Google Shape;6996;p49"/>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7" name="Google Shape;6997;p49"/>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8" name="Google Shape;6998;p49"/>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99" name="Google Shape;6999;p49"/>
          <p:cNvGrpSpPr/>
          <p:nvPr/>
        </p:nvGrpSpPr>
        <p:grpSpPr>
          <a:xfrm>
            <a:off x="2891619" y="397125"/>
            <a:ext cx="581028" cy="581052"/>
            <a:chOff x="2787299" y="187324"/>
            <a:chExt cx="1165552" cy="1165600"/>
          </a:xfrm>
        </p:grpSpPr>
        <p:sp>
          <p:nvSpPr>
            <p:cNvPr id="7000" name="Google Shape;7000;p49"/>
            <p:cNvSpPr/>
            <p:nvPr/>
          </p:nvSpPr>
          <p:spPr>
            <a:xfrm>
              <a:off x="2787299" y="187324"/>
              <a:ext cx="1165552" cy="1165600"/>
            </a:xfrm>
            <a:custGeom>
              <a:avLst/>
              <a:gdLst/>
              <a:ahLst/>
              <a:cxnLst/>
              <a:rect l="l" t="t" r="r" b="b"/>
              <a:pathLst>
                <a:path w="24453" h="24454" extrusionOk="0">
                  <a:moveTo>
                    <a:pt x="12226" y="1"/>
                  </a:moveTo>
                  <a:cubicBezTo>
                    <a:pt x="8983" y="1"/>
                    <a:pt x="5874" y="1289"/>
                    <a:pt x="3582" y="3582"/>
                  </a:cubicBezTo>
                  <a:cubicBezTo>
                    <a:pt x="1288" y="5875"/>
                    <a:pt x="0" y="8985"/>
                    <a:pt x="0" y="12227"/>
                  </a:cubicBezTo>
                  <a:cubicBezTo>
                    <a:pt x="0" y="15469"/>
                    <a:pt x="1288" y="18579"/>
                    <a:pt x="3582" y="20872"/>
                  </a:cubicBezTo>
                  <a:cubicBezTo>
                    <a:pt x="5874" y="23164"/>
                    <a:pt x="8983" y="24453"/>
                    <a:pt x="12226" y="24453"/>
                  </a:cubicBezTo>
                  <a:cubicBezTo>
                    <a:pt x="15469" y="24453"/>
                    <a:pt x="18579" y="23164"/>
                    <a:pt x="20871" y="20872"/>
                  </a:cubicBezTo>
                  <a:cubicBezTo>
                    <a:pt x="23164" y="18579"/>
                    <a:pt x="24453" y="15469"/>
                    <a:pt x="24453" y="12227"/>
                  </a:cubicBezTo>
                  <a:cubicBezTo>
                    <a:pt x="24453" y="8985"/>
                    <a:pt x="23164" y="5875"/>
                    <a:pt x="20871" y="3582"/>
                  </a:cubicBezTo>
                  <a:cubicBezTo>
                    <a:pt x="18579" y="1289"/>
                    <a:pt x="15469" y="1"/>
                    <a:pt x="1222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1" name="Google Shape;7001;p49"/>
            <p:cNvSpPr/>
            <p:nvPr/>
          </p:nvSpPr>
          <p:spPr>
            <a:xfrm>
              <a:off x="3426916" y="190089"/>
              <a:ext cx="398575" cy="216971"/>
            </a:xfrm>
            <a:custGeom>
              <a:avLst/>
              <a:gdLst/>
              <a:ahLst/>
              <a:cxnLst/>
              <a:rect l="l" t="t" r="r" b="b"/>
              <a:pathLst>
                <a:path w="8362" h="4552" extrusionOk="0">
                  <a:moveTo>
                    <a:pt x="1" y="0"/>
                  </a:moveTo>
                  <a:lnTo>
                    <a:pt x="1" y="0"/>
                  </a:lnTo>
                  <a:cubicBezTo>
                    <a:pt x="207" y="303"/>
                    <a:pt x="434" y="591"/>
                    <a:pt x="675" y="859"/>
                  </a:cubicBezTo>
                  <a:cubicBezTo>
                    <a:pt x="1389" y="1658"/>
                    <a:pt x="2226" y="2348"/>
                    <a:pt x="3120" y="2939"/>
                  </a:cubicBezTo>
                  <a:cubicBezTo>
                    <a:pt x="3544" y="3218"/>
                    <a:pt x="3982" y="3489"/>
                    <a:pt x="4444" y="3705"/>
                  </a:cubicBezTo>
                  <a:cubicBezTo>
                    <a:pt x="5041" y="3986"/>
                    <a:pt x="5675" y="4187"/>
                    <a:pt x="6321" y="4318"/>
                  </a:cubicBezTo>
                  <a:cubicBezTo>
                    <a:pt x="6995" y="4458"/>
                    <a:pt x="7676" y="4519"/>
                    <a:pt x="8361" y="4552"/>
                  </a:cubicBezTo>
                  <a:cubicBezTo>
                    <a:pt x="6356" y="2035"/>
                    <a:pt x="3382" y="329"/>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2" name="Google Shape;7002;p49"/>
            <p:cNvSpPr/>
            <p:nvPr/>
          </p:nvSpPr>
          <p:spPr>
            <a:xfrm>
              <a:off x="3177771" y="196476"/>
              <a:ext cx="739570" cy="373837"/>
            </a:xfrm>
            <a:custGeom>
              <a:avLst/>
              <a:gdLst/>
              <a:ahLst/>
              <a:cxnLst/>
              <a:rect l="l" t="t" r="r" b="b"/>
              <a:pathLst>
                <a:path w="15516" h="7843" extrusionOk="0">
                  <a:moveTo>
                    <a:pt x="1888" y="0"/>
                  </a:moveTo>
                  <a:cubicBezTo>
                    <a:pt x="1240" y="116"/>
                    <a:pt x="610" y="282"/>
                    <a:pt x="1" y="494"/>
                  </a:cubicBezTo>
                  <a:cubicBezTo>
                    <a:pt x="1003" y="1837"/>
                    <a:pt x="2199" y="3036"/>
                    <a:pt x="3537" y="4042"/>
                  </a:cubicBezTo>
                  <a:cubicBezTo>
                    <a:pt x="5003" y="5144"/>
                    <a:pt x="6638" y="6026"/>
                    <a:pt x="8379" y="6606"/>
                  </a:cubicBezTo>
                  <a:cubicBezTo>
                    <a:pt x="10102" y="7181"/>
                    <a:pt x="11912" y="7432"/>
                    <a:pt x="13712" y="7641"/>
                  </a:cubicBezTo>
                  <a:cubicBezTo>
                    <a:pt x="14311" y="7710"/>
                    <a:pt x="14915" y="7775"/>
                    <a:pt x="15515" y="7842"/>
                  </a:cubicBezTo>
                  <a:cubicBezTo>
                    <a:pt x="15356" y="7406"/>
                    <a:pt x="15172" y="6979"/>
                    <a:pt x="14966" y="6566"/>
                  </a:cubicBezTo>
                  <a:cubicBezTo>
                    <a:pt x="14857" y="6580"/>
                    <a:pt x="14749" y="6592"/>
                    <a:pt x="14640" y="6603"/>
                  </a:cubicBezTo>
                  <a:cubicBezTo>
                    <a:pt x="14129" y="6653"/>
                    <a:pt x="13616" y="6680"/>
                    <a:pt x="13105" y="6680"/>
                  </a:cubicBezTo>
                  <a:cubicBezTo>
                    <a:pt x="11998" y="6680"/>
                    <a:pt x="10897" y="6555"/>
                    <a:pt x="9819" y="6272"/>
                  </a:cubicBezTo>
                  <a:cubicBezTo>
                    <a:pt x="9095" y="6082"/>
                    <a:pt x="8374" y="5844"/>
                    <a:pt x="7721" y="5469"/>
                  </a:cubicBezTo>
                  <a:cubicBezTo>
                    <a:pt x="7191" y="5163"/>
                    <a:pt x="6705" y="4781"/>
                    <a:pt x="6256" y="4366"/>
                  </a:cubicBezTo>
                  <a:cubicBezTo>
                    <a:pt x="5345" y="3520"/>
                    <a:pt x="4584" y="2534"/>
                    <a:pt x="3742" y="1624"/>
                  </a:cubicBezTo>
                  <a:cubicBezTo>
                    <a:pt x="3183" y="1020"/>
                    <a:pt x="2576" y="447"/>
                    <a:pt x="188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3" name="Google Shape;7003;p49"/>
            <p:cNvSpPr/>
            <p:nvPr/>
          </p:nvSpPr>
          <p:spPr>
            <a:xfrm>
              <a:off x="2938254" y="302340"/>
              <a:ext cx="1014502" cy="504200"/>
            </a:xfrm>
            <a:custGeom>
              <a:avLst/>
              <a:gdLst/>
              <a:ahLst/>
              <a:cxnLst/>
              <a:rect l="l" t="t" r="r" b="b"/>
              <a:pathLst>
                <a:path w="21284" h="10578" extrusionOk="0">
                  <a:moveTo>
                    <a:pt x="1772" y="1"/>
                  </a:moveTo>
                  <a:cubicBezTo>
                    <a:pt x="1131" y="479"/>
                    <a:pt x="535" y="1016"/>
                    <a:pt x="0" y="1610"/>
                  </a:cubicBezTo>
                  <a:cubicBezTo>
                    <a:pt x="1921" y="2134"/>
                    <a:pt x="3936" y="2330"/>
                    <a:pt x="5774" y="3131"/>
                  </a:cubicBezTo>
                  <a:cubicBezTo>
                    <a:pt x="6648" y="3512"/>
                    <a:pt x="7479" y="4026"/>
                    <a:pt x="8221" y="4621"/>
                  </a:cubicBezTo>
                  <a:cubicBezTo>
                    <a:pt x="8945" y="5202"/>
                    <a:pt x="9600" y="5860"/>
                    <a:pt x="10268" y="6501"/>
                  </a:cubicBezTo>
                  <a:cubicBezTo>
                    <a:pt x="10940" y="7145"/>
                    <a:pt x="11631" y="7783"/>
                    <a:pt x="12414" y="8295"/>
                  </a:cubicBezTo>
                  <a:cubicBezTo>
                    <a:pt x="13236" y="8833"/>
                    <a:pt x="14136" y="9263"/>
                    <a:pt x="15062" y="9590"/>
                  </a:cubicBezTo>
                  <a:cubicBezTo>
                    <a:pt x="16932" y="10251"/>
                    <a:pt x="18918" y="10490"/>
                    <a:pt x="20890" y="10567"/>
                  </a:cubicBezTo>
                  <a:cubicBezTo>
                    <a:pt x="21012" y="10572"/>
                    <a:pt x="21137" y="10574"/>
                    <a:pt x="21261" y="10577"/>
                  </a:cubicBezTo>
                  <a:cubicBezTo>
                    <a:pt x="21276" y="10325"/>
                    <a:pt x="21284" y="10070"/>
                    <a:pt x="21284" y="9813"/>
                  </a:cubicBezTo>
                  <a:cubicBezTo>
                    <a:pt x="21284" y="9585"/>
                    <a:pt x="21276" y="9358"/>
                    <a:pt x="21264" y="9133"/>
                  </a:cubicBezTo>
                  <a:cubicBezTo>
                    <a:pt x="20770" y="9239"/>
                    <a:pt x="20265" y="9310"/>
                    <a:pt x="19757" y="9335"/>
                  </a:cubicBezTo>
                  <a:cubicBezTo>
                    <a:pt x="19582" y="9344"/>
                    <a:pt x="19407" y="9349"/>
                    <a:pt x="19232" y="9349"/>
                  </a:cubicBezTo>
                  <a:cubicBezTo>
                    <a:pt x="17727" y="9349"/>
                    <a:pt x="16222" y="9027"/>
                    <a:pt x="14832" y="8461"/>
                  </a:cubicBezTo>
                  <a:cubicBezTo>
                    <a:pt x="14055" y="8145"/>
                    <a:pt x="13310" y="7755"/>
                    <a:pt x="12614" y="7290"/>
                  </a:cubicBezTo>
                  <a:cubicBezTo>
                    <a:pt x="11912" y="6821"/>
                    <a:pt x="11280" y="6274"/>
                    <a:pt x="10678" y="5684"/>
                  </a:cubicBezTo>
                  <a:cubicBezTo>
                    <a:pt x="9300" y="4333"/>
                    <a:pt x="8114" y="2767"/>
                    <a:pt x="6507" y="1665"/>
                  </a:cubicBezTo>
                  <a:cubicBezTo>
                    <a:pt x="5626" y="1061"/>
                    <a:pt x="4647" y="675"/>
                    <a:pt x="3615" y="411"/>
                  </a:cubicBezTo>
                  <a:cubicBezTo>
                    <a:pt x="3004" y="255"/>
                    <a:pt x="2388" y="132"/>
                    <a:pt x="1772"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4" name="Google Shape;7004;p49"/>
            <p:cNvSpPr/>
            <p:nvPr/>
          </p:nvSpPr>
          <p:spPr>
            <a:xfrm>
              <a:off x="2852553" y="470454"/>
              <a:ext cx="1079803" cy="509301"/>
            </a:xfrm>
            <a:custGeom>
              <a:avLst/>
              <a:gdLst/>
              <a:ahLst/>
              <a:cxnLst/>
              <a:rect l="l" t="t" r="r" b="b"/>
              <a:pathLst>
                <a:path w="22654" h="10685" extrusionOk="0">
                  <a:moveTo>
                    <a:pt x="374" y="0"/>
                  </a:moveTo>
                  <a:cubicBezTo>
                    <a:pt x="243" y="219"/>
                    <a:pt x="118" y="441"/>
                    <a:pt x="1" y="668"/>
                  </a:cubicBezTo>
                  <a:cubicBezTo>
                    <a:pt x="844" y="2434"/>
                    <a:pt x="2218" y="3935"/>
                    <a:pt x="3788" y="5098"/>
                  </a:cubicBezTo>
                  <a:cubicBezTo>
                    <a:pt x="5787" y="6578"/>
                    <a:pt x="8151" y="7623"/>
                    <a:pt x="10600" y="8075"/>
                  </a:cubicBezTo>
                  <a:cubicBezTo>
                    <a:pt x="11843" y="8303"/>
                    <a:pt x="13105" y="8437"/>
                    <a:pt x="14355" y="8622"/>
                  </a:cubicBezTo>
                  <a:cubicBezTo>
                    <a:pt x="15554" y="8800"/>
                    <a:pt x="16750" y="8997"/>
                    <a:pt x="17933" y="9259"/>
                  </a:cubicBezTo>
                  <a:cubicBezTo>
                    <a:pt x="19420" y="9588"/>
                    <a:pt x="20890" y="10033"/>
                    <a:pt x="22264" y="10685"/>
                  </a:cubicBezTo>
                  <a:cubicBezTo>
                    <a:pt x="22415" y="10295"/>
                    <a:pt x="22543" y="9893"/>
                    <a:pt x="22653" y="9485"/>
                  </a:cubicBezTo>
                  <a:cubicBezTo>
                    <a:pt x="22368" y="9302"/>
                    <a:pt x="22074" y="9125"/>
                    <a:pt x="21776" y="8957"/>
                  </a:cubicBezTo>
                  <a:cubicBezTo>
                    <a:pt x="20658" y="8329"/>
                    <a:pt x="19463" y="7814"/>
                    <a:pt x="18207" y="7537"/>
                  </a:cubicBezTo>
                  <a:cubicBezTo>
                    <a:pt x="17243" y="7323"/>
                    <a:pt x="16265" y="7171"/>
                    <a:pt x="15286" y="7047"/>
                  </a:cubicBezTo>
                  <a:cubicBezTo>
                    <a:pt x="13262" y="6789"/>
                    <a:pt x="11224" y="6627"/>
                    <a:pt x="9216" y="6253"/>
                  </a:cubicBezTo>
                  <a:cubicBezTo>
                    <a:pt x="7308" y="5898"/>
                    <a:pt x="5383" y="5343"/>
                    <a:pt x="3754" y="4254"/>
                  </a:cubicBezTo>
                  <a:cubicBezTo>
                    <a:pt x="2942" y="3712"/>
                    <a:pt x="2225" y="3043"/>
                    <a:pt x="1634" y="2267"/>
                  </a:cubicBezTo>
                  <a:cubicBezTo>
                    <a:pt x="1107" y="1575"/>
                    <a:pt x="695" y="807"/>
                    <a:pt x="37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5" name="Google Shape;7005;p49"/>
            <p:cNvSpPr/>
            <p:nvPr/>
          </p:nvSpPr>
          <p:spPr>
            <a:xfrm>
              <a:off x="2790970" y="661925"/>
              <a:ext cx="1029421" cy="585994"/>
            </a:xfrm>
            <a:custGeom>
              <a:avLst/>
              <a:gdLst/>
              <a:ahLst/>
              <a:cxnLst/>
              <a:rect l="l" t="t" r="r" b="b"/>
              <a:pathLst>
                <a:path w="21597" h="12294" extrusionOk="0">
                  <a:moveTo>
                    <a:pt x="137" y="0"/>
                  </a:moveTo>
                  <a:cubicBezTo>
                    <a:pt x="79" y="304"/>
                    <a:pt x="36" y="613"/>
                    <a:pt x="1" y="925"/>
                  </a:cubicBezTo>
                  <a:cubicBezTo>
                    <a:pt x="861" y="1109"/>
                    <a:pt x="1680" y="1459"/>
                    <a:pt x="2418" y="1936"/>
                  </a:cubicBezTo>
                  <a:cubicBezTo>
                    <a:pt x="3199" y="2442"/>
                    <a:pt x="3891" y="3073"/>
                    <a:pt x="4529" y="3747"/>
                  </a:cubicBezTo>
                  <a:cubicBezTo>
                    <a:pt x="5876" y="5169"/>
                    <a:pt x="7007" y="6787"/>
                    <a:pt x="8430" y="8137"/>
                  </a:cubicBezTo>
                  <a:cubicBezTo>
                    <a:pt x="9911" y="9542"/>
                    <a:pt x="11747" y="10561"/>
                    <a:pt x="13663" y="11240"/>
                  </a:cubicBezTo>
                  <a:cubicBezTo>
                    <a:pt x="15423" y="11864"/>
                    <a:pt x="17280" y="12215"/>
                    <a:pt x="19147" y="12294"/>
                  </a:cubicBezTo>
                  <a:cubicBezTo>
                    <a:pt x="20063" y="11653"/>
                    <a:pt x="20888" y="10889"/>
                    <a:pt x="21596" y="10026"/>
                  </a:cubicBezTo>
                  <a:lnTo>
                    <a:pt x="21596" y="10026"/>
                  </a:lnTo>
                  <a:cubicBezTo>
                    <a:pt x="21399" y="10063"/>
                    <a:pt x="21204" y="10095"/>
                    <a:pt x="21006" y="10122"/>
                  </a:cubicBezTo>
                  <a:cubicBezTo>
                    <a:pt x="20555" y="10184"/>
                    <a:pt x="20106" y="10215"/>
                    <a:pt x="19658" y="10215"/>
                  </a:cubicBezTo>
                  <a:cubicBezTo>
                    <a:pt x="19022" y="10215"/>
                    <a:pt x="18389" y="10153"/>
                    <a:pt x="17755" y="10026"/>
                  </a:cubicBezTo>
                  <a:cubicBezTo>
                    <a:pt x="16674" y="9809"/>
                    <a:pt x="15615" y="9498"/>
                    <a:pt x="14579" y="9120"/>
                  </a:cubicBezTo>
                  <a:cubicBezTo>
                    <a:pt x="12484" y="8355"/>
                    <a:pt x="10461" y="7322"/>
                    <a:pt x="8663" y="5997"/>
                  </a:cubicBezTo>
                  <a:cubicBezTo>
                    <a:pt x="7114" y="4855"/>
                    <a:pt x="5806" y="3438"/>
                    <a:pt x="4336" y="2205"/>
                  </a:cubicBezTo>
                  <a:cubicBezTo>
                    <a:pt x="3641" y="1621"/>
                    <a:pt x="2902" y="1086"/>
                    <a:pt x="2089" y="676"/>
                  </a:cubicBezTo>
                  <a:cubicBezTo>
                    <a:pt x="1471" y="365"/>
                    <a:pt x="813" y="140"/>
                    <a:pt x="137"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6" name="Google Shape;7006;p49"/>
            <p:cNvSpPr/>
            <p:nvPr/>
          </p:nvSpPr>
          <p:spPr>
            <a:xfrm>
              <a:off x="2831676" y="993339"/>
              <a:ext cx="686710" cy="359442"/>
            </a:xfrm>
            <a:custGeom>
              <a:avLst/>
              <a:gdLst/>
              <a:ahLst/>
              <a:cxnLst/>
              <a:rect l="l" t="t" r="r" b="b"/>
              <a:pathLst>
                <a:path w="14407" h="7541" extrusionOk="0">
                  <a:moveTo>
                    <a:pt x="1" y="0"/>
                  </a:moveTo>
                  <a:lnTo>
                    <a:pt x="1" y="0"/>
                  </a:lnTo>
                  <a:cubicBezTo>
                    <a:pt x="348" y="834"/>
                    <a:pt x="784" y="1620"/>
                    <a:pt x="1297" y="2349"/>
                  </a:cubicBezTo>
                  <a:cubicBezTo>
                    <a:pt x="2205" y="2658"/>
                    <a:pt x="3126" y="2923"/>
                    <a:pt x="4038" y="3221"/>
                  </a:cubicBezTo>
                  <a:cubicBezTo>
                    <a:pt x="5220" y="3605"/>
                    <a:pt x="6376" y="4066"/>
                    <a:pt x="7443" y="4708"/>
                  </a:cubicBezTo>
                  <a:cubicBezTo>
                    <a:pt x="7971" y="5026"/>
                    <a:pt x="8453" y="5409"/>
                    <a:pt x="8931" y="5797"/>
                  </a:cubicBezTo>
                  <a:cubicBezTo>
                    <a:pt x="9405" y="6183"/>
                    <a:pt x="9865" y="6587"/>
                    <a:pt x="10297" y="7021"/>
                  </a:cubicBezTo>
                  <a:cubicBezTo>
                    <a:pt x="10462" y="7186"/>
                    <a:pt x="10620" y="7356"/>
                    <a:pt x="10774" y="7529"/>
                  </a:cubicBezTo>
                  <a:cubicBezTo>
                    <a:pt x="10947" y="7538"/>
                    <a:pt x="11122" y="7541"/>
                    <a:pt x="11295" y="7541"/>
                  </a:cubicBezTo>
                  <a:cubicBezTo>
                    <a:pt x="12371" y="7541"/>
                    <a:pt x="13414" y="7402"/>
                    <a:pt x="14407" y="7140"/>
                  </a:cubicBezTo>
                  <a:cubicBezTo>
                    <a:pt x="13669" y="6379"/>
                    <a:pt x="12866" y="5686"/>
                    <a:pt x="11981" y="5100"/>
                  </a:cubicBezTo>
                  <a:cubicBezTo>
                    <a:pt x="11243" y="4612"/>
                    <a:pt x="10453" y="4195"/>
                    <a:pt x="9623" y="3886"/>
                  </a:cubicBezTo>
                  <a:cubicBezTo>
                    <a:pt x="8803" y="3583"/>
                    <a:pt x="7966" y="3325"/>
                    <a:pt x="7128" y="3080"/>
                  </a:cubicBezTo>
                  <a:cubicBezTo>
                    <a:pt x="5519" y="2609"/>
                    <a:pt x="3890" y="2176"/>
                    <a:pt x="2367" y="1467"/>
                  </a:cubicBezTo>
                  <a:cubicBezTo>
                    <a:pt x="1517" y="1070"/>
                    <a:pt x="723" y="579"/>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7" name="Google Shape;7007;p49"/>
            <p:cNvSpPr/>
            <p:nvPr/>
          </p:nvSpPr>
          <p:spPr>
            <a:xfrm>
              <a:off x="3351033" y="438519"/>
              <a:ext cx="61726" cy="54147"/>
            </a:xfrm>
            <a:custGeom>
              <a:avLst/>
              <a:gdLst/>
              <a:ahLst/>
              <a:cxnLst/>
              <a:rect l="l" t="t" r="r" b="b"/>
              <a:pathLst>
                <a:path w="1295" h="1136" extrusionOk="0">
                  <a:moveTo>
                    <a:pt x="648" y="0"/>
                  </a:moveTo>
                  <a:cubicBezTo>
                    <a:pt x="565" y="0"/>
                    <a:pt x="480" y="19"/>
                    <a:pt x="401" y="57"/>
                  </a:cubicBezTo>
                  <a:cubicBezTo>
                    <a:pt x="118" y="193"/>
                    <a:pt x="1" y="532"/>
                    <a:pt x="137" y="815"/>
                  </a:cubicBezTo>
                  <a:cubicBezTo>
                    <a:pt x="234" y="1018"/>
                    <a:pt x="436" y="1135"/>
                    <a:pt x="647" y="1135"/>
                  </a:cubicBezTo>
                  <a:cubicBezTo>
                    <a:pt x="729" y="1135"/>
                    <a:pt x="814" y="1117"/>
                    <a:pt x="894" y="1079"/>
                  </a:cubicBezTo>
                  <a:cubicBezTo>
                    <a:pt x="1175" y="943"/>
                    <a:pt x="1295" y="602"/>
                    <a:pt x="1158" y="321"/>
                  </a:cubicBezTo>
                  <a:cubicBezTo>
                    <a:pt x="1061" y="118"/>
                    <a:pt x="859" y="0"/>
                    <a:pt x="6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8" name="Google Shape;7008;p49"/>
            <p:cNvSpPr/>
            <p:nvPr/>
          </p:nvSpPr>
          <p:spPr>
            <a:xfrm>
              <a:off x="3333683" y="524077"/>
              <a:ext cx="104529" cy="91660"/>
            </a:xfrm>
            <a:custGeom>
              <a:avLst/>
              <a:gdLst/>
              <a:ahLst/>
              <a:cxnLst/>
              <a:rect l="l" t="t" r="r" b="b"/>
              <a:pathLst>
                <a:path w="2193" h="1923" extrusionOk="0">
                  <a:moveTo>
                    <a:pt x="1096" y="0"/>
                  </a:moveTo>
                  <a:cubicBezTo>
                    <a:pt x="956" y="0"/>
                    <a:pt x="814" y="31"/>
                    <a:pt x="680" y="96"/>
                  </a:cubicBezTo>
                  <a:cubicBezTo>
                    <a:pt x="202" y="326"/>
                    <a:pt x="0" y="901"/>
                    <a:pt x="232" y="1379"/>
                  </a:cubicBezTo>
                  <a:cubicBezTo>
                    <a:pt x="397" y="1722"/>
                    <a:pt x="740" y="1923"/>
                    <a:pt x="1097" y="1923"/>
                  </a:cubicBezTo>
                  <a:cubicBezTo>
                    <a:pt x="1237" y="1923"/>
                    <a:pt x="1380" y="1892"/>
                    <a:pt x="1514" y="1827"/>
                  </a:cubicBezTo>
                  <a:cubicBezTo>
                    <a:pt x="1992" y="1596"/>
                    <a:pt x="2192" y="1022"/>
                    <a:pt x="1962" y="544"/>
                  </a:cubicBezTo>
                  <a:cubicBezTo>
                    <a:pt x="1797" y="201"/>
                    <a:pt x="1453" y="0"/>
                    <a:pt x="109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9" name="Google Shape;7009;p49"/>
            <p:cNvSpPr/>
            <p:nvPr/>
          </p:nvSpPr>
          <p:spPr>
            <a:xfrm>
              <a:off x="3516002" y="358918"/>
              <a:ext cx="61726" cy="54147"/>
            </a:xfrm>
            <a:custGeom>
              <a:avLst/>
              <a:gdLst/>
              <a:ahLst/>
              <a:cxnLst/>
              <a:rect l="l" t="t" r="r" b="b"/>
              <a:pathLst>
                <a:path w="1295" h="1136" extrusionOk="0">
                  <a:moveTo>
                    <a:pt x="647" y="1"/>
                  </a:moveTo>
                  <a:cubicBezTo>
                    <a:pt x="564" y="1"/>
                    <a:pt x="480" y="19"/>
                    <a:pt x="400" y="57"/>
                  </a:cubicBezTo>
                  <a:cubicBezTo>
                    <a:pt x="120" y="193"/>
                    <a:pt x="0" y="533"/>
                    <a:pt x="137" y="815"/>
                  </a:cubicBezTo>
                  <a:cubicBezTo>
                    <a:pt x="234" y="1018"/>
                    <a:pt x="436" y="1136"/>
                    <a:pt x="647" y="1136"/>
                  </a:cubicBezTo>
                  <a:cubicBezTo>
                    <a:pt x="730" y="1136"/>
                    <a:pt x="815" y="1117"/>
                    <a:pt x="895" y="1079"/>
                  </a:cubicBezTo>
                  <a:cubicBezTo>
                    <a:pt x="1175" y="943"/>
                    <a:pt x="1294" y="604"/>
                    <a:pt x="1158" y="321"/>
                  </a:cubicBezTo>
                  <a:cubicBezTo>
                    <a:pt x="1061" y="119"/>
                    <a:pt x="858" y="1"/>
                    <a:pt x="6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0" name="Google Shape;7010;p49"/>
            <p:cNvSpPr/>
            <p:nvPr/>
          </p:nvSpPr>
          <p:spPr>
            <a:xfrm>
              <a:off x="3573677" y="408347"/>
              <a:ext cx="104482" cy="91660"/>
            </a:xfrm>
            <a:custGeom>
              <a:avLst/>
              <a:gdLst/>
              <a:ahLst/>
              <a:cxnLst/>
              <a:rect l="l" t="t" r="r" b="b"/>
              <a:pathLst>
                <a:path w="2192" h="1923" extrusionOk="0">
                  <a:moveTo>
                    <a:pt x="1095" y="0"/>
                  </a:moveTo>
                  <a:cubicBezTo>
                    <a:pt x="955" y="0"/>
                    <a:pt x="813" y="31"/>
                    <a:pt x="679" y="95"/>
                  </a:cubicBezTo>
                  <a:cubicBezTo>
                    <a:pt x="201" y="326"/>
                    <a:pt x="1" y="900"/>
                    <a:pt x="231" y="1378"/>
                  </a:cubicBezTo>
                  <a:cubicBezTo>
                    <a:pt x="396" y="1722"/>
                    <a:pt x="739" y="1922"/>
                    <a:pt x="1096" y="1922"/>
                  </a:cubicBezTo>
                  <a:cubicBezTo>
                    <a:pt x="1236" y="1922"/>
                    <a:pt x="1379" y="1891"/>
                    <a:pt x="1513" y="1826"/>
                  </a:cubicBezTo>
                  <a:cubicBezTo>
                    <a:pt x="1991" y="1596"/>
                    <a:pt x="2192" y="1021"/>
                    <a:pt x="1961" y="543"/>
                  </a:cubicBezTo>
                  <a:cubicBezTo>
                    <a:pt x="1796" y="200"/>
                    <a:pt x="1452" y="0"/>
                    <a:pt x="109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1" name="Google Shape;7011;p49"/>
            <p:cNvSpPr/>
            <p:nvPr/>
          </p:nvSpPr>
          <p:spPr>
            <a:xfrm>
              <a:off x="3443456" y="428271"/>
              <a:ext cx="98333" cy="77122"/>
            </a:xfrm>
            <a:custGeom>
              <a:avLst/>
              <a:gdLst/>
              <a:ahLst/>
              <a:cxnLst/>
              <a:rect l="l" t="t" r="r" b="b"/>
              <a:pathLst>
                <a:path w="2063" h="1618" extrusionOk="0">
                  <a:moveTo>
                    <a:pt x="1720" y="0"/>
                  </a:moveTo>
                  <a:cubicBezTo>
                    <a:pt x="1696" y="0"/>
                    <a:pt x="1670" y="6"/>
                    <a:pt x="1647" y="20"/>
                  </a:cubicBezTo>
                  <a:cubicBezTo>
                    <a:pt x="1575" y="60"/>
                    <a:pt x="1550" y="151"/>
                    <a:pt x="1591" y="222"/>
                  </a:cubicBezTo>
                  <a:cubicBezTo>
                    <a:pt x="1592" y="225"/>
                    <a:pt x="1741" y="502"/>
                    <a:pt x="1664" y="780"/>
                  </a:cubicBezTo>
                  <a:cubicBezTo>
                    <a:pt x="1617" y="946"/>
                    <a:pt x="1493" y="1085"/>
                    <a:pt x="1300" y="1194"/>
                  </a:cubicBezTo>
                  <a:cubicBezTo>
                    <a:pt x="1150" y="1278"/>
                    <a:pt x="1009" y="1320"/>
                    <a:pt x="880" y="1320"/>
                  </a:cubicBezTo>
                  <a:cubicBezTo>
                    <a:pt x="822" y="1320"/>
                    <a:pt x="766" y="1312"/>
                    <a:pt x="713" y="1295"/>
                  </a:cubicBezTo>
                  <a:cubicBezTo>
                    <a:pt x="444" y="1211"/>
                    <a:pt x="307" y="939"/>
                    <a:pt x="304" y="934"/>
                  </a:cubicBezTo>
                  <a:cubicBezTo>
                    <a:pt x="278" y="880"/>
                    <a:pt x="225" y="850"/>
                    <a:pt x="170" y="850"/>
                  </a:cubicBezTo>
                  <a:cubicBezTo>
                    <a:pt x="148" y="850"/>
                    <a:pt x="126" y="854"/>
                    <a:pt x="105" y="865"/>
                  </a:cubicBezTo>
                  <a:cubicBezTo>
                    <a:pt x="31" y="900"/>
                    <a:pt x="0" y="989"/>
                    <a:pt x="36" y="1063"/>
                  </a:cubicBezTo>
                  <a:cubicBezTo>
                    <a:pt x="42" y="1079"/>
                    <a:pt x="226" y="1454"/>
                    <a:pt x="621" y="1577"/>
                  </a:cubicBezTo>
                  <a:cubicBezTo>
                    <a:pt x="705" y="1604"/>
                    <a:pt x="791" y="1617"/>
                    <a:pt x="880" y="1617"/>
                  </a:cubicBezTo>
                  <a:cubicBezTo>
                    <a:pt x="1061" y="1617"/>
                    <a:pt x="1249" y="1562"/>
                    <a:pt x="1445" y="1455"/>
                  </a:cubicBezTo>
                  <a:cubicBezTo>
                    <a:pt x="1712" y="1305"/>
                    <a:pt x="1881" y="1105"/>
                    <a:pt x="1951" y="859"/>
                  </a:cubicBezTo>
                  <a:cubicBezTo>
                    <a:pt x="2063" y="459"/>
                    <a:pt x="1859" y="91"/>
                    <a:pt x="1849" y="75"/>
                  </a:cubicBezTo>
                  <a:cubicBezTo>
                    <a:pt x="1822" y="27"/>
                    <a:pt x="1772" y="0"/>
                    <a:pt x="172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12" name="Google Shape;7012;p49"/>
          <p:cNvGrpSpPr/>
          <p:nvPr/>
        </p:nvGrpSpPr>
        <p:grpSpPr>
          <a:xfrm rot="1114777">
            <a:off x="6433852" y="945717"/>
            <a:ext cx="950675" cy="903588"/>
            <a:chOff x="5626143" y="-593747"/>
            <a:chExt cx="318949" cy="303152"/>
          </a:xfrm>
        </p:grpSpPr>
        <p:sp>
          <p:nvSpPr>
            <p:cNvPr id="7013" name="Google Shape;7013;p49"/>
            <p:cNvSpPr/>
            <p:nvPr/>
          </p:nvSpPr>
          <p:spPr>
            <a:xfrm>
              <a:off x="5626143" y="-593747"/>
              <a:ext cx="318949" cy="302337"/>
            </a:xfrm>
            <a:custGeom>
              <a:avLst/>
              <a:gdLst/>
              <a:ahLst/>
              <a:cxnLst/>
              <a:rect l="l" t="t" r="r" b="b"/>
              <a:pathLst>
                <a:path w="5472" h="5187" extrusionOk="0">
                  <a:moveTo>
                    <a:pt x="5451" y="1"/>
                  </a:moveTo>
                  <a:cubicBezTo>
                    <a:pt x="5274" y="1"/>
                    <a:pt x="3933" y="64"/>
                    <a:pt x="2037" y="1893"/>
                  </a:cubicBezTo>
                  <a:cubicBezTo>
                    <a:pt x="0" y="3858"/>
                    <a:pt x="1169" y="4799"/>
                    <a:pt x="1581" y="5058"/>
                  </a:cubicBezTo>
                  <a:cubicBezTo>
                    <a:pt x="1711" y="5139"/>
                    <a:pt x="1924" y="5187"/>
                    <a:pt x="2161" y="5187"/>
                  </a:cubicBezTo>
                  <a:cubicBezTo>
                    <a:pt x="2672" y="5187"/>
                    <a:pt x="3293" y="4963"/>
                    <a:pt x="3435" y="4362"/>
                  </a:cubicBezTo>
                  <a:cubicBezTo>
                    <a:pt x="3641" y="3484"/>
                    <a:pt x="3717" y="3038"/>
                    <a:pt x="4069" y="2684"/>
                  </a:cubicBezTo>
                  <a:cubicBezTo>
                    <a:pt x="4423" y="2332"/>
                    <a:pt x="4618" y="2218"/>
                    <a:pt x="4618" y="2218"/>
                  </a:cubicBezTo>
                  <a:lnTo>
                    <a:pt x="3858" y="2148"/>
                  </a:lnTo>
                  <a:cubicBezTo>
                    <a:pt x="3858" y="2148"/>
                    <a:pt x="4308" y="1713"/>
                    <a:pt x="4618" y="1589"/>
                  </a:cubicBezTo>
                  <a:cubicBezTo>
                    <a:pt x="4928" y="1467"/>
                    <a:pt x="5356" y="1342"/>
                    <a:pt x="5356" y="1342"/>
                  </a:cubicBezTo>
                  <a:cubicBezTo>
                    <a:pt x="5356" y="1342"/>
                    <a:pt x="5076" y="1280"/>
                    <a:pt x="4742" y="1280"/>
                  </a:cubicBezTo>
                  <a:cubicBezTo>
                    <a:pt x="4602" y="1280"/>
                    <a:pt x="4452" y="1291"/>
                    <a:pt x="4310" y="1322"/>
                  </a:cubicBezTo>
                  <a:cubicBezTo>
                    <a:pt x="3830" y="1427"/>
                    <a:pt x="3645" y="1640"/>
                    <a:pt x="3645" y="1640"/>
                  </a:cubicBezTo>
                  <a:cubicBezTo>
                    <a:pt x="3645" y="1640"/>
                    <a:pt x="3875" y="1301"/>
                    <a:pt x="4174" y="1116"/>
                  </a:cubicBezTo>
                  <a:cubicBezTo>
                    <a:pt x="4488" y="920"/>
                    <a:pt x="5002" y="889"/>
                    <a:pt x="5002" y="889"/>
                  </a:cubicBezTo>
                  <a:cubicBezTo>
                    <a:pt x="5002" y="889"/>
                    <a:pt x="4694" y="855"/>
                    <a:pt x="4370" y="855"/>
                  </a:cubicBezTo>
                  <a:cubicBezTo>
                    <a:pt x="4156" y="855"/>
                    <a:pt x="3934" y="870"/>
                    <a:pt x="3793" y="920"/>
                  </a:cubicBezTo>
                  <a:cubicBezTo>
                    <a:pt x="4174" y="448"/>
                    <a:pt x="4837" y="88"/>
                    <a:pt x="5471" y="1"/>
                  </a:cubicBezTo>
                  <a:cubicBezTo>
                    <a:pt x="5471" y="1"/>
                    <a:pt x="5464" y="1"/>
                    <a:pt x="5451"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4" name="Google Shape;7014;p49"/>
            <p:cNvSpPr/>
            <p:nvPr/>
          </p:nvSpPr>
          <p:spPr>
            <a:xfrm>
              <a:off x="5736367" y="-464700"/>
              <a:ext cx="159475" cy="174105"/>
            </a:xfrm>
            <a:custGeom>
              <a:avLst/>
              <a:gdLst/>
              <a:ahLst/>
              <a:cxnLst/>
              <a:rect l="l" t="t" r="r" b="b"/>
              <a:pathLst>
                <a:path w="2736" h="2987" extrusionOk="0">
                  <a:moveTo>
                    <a:pt x="2699" y="0"/>
                  </a:moveTo>
                  <a:cubicBezTo>
                    <a:pt x="2695" y="0"/>
                    <a:pt x="2690" y="1"/>
                    <a:pt x="2686" y="3"/>
                  </a:cubicBezTo>
                  <a:cubicBezTo>
                    <a:pt x="2156" y="292"/>
                    <a:pt x="1843" y="802"/>
                    <a:pt x="1682" y="1373"/>
                  </a:cubicBezTo>
                  <a:cubicBezTo>
                    <a:pt x="1570" y="1772"/>
                    <a:pt x="1597" y="2213"/>
                    <a:pt x="1288" y="2531"/>
                  </a:cubicBezTo>
                  <a:cubicBezTo>
                    <a:pt x="942" y="2885"/>
                    <a:pt x="471" y="2919"/>
                    <a:pt x="7" y="2964"/>
                  </a:cubicBezTo>
                  <a:cubicBezTo>
                    <a:pt x="1" y="2965"/>
                    <a:pt x="1" y="2974"/>
                    <a:pt x="7" y="2974"/>
                  </a:cubicBezTo>
                  <a:cubicBezTo>
                    <a:pt x="81" y="2982"/>
                    <a:pt x="156" y="2987"/>
                    <a:pt x="232" y="2987"/>
                  </a:cubicBezTo>
                  <a:cubicBezTo>
                    <a:pt x="796" y="2987"/>
                    <a:pt x="1406" y="2756"/>
                    <a:pt x="1602" y="2187"/>
                  </a:cubicBezTo>
                  <a:cubicBezTo>
                    <a:pt x="1729" y="1814"/>
                    <a:pt x="1715" y="1411"/>
                    <a:pt x="1864" y="1040"/>
                  </a:cubicBezTo>
                  <a:cubicBezTo>
                    <a:pt x="2032" y="622"/>
                    <a:pt x="2310" y="263"/>
                    <a:pt x="2711" y="46"/>
                  </a:cubicBezTo>
                  <a:cubicBezTo>
                    <a:pt x="2735" y="34"/>
                    <a:pt x="2721" y="0"/>
                    <a:pt x="269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5" name="Google Shape;7015;p49"/>
            <p:cNvSpPr/>
            <p:nvPr/>
          </p:nvSpPr>
          <p:spPr>
            <a:xfrm>
              <a:off x="5699645" y="-423258"/>
              <a:ext cx="110338" cy="109872"/>
            </a:xfrm>
            <a:custGeom>
              <a:avLst/>
              <a:gdLst/>
              <a:ahLst/>
              <a:cxnLst/>
              <a:rect l="l" t="t" r="r" b="b"/>
              <a:pathLst>
                <a:path w="1893" h="1885" extrusionOk="0">
                  <a:moveTo>
                    <a:pt x="947" y="0"/>
                  </a:moveTo>
                  <a:cubicBezTo>
                    <a:pt x="945" y="0"/>
                    <a:pt x="943" y="0"/>
                    <a:pt x="941" y="0"/>
                  </a:cubicBezTo>
                  <a:cubicBezTo>
                    <a:pt x="421" y="3"/>
                    <a:pt x="1" y="427"/>
                    <a:pt x="4" y="947"/>
                  </a:cubicBezTo>
                  <a:cubicBezTo>
                    <a:pt x="8" y="1466"/>
                    <a:pt x="429" y="1884"/>
                    <a:pt x="947" y="1884"/>
                  </a:cubicBezTo>
                  <a:cubicBezTo>
                    <a:pt x="948" y="1884"/>
                    <a:pt x="950" y="1884"/>
                    <a:pt x="952" y="1884"/>
                  </a:cubicBezTo>
                  <a:cubicBezTo>
                    <a:pt x="1473" y="1881"/>
                    <a:pt x="1892" y="1456"/>
                    <a:pt x="1888" y="936"/>
                  </a:cubicBezTo>
                  <a:cubicBezTo>
                    <a:pt x="1885" y="418"/>
                    <a:pt x="1464" y="0"/>
                    <a:pt x="947" y="0"/>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6" name="Google Shape;7016;p49"/>
            <p:cNvSpPr/>
            <p:nvPr/>
          </p:nvSpPr>
          <p:spPr>
            <a:xfrm>
              <a:off x="5692592" y="-389219"/>
              <a:ext cx="25064" cy="36488"/>
            </a:xfrm>
            <a:custGeom>
              <a:avLst/>
              <a:gdLst/>
              <a:ahLst/>
              <a:cxnLst/>
              <a:rect l="l" t="t" r="r" b="b"/>
              <a:pathLst>
                <a:path w="430" h="626" extrusionOk="0">
                  <a:moveTo>
                    <a:pt x="215" y="0"/>
                  </a:moveTo>
                  <a:cubicBezTo>
                    <a:pt x="97" y="0"/>
                    <a:pt x="0" y="141"/>
                    <a:pt x="0" y="313"/>
                  </a:cubicBezTo>
                  <a:cubicBezTo>
                    <a:pt x="0" y="485"/>
                    <a:pt x="97" y="625"/>
                    <a:pt x="215" y="625"/>
                  </a:cubicBezTo>
                  <a:cubicBezTo>
                    <a:pt x="334" y="625"/>
                    <a:pt x="430" y="485"/>
                    <a:pt x="430" y="313"/>
                  </a:cubicBezTo>
                  <a:cubicBezTo>
                    <a:pt x="430" y="141"/>
                    <a:pt x="334" y="0"/>
                    <a:pt x="2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7" name="Google Shape;7017;p49"/>
            <p:cNvSpPr/>
            <p:nvPr/>
          </p:nvSpPr>
          <p:spPr>
            <a:xfrm>
              <a:off x="5772098" y="-421743"/>
              <a:ext cx="34623" cy="34681"/>
            </a:xfrm>
            <a:custGeom>
              <a:avLst/>
              <a:gdLst/>
              <a:ahLst/>
              <a:cxnLst/>
              <a:rect l="l" t="t" r="r" b="b"/>
              <a:pathLst>
                <a:path w="594" h="595" extrusionOk="0">
                  <a:moveTo>
                    <a:pt x="298" y="0"/>
                  </a:moveTo>
                  <a:cubicBezTo>
                    <a:pt x="133" y="0"/>
                    <a:pt x="0" y="133"/>
                    <a:pt x="0" y="298"/>
                  </a:cubicBezTo>
                  <a:cubicBezTo>
                    <a:pt x="0" y="462"/>
                    <a:pt x="133" y="595"/>
                    <a:pt x="298" y="595"/>
                  </a:cubicBezTo>
                  <a:cubicBezTo>
                    <a:pt x="461" y="595"/>
                    <a:pt x="594" y="462"/>
                    <a:pt x="594" y="298"/>
                  </a:cubicBezTo>
                  <a:cubicBezTo>
                    <a:pt x="594" y="133"/>
                    <a:pt x="461" y="0"/>
                    <a:pt x="2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8" name="Google Shape;7018;p49"/>
            <p:cNvSpPr/>
            <p:nvPr/>
          </p:nvSpPr>
          <p:spPr>
            <a:xfrm>
              <a:off x="5696789" y="-383157"/>
              <a:ext cx="16729" cy="24306"/>
            </a:xfrm>
            <a:custGeom>
              <a:avLst/>
              <a:gdLst/>
              <a:ahLst/>
              <a:cxnLst/>
              <a:rect l="l" t="t" r="r" b="b"/>
              <a:pathLst>
                <a:path w="287" h="417" extrusionOk="0">
                  <a:moveTo>
                    <a:pt x="144" y="1"/>
                  </a:moveTo>
                  <a:cubicBezTo>
                    <a:pt x="65" y="1"/>
                    <a:pt x="1" y="94"/>
                    <a:pt x="1" y="209"/>
                  </a:cubicBezTo>
                  <a:cubicBezTo>
                    <a:pt x="1" y="324"/>
                    <a:pt x="65" y="417"/>
                    <a:pt x="144" y="417"/>
                  </a:cubicBezTo>
                  <a:cubicBezTo>
                    <a:pt x="223" y="417"/>
                    <a:pt x="286" y="324"/>
                    <a:pt x="286" y="209"/>
                  </a:cubicBezTo>
                  <a:cubicBezTo>
                    <a:pt x="286" y="94"/>
                    <a:pt x="223" y="1"/>
                    <a:pt x="144"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9" name="Google Shape;7019;p49"/>
            <p:cNvSpPr/>
            <p:nvPr/>
          </p:nvSpPr>
          <p:spPr>
            <a:xfrm>
              <a:off x="5777111" y="-416672"/>
              <a:ext cx="24656" cy="24539"/>
            </a:xfrm>
            <a:custGeom>
              <a:avLst/>
              <a:gdLst/>
              <a:ahLst/>
              <a:cxnLst/>
              <a:rect l="l" t="t" r="r" b="b"/>
              <a:pathLst>
                <a:path w="423" h="421" extrusionOk="0">
                  <a:moveTo>
                    <a:pt x="212" y="0"/>
                  </a:moveTo>
                  <a:cubicBezTo>
                    <a:pt x="95" y="0"/>
                    <a:pt x="0" y="94"/>
                    <a:pt x="0" y="211"/>
                  </a:cubicBezTo>
                  <a:cubicBezTo>
                    <a:pt x="0" y="327"/>
                    <a:pt x="95" y="421"/>
                    <a:pt x="212" y="421"/>
                  </a:cubicBezTo>
                  <a:cubicBezTo>
                    <a:pt x="328" y="421"/>
                    <a:pt x="422" y="327"/>
                    <a:pt x="422" y="211"/>
                  </a:cubicBezTo>
                  <a:cubicBezTo>
                    <a:pt x="422" y="94"/>
                    <a:pt x="328" y="0"/>
                    <a:pt x="212"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0" name="Google Shape;7020;p49"/>
            <p:cNvSpPr/>
            <p:nvPr/>
          </p:nvSpPr>
          <p:spPr>
            <a:xfrm>
              <a:off x="5752630" y="-358502"/>
              <a:ext cx="41209" cy="29435"/>
            </a:xfrm>
            <a:custGeom>
              <a:avLst/>
              <a:gdLst/>
              <a:ahLst/>
              <a:cxnLst/>
              <a:rect l="l" t="t" r="r" b="b"/>
              <a:pathLst>
                <a:path w="707" h="505" extrusionOk="0">
                  <a:moveTo>
                    <a:pt x="440" y="1"/>
                  </a:moveTo>
                  <a:cubicBezTo>
                    <a:pt x="381" y="1"/>
                    <a:pt x="316" y="15"/>
                    <a:pt x="254" y="45"/>
                  </a:cubicBezTo>
                  <a:cubicBezTo>
                    <a:pt x="88" y="123"/>
                    <a:pt x="0" y="280"/>
                    <a:pt x="56" y="396"/>
                  </a:cubicBezTo>
                  <a:cubicBezTo>
                    <a:pt x="90" y="467"/>
                    <a:pt x="170" y="505"/>
                    <a:pt x="266" y="505"/>
                  </a:cubicBezTo>
                  <a:cubicBezTo>
                    <a:pt x="325" y="505"/>
                    <a:pt x="390" y="490"/>
                    <a:pt x="454" y="459"/>
                  </a:cubicBezTo>
                  <a:cubicBezTo>
                    <a:pt x="618" y="381"/>
                    <a:pt x="706" y="224"/>
                    <a:pt x="652" y="109"/>
                  </a:cubicBezTo>
                  <a:cubicBezTo>
                    <a:pt x="617" y="39"/>
                    <a:pt x="536" y="1"/>
                    <a:pt x="440"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1" name="Google Shape;7021;p49"/>
            <p:cNvSpPr/>
            <p:nvPr/>
          </p:nvSpPr>
          <p:spPr>
            <a:xfrm>
              <a:off x="5687813" y="-387004"/>
              <a:ext cx="28444" cy="57005"/>
            </a:xfrm>
            <a:custGeom>
              <a:avLst/>
              <a:gdLst/>
              <a:ahLst/>
              <a:cxnLst/>
              <a:rect l="l" t="t" r="r" b="b"/>
              <a:pathLst>
                <a:path w="488" h="978" extrusionOk="0">
                  <a:moveTo>
                    <a:pt x="173" y="0"/>
                  </a:moveTo>
                  <a:cubicBezTo>
                    <a:pt x="172" y="0"/>
                    <a:pt x="171" y="0"/>
                    <a:pt x="169" y="1"/>
                  </a:cubicBezTo>
                  <a:cubicBezTo>
                    <a:pt x="1" y="84"/>
                    <a:pt x="15" y="322"/>
                    <a:pt x="74" y="471"/>
                  </a:cubicBezTo>
                  <a:cubicBezTo>
                    <a:pt x="102" y="544"/>
                    <a:pt x="173" y="589"/>
                    <a:pt x="249" y="601"/>
                  </a:cubicBezTo>
                  <a:cubicBezTo>
                    <a:pt x="270" y="758"/>
                    <a:pt x="346" y="888"/>
                    <a:pt x="478" y="977"/>
                  </a:cubicBezTo>
                  <a:cubicBezTo>
                    <a:pt x="479" y="977"/>
                    <a:pt x="480" y="977"/>
                    <a:pt x="481" y="977"/>
                  </a:cubicBezTo>
                  <a:cubicBezTo>
                    <a:pt x="485" y="977"/>
                    <a:pt x="488" y="973"/>
                    <a:pt x="484" y="969"/>
                  </a:cubicBezTo>
                  <a:cubicBezTo>
                    <a:pt x="384" y="873"/>
                    <a:pt x="316" y="744"/>
                    <a:pt x="298" y="605"/>
                  </a:cubicBezTo>
                  <a:cubicBezTo>
                    <a:pt x="333" y="605"/>
                    <a:pt x="368" y="597"/>
                    <a:pt x="400" y="582"/>
                  </a:cubicBezTo>
                  <a:cubicBezTo>
                    <a:pt x="404" y="581"/>
                    <a:pt x="403" y="575"/>
                    <a:pt x="398" y="575"/>
                  </a:cubicBezTo>
                  <a:cubicBezTo>
                    <a:pt x="279" y="545"/>
                    <a:pt x="163" y="582"/>
                    <a:pt x="125" y="427"/>
                  </a:cubicBezTo>
                  <a:cubicBezTo>
                    <a:pt x="91" y="289"/>
                    <a:pt x="70" y="121"/>
                    <a:pt x="180" y="15"/>
                  </a:cubicBezTo>
                  <a:cubicBezTo>
                    <a:pt x="185" y="9"/>
                    <a:pt x="181" y="0"/>
                    <a:pt x="173"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2" name="Google Shape;7022;p49"/>
            <p:cNvSpPr/>
            <p:nvPr/>
          </p:nvSpPr>
          <p:spPr>
            <a:xfrm>
              <a:off x="5696090" y="-383040"/>
              <a:ext cx="15621" cy="16670"/>
            </a:xfrm>
            <a:custGeom>
              <a:avLst/>
              <a:gdLst/>
              <a:ahLst/>
              <a:cxnLst/>
              <a:rect l="l" t="t" r="r" b="b"/>
              <a:pathLst>
                <a:path w="268" h="286" extrusionOk="0">
                  <a:moveTo>
                    <a:pt x="170" y="1"/>
                  </a:moveTo>
                  <a:cubicBezTo>
                    <a:pt x="137" y="1"/>
                    <a:pt x="103" y="12"/>
                    <a:pt x="77" y="32"/>
                  </a:cubicBezTo>
                  <a:cubicBezTo>
                    <a:pt x="0" y="93"/>
                    <a:pt x="9" y="202"/>
                    <a:pt x="43" y="283"/>
                  </a:cubicBezTo>
                  <a:cubicBezTo>
                    <a:pt x="44" y="285"/>
                    <a:pt x="47" y="286"/>
                    <a:pt x="49" y="286"/>
                  </a:cubicBezTo>
                  <a:cubicBezTo>
                    <a:pt x="51" y="286"/>
                    <a:pt x="54" y="284"/>
                    <a:pt x="52" y="281"/>
                  </a:cubicBezTo>
                  <a:cubicBezTo>
                    <a:pt x="38" y="215"/>
                    <a:pt x="30" y="123"/>
                    <a:pt x="79" y="69"/>
                  </a:cubicBezTo>
                  <a:cubicBezTo>
                    <a:pt x="102" y="43"/>
                    <a:pt x="135" y="29"/>
                    <a:pt x="167" y="29"/>
                  </a:cubicBezTo>
                  <a:cubicBezTo>
                    <a:pt x="194" y="29"/>
                    <a:pt x="222" y="39"/>
                    <a:pt x="243" y="62"/>
                  </a:cubicBezTo>
                  <a:cubicBezTo>
                    <a:pt x="245" y="64"/>
                    <a:pt x="248" y="65"/>
                    <a:pt x="251" y="65"/>
                  </a:cubicBezTo>
                  <a:cubicBezTo>
                    <a:pt x="259" y="65"/>
                    <a:pt x="267" y="56"/>
                    <a:pt x="262" y="47"/>
                  </a:cubicBezTo>
                  <a:cubicBezTo>
                    <a:pt x="240" y="15"/>
                    <a:pt x="206" y="1"/>
                    <a:pt x="170"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3" name="Google Shape;7023;p49"/>
            <p:cNvSpPr/>
            <p:nvPr/>
          </p:nvSpPr>
          <p:spPr>
            <a:xfrm>
              <a:off x="5744702" y="-343405"/>
              <a:ext cx="12240" cy="20692"/>
            </a:xfrm>
            <a:custGeom>
              <a:avLst/>
              <a:gdLst/>
              <a:ahLst/>
              <a:cxnLst/>
              <a:rect l="l" t="t" r="r" b="b"/>
              <a:pathLst>
                <a:path w="210" h="355" extrusionOk="0">
                  <a:moveTo>
                    <a:pt x="66" y="0"/>
                  </a:moveTo>
                  <a:cubicBezTo>
                    <a:pt x="62" y="0"/>
                    <a:pt x="59" y="2"/>
                    <a:pt x="57" y="7"/>
                  </a:cubicBezTo>
                  <a:cubicBezTo>
                    <a:pt x="0" y="138"/>
                    <a:pt x="76" y="295"/>
                    <a:pt x="199" y="354"/>
                  </a:cubicBezTo>
                  <a:cubicBezTo>
                    <a:pt x="200" y="354"/>
                    <a:pt x="200" y="355"/>
                    <a:pt x="201" y="355"/>
                  </a:cubicBezTo>
                  <a:cubicBezTo>
                    <a:pt x="205" y="355"/>
                    <a:pt x="209" y="347"/>
                    <a:pt x="204" y="344"/>
                  </a:cubicBezTo>
                  <a:cubicBezTo>
                    <a:pt x="91" y="271"/>
                    <a:pt x="55" y="145"/>
                    <a:pt x="79" y="16"/>
                  </a:cubicBezTo>
                  <a:cubicBezTo>
                    <a:pt x="81" y="8"/>
                    <a:pt x="73" y="0"/>
                    <a:pt x="6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4" name="Google Shape;7024;p49"/>
            <p:cNvSpPr/>
            <p:nvPr/>
          </p:nvSpPr>
          <p:spPr>
            <a:xfrm>
              <a:off x="5788594" y="-369401"/>
              <a:ext cx="11541" cy="22557"/>
            </a:xfrm>
            <a:custGeom>
              <a:avLst/>
              <a:gdLst/>
              <a:ahLst/>
              <a:cxnLst/>
              <a:rect l="l" t="t" r="r" b="b"/>
              <a:pathLst>
                <a:path w="198" h="387" extrusionOk="0">
                  <a:moveTo>
                    <a:pt x="18" y="1"/>
                  </a:moveTo>
                  <a:cubicBezTo>
                    <a:pt x="7" y="1"/>
                    <a:pt x="1" y="17"/>
                    <a:pt x="8" y="26"/>
                  </a:cubicBezTo>
                  <a:cubicBezTo>
                    <a:pt x="51" y="78"/>
                    <a:pt x="99" y="115"/>
                    <a:pt x="126" y="181"/>
                  </a:cubicBezTo>
                  <a:cubicBezTo>
                    <a:pt x="151" y="243"/>
                    <a:pt x="155" y="311"/>
                    <a:pt x="141" y="377"/>
                  </a:cubicBezTo>
                  <a:cubicBezTo>
                    <a:pt x="141" y="383"/>
                    <a:pt x="145" y="386"/>
                    <a:pt x="149" y="386"/>
                  </a:cubicBezTo>
                  <a:cubicBezTo>
                    <a:pt x="151" y="386"/>
                    <a:pt x="154" y="385"/>
                    <a:pt x="156" y="382"/>
                  </a:cubicBezTo>
                  <a:cubicBezTo>
                    <a:pt x="198" y="258"/>
                    <a:pt x="162" y="54"/>
                    <a:pt x="22" y="2"/>
                  </a:cubicBezTo>
                  <a:cubicBezTo>
                    <a:pt x="20" y="1"/>
                    <a:pt x="19" y="1"/>
                    <a:pt x="18"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5" name="Google Shape;7025;p49"/>
            <p:cNvSpPr/>
            <p:nvPr/>
          </p:nvSpPr>
          <p:spPr>
            <a:xfrm>
              <a:off x="5772506" y="-423958"/>
              <a:ext cx="38411" cy="38819"/>
            </a:xfrm>
            <a:custGeom>
              <a:avLst/>
              <a:gdLst/>
              <a:ahLst/>
              <a:cxnLst/>
              <a:rect l="l" t="t" r="r" b="b"/>
              <a:pathLst>
                <a:path w="659" h="666" extrusionOk="0">
                  <a:moveTo>
                    <a:pt x="284" y="0"/>
                  </a:moveTo>
                  <a:cubicBezTo>
                    <a:pt x="187" y="0"/>
                    <a:pt x="87" y="41"/>
                    <a:pt x="14" y="117"/>
                  </a:cubicBezTo>
                  <a:cubicBezTo>
                    <a:pt x="0" y="132"/>
                    <a:pt x="13" y="151"/>
                    <a:pt x="29" y="151"/>
                  </a:cubicBezTo>
                  <a:cubicBezTo>
                    <a:pt x="32" y="151"/>
                    <a:pt x="36" y="150"/>
                    <a:pt x="39" y="148"/>
                  </a:cubicBezTo>
                  <a:cubicBezTo>
                    <a:pt x="110" y="116"/>
                    <a:pt x="169" y="72"/>
                    <a:pt x="248" y="57"/>
                  </a:cubicBezTo>
                  <a:cubicBezTo>
                    <a:pt x="264" y="54"/>
                    <a:pt x="280" y="53"/>
                    <a:pt x="296" y="53"/>
                  </a:cubicBezTo>
                  <a:cubicBezTo>
                    <a:pt x="393" y="53"/>
                    <a:pt x="467" y="110"/>
                    <a:pt x="518" y="195"/>
                  </a:cubicBezTo>
                  <a:cubicBezTo>
                    <a:pt x="616" y="361"/>
                    <a:pt x="547" y="551"/>
                    <a:pt x="394" y="653"/>
                  </a:cubicBezTo>
                  <a:cubicBezTo>
                    <a:pt x="387" y="657"/>
                    <a:pt x="391" y="665"/>
                    <a:pt x="397" y="665"/>
                  </a:cubicBezTo>
                  <a:cubicBezTo>
                    <a:pt x="398" y="665"/>
                    <a:pt x="399" y="665"/>
                    <a:pt x="401" y="664"/>
                  </a:cubicBezTo>
                  <a:cubicBezTo>
                    <a:pt x="589" y="567"/>
                    <a:pt x="658" y="340"/>
                    <a:pt x="552" y="153"/>
                  </a:cubicBezTo>
                  <a:cubicBezTo>
                    <a:pt x="492" y="49"/>
                    <a:pt x="389"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6" name="Google Shape;7026;p49"/>
            <p:cNvSpPr/>
            <p:nvPr/>
          </p:nvSpPr>
          <p:spPr>
            <a:xfrm>
              <a:off x="5773905" y="-416730"/>
              <a:ext cx="12182" cy="17661"/>
            </a:xfrm>
            <a:custGeom>
              <a:avLst/>
              <a:gdLst/>
              <a:ahLst/>
              <a:cxnLst/>
              <a:rect l="l" t="t" r="r" b="b"/>
              <a:pathLst>
                <a:path w="209" h="303" extrusionOk="0">
                  <a:moveTo>
                    <a:pt x="200" y="1"/>
                  </a:moveTo>
                  <a:cubicBezTo>
                    <a:pt x="199" y="1"/>
                    <a:pt x="199" y="1"/>
                    <a:pt x="198" y="1"/>
                  </a:cubicBezTo>
                  <a:cubicBezTo>
                    <a:pt x="79" y="33"/>
                    <a:pt x="1" y="179"/>
                    <a:pt x="52" y="294"/>
                  </a:cubicBezTo>
                  <a:cubicBezTo>
                    <a:pt x="55" y="300"/>
                    <a:pt x="59" y="302"/>
                    <a:pt x="63" y="302"/>
                  </a:cubicBezTo>
                  <a:cubicBezTo>
                    <a:pt x="71" y="302"/>
                    <a:pt x="81" y="293"/>
                    <a:pt x="79" y="283"/>
                  </a:cubicBezTo>
                  <a:cubicBezTo>
                    <a:pt x="63" y="171"/>
                    <a:pt x="100" y="71"/>
                    <a:pt x="203" y="13"/>
                  </a:cubicBezTo>
                  <a:cubicBezTo>
                    <a:pt x="208" y="9"/>
                    <a:pt x="206" y="1"/>
                    <a:pt x="200"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7" name="Google Shape;7027;p49"/>
            <p:cNvSpPr/>
            <p:nvPr/>
          </p:nvSpPr>
          <p:spPr>
            <a:xfrm>
              <a:off x="5756535" y="-424249"/>
              <a:ext cx="19235" cy="5829"/>
            </a:xfrm>
            <a:custGeom>
              <a:avLst/>
              <a:gdLst/>
              <a:ahLst/>
              <a:cxnLst/>
              <a:rect l="l" t="t" r="r" b="b"/>
              <a:pathLst>
                <a:path w="330" h="100" extrusionOk="0">
                  <a:moveTo>
                    <a:pt x="85" y="0"/>
                  </a:moveTo>
                  <a:cubicBezTo>
                    <a:pt x="60" y="0"/>
                    <a:pt x="35" y="3"/>
                    <a:pt x="10" y="9"/>
                  </a:cubicBezTo>
                  <a:cubicBezTo>
                    <a:pt x="0" y="11"/>
                    <a:pt x="4" y="24"/>
                    <a:pt x="12" y="24"/>
                  </a:cubicBezTo>
                  <a:cubicBezTo>
                    <a:pt x="23" y="24"/>
                    <a:pt x="34" y="24"/>
                    <a:pt x="45" y="24"/>
                  </a:cubicBezTo>
                  <a:cubicBezTo>
                    <a:pt x="134" y="24"/>
                    <a:pt x="220" y="40"/>
                    <a:pt x="293" y="96"/>
                  </a:cubicBezTo>
                  <a:cubicBezTo>
                    <a:pt x="296" y="98"/>
                    <a:pt x="300" y="100"/>
                    <a:pt x="304" y="100"/>
                  </a:cubicBezTo>
                  <a:cubicBezTo>
                    <a:pt x="319" y="100"/>
                    <a:pt x="329" y="78"/>
                    <a:pt x="312" y="68"/>
                  </a:cubicBezTo>
                  <a:cubicBezTo>
                    <a:pt x="241" y="28"/>
                    <a:pt x="165" y="0"/>
                    <a:pt x="85"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31"/>
        <p:cNvGrpSpPr/>
        <p:nvPr/>
      </p:nvGrpSpPr>
      <p:grpSpPr>
        <a:xfrm>
          <a:off x="0" y="0"/>
          <a:ext cx="0" cy="0"/>
          <a:chOff x="0" y="0"/>
          <a:chExt cx="0" cy="0"/>
        </a:xfrm>
      </p:grpSpPr>
      <p:grpSp>
        <p:nvGrpSpPr>
          <p:cNvPr id="7032" name="Google Shape;7032;p50"/>
          <p:cNvGrpSpPr/>
          <p:nvPr/>
        </p:nvGrpSpPr>
        <p:grpSpPr>
          <a:xfrm>
            <a:off x="50304" y="3212193"/>
            <a:ext cx="828524" cy="802361"/>
            <a:chOff x="2466160" y="5890180"/>
            <a:chExt cx="446764" cy="432656"/>
          </a:xfrm>
        </p:grpSpPr>
        <p:sp>
          <p:nvSpPr>
            <p:cNvPr id="7033" name="Google Shape;7033;p50"/>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4" name="Google Shape;7034;p50"/>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5" name="Google Shape;7035;p50"/>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6" name="Google Shape;7036;p50"/>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7" name="Google Shape;7037;p50"/>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8" name="Google Shape;7038;p50"/>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9" name="Google Shape;7039;p50"/>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0" name="Google Shape;7040;p50"/>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1" name="Google Shape;7041;p50"/>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2" name="Google Shape;7042;p50"/>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3" name="Google Shape;7043;p50"/>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4" name="Google Shape;7044;p50"/>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5" name="Google Shape;7045;p50"/>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6" name="Google Shape;7046;p50"/>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47" name="Google Shape;7047;p50"/>
          <p:cNvGrpSpPr/>
          <p:nvPr/>
        </p:nvGrpSpPr>
        <p:grpSpPr>
          <a:xfrm rot="-1027269">
            <a:off x="7089279" y="3868231"/>
            <a:ext cx="1872922" cy="994535"/>
            <a:chOff x="6050093" y="4510918"/>
            <a:chExt cx="871602" cy="462827"/>
          </a:xfrm>
        </p:grpSpPr>
        <p:sp>
          <p:nvSpPr>
            <p:cNvPr id="7048" name="Google Shape;7048;p50"/>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9" name="Google Shape;7049;p50"/>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0" name="Google Shape;7050;p50"/>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1" name="Google Shape;7051;p50"/>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2" name="Google Shape;7052;p50"/>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3" name="Google Shape;7053;p50"/>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4" name="Google Shape;7054;p50"/>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5" name="Google Shape;7055;p50"/>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6" name="Google Shape;7056;p50"/>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7" name="Google Shape;7057;p50"/>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8" name="Google Shape;7058;p50"/>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9" name="Google Shape;7059;p50"/>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0" name="Google Shape;7060;p50"/>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1" name="Google Shape;7061;p50"/>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2" name="Google Shape;7062;p50"/>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3" name="Google Shape;7063;p50"/>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64" name="Google Shape;7064;p50"/>
          <p:cNvGrpSpPr/>
          <p:nvPr/>
        </p:nvGrpSpPr>
        <p:grpSpPr>
          <a:xfrm>
            <a:off x="5368236" y="306468"/>
            <a:ext cx="567976" cy="614162"/>
            <a:chOff x="3127056" y="-728177"/>
            <a:chExt cx="193710" cy="209440"/>
          </a:xfrm>
        </p:grpSpPr>
        <p:sp>
          <p:nvSpPr>
            <p:cNvPr id="7065" name="Google Shape;7065;p50"/>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6" name="Google Shape;7066;p50"/>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7" name="Google Shape;7067;p50"/>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8" name="Google Shape;7068;p50"/>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69" name="Google Shape;7069;p50"/>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0" name="Google Shape;7070;p50"/>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1" name="Google Shape;7071;p50"/>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72" name="Google Shape;7072;p50"/>
          <p:cNvGrpSpPr/>
          <p:nvPr/>
        </p:nvGrpSpPr>
        <p:grpSpPr>
          <a:xfrm>
            <a:off x="7938313" y="143950"/>
            <a:ext cx="832134" cy="801381"/>
            <a:chOff x="5366167" y="5516939"/>
            <a:chExt cx="454533" cy="437755"/>
          </a:xfrm>
        </p:grpSpPr>
        <p:sp>
          <p:nvSpPr>
            <p:cNvPr id="7073" name="Google Shape;7073;p50"/>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4" name="Google Shape;7074;p50"/>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5" name="Google Shape;7075;p50"/>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6" name="Google Shape;7076;p50"/>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7" name="Google Shape;7077;p50"/>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8" name="Google Shape;7078;p50"/>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9" name="Google Shape;7079;p50"/>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0" name="Google Shape;7080;p50"/>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1" name="Google Shape;7081;p50"/>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2" name="Google Shape;7082;p50"/>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83" name="Google Shape;7083;p50"/>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Cài thư viện FireSharp</a:t>
            </a:r>
            <a:endParaRPr/>
          </a:p>
        </p:txBody>
      </p:sp>
      <p:grpSp>
        <p:nvGrpSpPr>
          <p:cNvPr id="7084" name="Google Shape;7084;p50"/>
          <p:cNvGrpSpPr/>
          <p:nvPr/>
        </p:nvGrpSpPr>
        <p:grpSpPr>
          <a:xfrm>
            <a:off x="638632" y="495519"/>
            <a:ext cx="501586" cy="501610"/>
            <a:chOff x="7233834" y="3898039"/>
            <a:chExt cx="373542" cy="373581"/>
          </a:xfrm>
        </p:grpSpPr>
        <p:sp>
          <p:nvSpPr>
            <p:cNvPr id="7085" name="Google Shape;7085;p50"/>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6" name="Google Shape;7086;p50"/>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7" name="Google Shape;7087;p50"/>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8" name="Google Shape;7088;p50"/>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9" name="Google Shape;7089;p50"/>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0" name="Google Shape;7090;p50"/>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1" name="Google Shape;7091;p50"/>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2" name="Google Shape;7092;p50"/>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3" name="Google Shape;7093;p50"/>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4" name="Google Shape;7094;p50"/>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5" name="Google Shape;7095;p50"/>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6" name="Google Shape;7096;p50"/>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7" name="Google Shape;7097;p50"/>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8" name="Google Shape;7098;p50"/>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9" name="Google Shape;7099;p50"/>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0" name="Google Shape;7100;p50"/>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1" name="Google Shape;7101;p50"/>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2" name="Google Shape;7102;p50"/>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03" name="Google Shape;7103;p50"/>
          <p:cNvSpPr txBox="1"/>
          <p:nvPr/>
        </p:nvSpPr>
        <p:spPr>
          <a:xfrm>
            <a:off x="1497309" y="894913"/>
            <a:ext cx="6842768"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Vào Project  -&gt; chọn Manage NuGet Packages </a:t>
            </a:r>
            <a:endParaRPr/>
          </a:p>
        </p:txBody>
      </p:sp>
      <p:pic>
        <p:nvPicPr>
          <p:cNvPr id="7104" name="Google Shape;7104;p50" descr="Ảnh có chứa văn bản, ảnh chụp màn hình, phần mềm, Phần mềm đa phương tiện&#10;&#10;Mô tả được tạo tự động"/>
          <p:cNvPicPr preferRelativeResize="0"/>
          <p:nvPr/>
        </p:nvPicPr>
        <p:blipFill rotWithShape="1">
          <a:blip r:embed="rId3">
            <a:alphaModFix/>
          </a:blip>
          <a:srcRect/>
          <a:stretch/>
        </p:blipFill>
        <p:spPr>
          <a:xfrm>
            <a:off x="1361980" y="1414344"/>
            <a:ext cx="6383062" cy="3455276"/>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08"/>
        <p:cNvGrpSpPr/>
        <p:nvPr/>
      </p:nvGrpSpPr>
      <p:grpSpPr>
        <a:xfrm>
          <a:off x="0" y="0"/>
          <a:ext cx="0" cy="0"/>
          <a:chOff x="0" y="0"/>
          <a:chExt cx="0" cy="0"/>
        </a:xfrm>
      </p:grpSpPr>
      <p:grpSp>
        <p:nvGrpSpPr>
          <p:cNvPr id="7109" name="Google Shape;7109;p51"/>
          <p:cNvGrpSpPr/>
          <p:nvPr/>
        </p:nvGrpSpPr>
        <p:grpSpPr>
          <a:xfrm>
            <a:off x="50304" y="3212193"/>
            <a:ext cx="828524" cy="802361"/>
            <a:chOff x="2466160" y="5890180"/>
            <a:chExt cx="446764" cy="432656"/>
          </a:xfrm>
        </p:grpSpPr>
        <p:sp>
          <p:nvSpPr>
            <p:cNvPr id="7110" name="Google Shape;7110;p51"/>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1" name="Google Shape;7111;p51"/>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2" name="Google Shape;7112;p51"/>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3" name="Google Shape;7113;p51"/>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4" name="Google Shape;7114;p51"/>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5" name="Google Shape;7115;p51"/>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6" name="Google Shape;7116;p51"/>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7" name="Google Shape;7117;p51"/>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8" name="Google Shape;7118;p51"/>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9" name="Google Shape;7119;p51"/>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0" name="Google Shape;7120;p51"/>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1" name="Google Shape;7121;p51"/>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2" name="Google Shape;7122;p51"/>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3" name="Google Shape;7123;p51"/>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24" name="Google Shape;7124;p51"/>
          <p:cNvGrpSpPr/>
          <p:nvPr/>
        </p:nvGrpSpPr>
        <p:grpSpPr>
          <a:xfrm rot="-1027269">
            <a:off x="7089279" y="3868231"/>
            <a:ext cx="1872922" cy="994535"/>
            <a:chOff x="6050093" y="4510918"/>
            <a:chExt cx="871602" cy="462827"/>
          </a:xfrm>
        </p:grpSpPr>
        <p:sp>
          <p:nvSpPr>
            <p:cNvPr id="7125" name="Google Shape;7125;p51"/>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6" name="Google Shape;7126;p51"/>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7" name="Google Shape;7127;p51"/>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8" name="Google Shape;7128;p51"/>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9" name="Google Shape;7129;p51"/>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0" name="Google Shape;7130;p51"/>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1" name="Google Shape;7131;p51"/>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2" name="Google Shape;7132;p51"/>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3" name="Google Shape;7133;p51"/>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4" name="Google Shape;7134;p51"/>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5" name="Google Shape;7135;p51"/>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6" name="Google Shape;7136;p51"/>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7" name="Google Shape;7137;p51"/>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8" name="Google Shape;7138;p51"/>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9" name="Google Shape;7139;p51"/>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0" name="Google Shape;7140;p51"/>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41" name="Google Shape;7141;p51"/>
          <p:cNvGrpSpPr/>
          <p:nvPr/>
        </p:nvGrpSpPr>
        <p:grpSpPr>
          <a:xfrm>
            <a:off x="5368236" y="306468"/>
            <a:ext cx="567976" cy="614162"/>
            <a:chOff x="3127056" y="-728177"/>
            <a:chExt cx="193710" cy="209440"/>
          </a:xfrm>
        </p:grpSpPr>
        <p:sp>
          <p:nvSpPr>
            <p:cNvPr id="7142" name="Google Shape;7142;p51"/>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3" name="Google Shape;7143;p51"/>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4" name="Google Shape;7144;p51"/>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5" name="Google Shape;7145;p51"/>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46" name="Google Shape;7146;p51"/>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7" name="Google Shape;7147;p51"/>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8" name="Google Shape;7148;p51"/>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49" name="Google Shape;7149;p51"/>
          <p:cNvGrpSpPr/>
          <p:nvPr/>
        </p:nvGrpSpPr>
        <p:grpSpPr>
          <a:xfrm>
            <a:off x="7938313" y="143950"/>
            <a:ext cx="832134" cy="801381"/>
            <a:chOff x="5366167" y="5516939"/>
            <a:chExt cx="454533" cy="437755"/>
          </a:xfrm>
        </p:grpSpPr>
        <p:sp>
          <p:nvSpPr>
            <p:cNvPr id="7150" name="Google Shape;7150;p51"/>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1" name="Google Shape;7151;p51"/>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2" name="Google Shape;7152;p51"/>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3" name="Google Shape;7153;p51"/>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4" name="Google Shape;7154;p51"/>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5" name="Google Shape;7155;p51"/>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6" name="Google Shape;7156;p51"/>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7" name="Google Shape;7157;p51"/>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8" name="Google Shape;7158;p51"/>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9" name="Google Shape;7159;p51"/>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60" name="Google Shape;7160;p51"/>
          <p:cNvGrpSpPr/>
          <p:nvPr/>
        </p:nvGrpSpPr>
        <p:grpSpPr>
          <a:xfrm>
            <a:off x="638632" y="495519"/>
            <a:ext cx="501586" cy="501610"/>
            <a:chOff x="7233834" y="3898039"/>
            <a:chExt cx="373542" cy="373581"/>
          </a:xfrm>
        </p:grpSpPr>
        <p:sp>
          <p:nvSpPr>
            <p:cNvPr id="7161" name="Google Shape;7161;p51"/>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2" name="Google Shape;7162;p51"/>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3" name="Google Shape;7163;p51"/>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4" name="Google Shape;7164;p51"/>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5" name="Google Shape;7165;p51"/>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6" name="Google Shape;7166;p51"/>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7" name="Google Shape;7167;p51"/>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8" name="Google Shape;7168;p51"/>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9" name="Google Shape;7169;p51"/>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0" name="Google Shape;7170;p51"/>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1" name="Google Shape;7171;p51"/>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2" name="Google Shape;7172;p51"/>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3" name="Google Shape;7173;p51"/>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4" name="Google Shape;7174;p51"/>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5" name="Google Shape;7175;p51"/>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6" name="Google Shape;7176;p51"/>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7" name="Google Shape;7177;p51"/>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8" name="Google Shape;7178;p51"/>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79" name="Google Shape;7179;p51"/>
          <p:cNvSpPr txBox="1"/>
          <p:nvPr/>
        </p:nvSpPr>
        <p:spPr>
          <a:xfrm>
            <a:off x="1084364" y="1024946"/>
            <a:ext cx="7361423"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Vào Browse, gõ “Firesharp”, cài đặt FireSharp.Serialization.JsonNet </a:t>
            </a:r>
            <a:endParaRPr/>
          </a:p>
        </p:txBody>
      </p:sp>
      <p:pic>
        <p:nvPicPr>
          <p:cNvPr id="7180" name="Google Shape;7180;p51" descr="Ảnh có chứa văn bản, ảnh chụp màn hình, phần mềm, Phần mềm đa phương tiện&#10;&#10;Mô tả được tạo tự động"/>
          <p:cNvPicPr preferRelativeResize="0"/>
          <p:nvPr/>
        </p:nvPicPr>
        <p:blipFill rotWithShape="1">
          <a:blip r:embed="rId3">
            <a:alphaModFix/>
          </a:blip>
          <a:srcRect/>
          <a:stretch/>
        </p:blipFill>
        <p:spPr>
          <a:xfrm>
            <a:off x="1674321" y="1597022"/>
            <a:ext cx="6098460" cy="3220749"/>
          </a:xfrm>
          <a:prstGeom prst="rect">
            <a:avLst/>
          </a:prstGeom>
          <a:noFill/>
          <a:ln>
            <a:noFill/>
          </a:ln>
        </p:spPr>
      </p:pic>
      <p:sp>
        <p:nvSpPr>
          <p:cNvPr id="7181" name="Google Shape;7181;p51"/>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Cài thư viện FireSharp</a:t>
            </a: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85"/>
        <p:cNvGrpSpPr/>
        <p:nvPr/>
      </p:nvGrpSpPr>
      <p:grpSpPr>
        <a:xfrm>
          <a:off x="0" y="0"/>
          <a:ext cx="0" cy="0"/>
          <a:chOff x="0" y="0"/>
          <a:chExt cx="0" cy="0"/>
        </a:xfrm>
      </p:grpSpPr>
      <p:grpSp>
        <p:nvGrpSpPr>
          <p:cNvPr id="7186" name="Google Shape;7186;p52"/>
          <p:cNvGrpSpPr/>
          <p:nvPr/>
        </p:nvGrpSpPr>
        <p:grpSpPr>
          <a:xfrm>
            <a:off x="50304" y="3212193"/>
            <a:ext cx="828524" cy="802361"/>
            <a:chOff x="2466160" y="5890180"/>
            <a:chExt cx="446764" cy="432656"/>
          </a:xfrm>
        </p:grpSpPr>
        <p:sp>
          <p:nvSpPr>
            <p:cNvPr id="7187" name="Google Shape;7187;p52"/>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8" name="Google Shape;7188;p52"/>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9" name="Google Shape;7189;p52"/>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0" name="Google Shape;7190;p52"/>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1" name="Google Shape;7191;p52"/>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2" name="Google Shape;7192;p52"/>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3" name="Google Shape;7193;p52"/>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4" name="Google Shape;7194;p52"/>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5" name="Google Shape;7195;p52"/>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6" name="Google Shape;7196;p52"/>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7" name="Google Shape;7197;p52"/>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8" name="Google Shape;7198;p52"/>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9" name="Google Shape;7199;p52"/>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0" name="Google Shape;7200;p52"/>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01" name="Google Shape;7201;p52"/>
          <p:cNvGrpSpPr/>
          <p:nvPr/>
        </p:nvGrpSpPr>
        <p:grpSpPr>
          <a:xfrm rot="-1027269">
            <a:off x="7089279" y="3868231"/>
            <a:ext cx="1872922" cy="994535"/>
            <a:chOff x="6050093" y="4510918"/>
            <a:chExt cx="871602" cy="462827"/>
          </a:xfrm>
        </p:grpSpPr>
        <p:sp>
          <p:nvSpPr>
            <p:cNvPr id="7202" name="Google Shape;7202;p52"/>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3" name="Google Shape;7203;p52"/>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4" name="Google Shape;7204;p52"/>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5" name="Google Shape;7205;p52"/>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6" name="Google Shape;7206;p52"/>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7" name="Google Shape;7207;p52"/>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8" name="Google Shape;7208;p52"/>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9" name="Google Shape;7209;p52"/>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0" name="Google Shape;7210;p52"/>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1" name="Google Shape;7211;p52"/>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2" name="Google Shape;7212;p52"/>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3" name="Google Shape;7213;p52"/>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4" name="Google Shape;7214;p52"/>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5" name="Google Shape;7215;p52"/>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6" name="Google Shape;7216;p52"/>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7" name="Google Shape;7217;p52"/>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18" name="Google Shape;7218;p52"/>
          <p:cNvGrpSpPr/>
          <p:nvPr/>
        </p:nvGrpSpPr>
        <p:grpSpPr>
          <a:xfrm>
            <a:off x="5368236" y="306468"/>
            <a:ext cx="567976" cy="614162"/>
            <a:chOff x="3127056" y="-728177"/>
            <a:chExt cx="193710" cy="209440"/>
          </a:xfrm>
        </p:grpSpPr>
        <p:sp>
          <p:nvSpPr>
            <p:cNvPr id="7219" name="Google Shape;7219;p52"/>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0" name="Google Shape;7220;p52"/>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1" name="Google Shape;7221;p52"/>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2" name="Google Shape;7222;p52"/>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23" name="Google Shape;7223;p52"/>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4" name="Google Shape;7224;p52"/>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5" name="Google Shape;7225;p52"/>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26" name="Google Shape;7226;p52"/>
          <p:cNvGrpSpPr/>
          <p:nvPr/>
        </p:nvGrpSpPr>
        <p:grpSpPr>
          <a:xfrm>
            <a:off x="7938313" y="143950"/>
            <a:ext cx="832134" cy="801381"/>
            <a:chOff x="5366167" y="5516939"/>
            <a:chExt cx="454533" cy="437755"/>
          </a:xfrm>
        </p:grpSpPr>
        <p:sp>
          <p:nvSpPr>
            <p:cNvPr id="7227" name="Google Shape;7227;p52"/>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8" name="Google Shape;7228;p52"/>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9" name="Google Shape;7229;p52"/>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0" name="Google Shape;7230;p52"/>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1" name="Google Shape;7231;p52"/>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2" name="Google Shape;7232;p52"/>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3" name="Google Shape;7233;p52"/>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4" name="Google Shape;7234;p52"/>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5" name="Google Shape;7235;p52"/>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6" name="Google Shape;7236;p52"/>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37" name="Google Shape;7237;p52"/>
          <p:cNvGrpSpPr/>
          <p:nvPr/>
        </p:nvGrpSpPr>
        <p:grpSpPr>
          <a:xfrm>
            <a:off x="638632" y="495519"/>
            <a:ext cx="501586" cy="501610"/>
            <a:chOff x="7233834" y="3898039"/>
            <a:chExt cx="373542" cy="373581"/>
          </a:xfrm>
        </p:grpSpPr>
        <p:sp>
          <p:nvSpPr>
            <p:cNvPr id="7238" name="Google Shape;7238;p52"/>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9" name="Google Shape;7239;p52"/>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0" name="Google Shape;7240;p52"/>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1" name="Google Shape;7241;p52"/>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2" name="Google Shape;7242;p52"/>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3" name="Google Shape;7243;p52"/>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4" name="Google Shape;7244;p52"/>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5" name="Google Shape;7245;p52"/>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6" name="Google Shape;7246;p52"/>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7" name="Google Shape;7247;p52"/>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8" name="Google Shape;7248;p52"/>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9" name="Google Shape;7249;p52"/>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0" name="Google Shape;7250;p52"/>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1" name="Google Shape;7251;p52"/>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2" name="Google Shape;7252;p52"/>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3" name="Google Shape;7253;p52"/>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4" name="Google Shape;7254;p52"/>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5" name="Google Shape;7255;p52"/>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56" name="Google Shape;7256;p52"/>
          <p:cNvSpPr txBox="1"/>
          <p:nvPr/>
        </p:nvSpPr>
        <p:spPr>
          <a:xfrm>
            <a:off x="1105400" y="1236139"/>
            <a:ext cx="7361423"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Sau khi kết nối thành công, chúng ta sẽ bắt đầu code để kết nối tới Firebase. Trước hết ta cần khai báo các thư viện cần sử dụng, bao gồm 3 thư viện </a:t>
            </a:r>
            <a:endParaRPr/>
          </a:p>
        </p:txBody>
      </p:sp>
      <p:pic>
        <p:nvPicPr>
          <p:cNvPr id="7257" name="Google Shape;7257;p52" descr="Ảnh có chứa văn bản, Phông chữ, ảnh chụp màn hình, hàng&#10;&#10;Mô tả được tạo tự động"/>
          <p:cNvPicPr preferRelativeResize="0"/>
          <p:nvPr/>
        </p:nvPicPr>
        <p:blipFill rotWithShape="1">
          <a:blip r:embed="rId3">
            <a:alphaModFix/>
          </a:blip>
          <a:srcRect/>
          <a:stretch/>
        </p:blipFill>
        <p:spPr>
          <a:xfrm>
            <a:off x="2918027" y="1752280"/>
            <a:ext cx="3736167" cy="1040106"/>
          </a:xfrm>
          <a:prstGeom prst="rect">
            <a:avLst/>
          </a:prstGeom>
          <a:noFill/>
          <a:ln>
            <a:noFill/>
          </a:ln>
        </p:spPr>
      </p:pic>
      <p:sp>
        <p:nvSpPr>
          <p:cNvPr id="7258" name="Google Shape;7258;p52"/>
          <p:cNvSpPr txBox="1"/>
          <p:nvPr/>
        </p:nvSpPr>
        <p:spPr>
          <a:xfrm>
            <a:off x="1053599" y="2824805"/>
            <a:ext cx="7361423" cy="1690578"/>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Sau đó khai báo đối tượng IFirebaseConfig, với hai thành phần: </a:t>
            </a:r>
            <a:endParaRPr/>
          </a:p>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	+ </a:t>
            </a:r>
            <a:r>
              <a:rPr lang="vi-VN" sz="1800" b="1" i="0" u="none" strike="noStrike" cap="none">
                <a:solidFill>
                  <a:schemeClr val="accent4"/>
                </a:solidFill>
                <a:latin typeface="Exo Medium"/>
                <a:ea typeface="Exo Medium"/>
                <a:cs typeface="Exo Medium"/>
                <a:sym typeface="Exo Medium"/>
              </a:rPr>
              <a:t>BasePath</a:t>
            </a:r>
            <a:r>
              <a:rPr lang="vi-VN" sz="1800" b="0" i="0" u="none" strike="noStrike" cap="none">
                <a:solidFill>
                  <a:schemeClr val="accent4"/>
                </a:solidFill>
                <a:latin typeface="Exo Medium"/>
                <a:ea typeface="Exo Medium"/>
                <a:cs typeface="Exo Medium"/>
                <a:sym typeface="Exo Medium"/>
              </a:rPr>
              <a:t>: Đường link dẫn tới Project Realtime Firebase mà ở Bước 4 chúng ta đã tạo (mình có nói các bạn lưu lại đường link này). </a:t>
            </a:r>
            <a:endParaRPr/>
          </a:p>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	+ </a:t>
            </a:r>
            <a:r>
              <a:rPr lang="vi-VN" sz="1800" b="1" i="0" u="none" strike="noStrike" cap="none">
                <a:solidFill>
                  <a:schemeClr val="accent4"/>
                </a:solidFill>
                <a:latin typeface="Exo Medium"/>
                <a:ea typeface="Exo Medium"/>
                <a:cs typeface="Exo Medium"/>
                <a:sym typeface="Exo Medium"/>
              </a:rPr>
              <a:t>AuthSecret</a:t>
            </a:r>
            <a:r>
              <a:rPr lang="vi-VN" sz="1800" b="0" i="0" u="none" strike="noStrike" cap="none">
                <a:solidFill>
                  <a:schemeClr val="accent4"/>
                </a:solidFill>
                <a:latin typeface="Exo Medium"/>
                <a:ea typeface="Exo Medium"/>
                <a:cs typeface="Exo Medium"/>
                <a:sym typeface="Exo Medium"/>
              </a:rPr>
              <a:t>: Mã để truy cập vào project </a:t>
            </a:r>
            <a:endParaRPr/>
          </a:p>
        </p:txBody>
      </p:sp>
      <p:sp>
        <p:nvSpPr>
          <p:cNvPr id="7259" name="Google Shape;7259;p52"/>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Cài thư viện FireSharp</a:t>
            </a: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63"/>
        <p:cNvGrpSpPr/>
        <p:nvPr/>
      </p:nvGrpSpPr>
      <p:grpSpPr>
        <a:xfrm>
          <a:off x="0" y="0"/>
          <a:ext cx="0" cy="0"/>
          <a:chOff x="0" y="0"/>
          <a:chExt cx="0" cy="0"/>
        </a:xfrm>
      </p:grpSpPr>
      <p:grpSp>
        <p:nvGrpSpPr>
          <p:cNvPr id="7264" name="Google Shape;7264;p54"/>
          <p:cNvGrpSpPr/>
          <p:nvPr/>
        </p:nvGrpSpPr>
        <p:grpSpPr>
          <a:xfrm>
            <a:off x="50304" y="3212193"/>
            <a:ext cx="828524" cy="802361"/>
            <a:chOff x="2466160" y="5890180"/>
            <a:chExt cx="446764" cy="432656"/>
          </a:xfrm>
        </p:grpSpPr>
        <p:sp>
          <p:nvSpPr>
            <p:cNvPr id="7265" name="Google Shape;7265;p54"/>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6" name="Google Shape;7266;p54"/>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7" name="Google Shape;7267;p54"/>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8" name="Google Shape;7268;p54"/>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9" name="Google Shape;7269;p54"/>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0" name="Google Shape;7270;p54"/>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1" name="Google Shape;7271;p54"/>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2" name="Google Shape;7272;p54"/>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3" name="Google Shape;7273;p54"/>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4" name="Google Shape;7274;p54"/>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5" name="Google Shape;7275;p54"/>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6" name="Google Shape;7276;p54"/>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7" name="Google Shape;7277;p54"/>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8" name="Google Shape;7278;p54"/>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79" name="Google Shape;7279;p54"/>
          <p:cNvGrpSpPr/>
          <p:nvPr/>
        </p:nvGrpSpPr>
        <p:grpSpPr>
          <a:xfrm rot="-1027269">
            <a:off x="7089279" y="3868231"/>
            <a:ext cx="1872922" cy="994535"/>
            <a:chOff x="6050093" y="4510918"/>
            <a:chExt cx="871602" cy="462827"/>
          </a:xfrm>
        </p:grpSpPr>
        <p:sp>
          <p:nvSpPr>
            <p:cNvPr id="7280" name="Google Shape;7280;p54"/>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1" name="Google Shape;7281;p54"/>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2" name="Google Shape;7282;p54"/>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3" name="Google Shape;7283;p54"/>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4" name="Google Shape;7284;p54"/>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5" name="Google Shape;7285;p54"/>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6" name="Google Shape;7286;p54"/>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7" name="Google Shape;7287;p54"/>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8" name="Google Shape;7288;p54"/>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9" name="Google Shape;7289;p54"/>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0" name="Google Shape;7290;p54"/>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1" name="Google Shape;7291;p54"/>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2" name="Google Shape;7292;p54"/>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3" name="Google Shape;7293;p54"/>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4" name="Google Shape;7294;p54"/>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5" name="Google Shape;7295;p54"/>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96" name="Google Shape;7296;p54"/>
          <p:cNvGrpSpPr/>
          <p:nvPr/>
        </p:nvGrpSpPr>
        <p:grpSpPr>
          <a:xfrm>
            <a:off x="5368236" y="306468"/>
            <a:ext cx="567976" cy="614162"/>
            <a:chOff x="3127056" y="-728177"/>
            <a:chExt cx="193710" cy="209440"/>
          </a:xfrm>
        </p:grpSpPr>
        <p:sp>
          <p:nvSpPr>
            <p:cNvPr id="7297" name="Google Shape;7297;p54"/>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8" name="Google Shape;7298;p54"/>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9" name="Google Shape;7299;p54"/>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0" name="Google Shape;7300;p54"/>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01" name="Google Shape;7301;p54"/>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2" name="Google Shape;7302;p54"/>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3" name="Google Shape;7303;p54"/>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04" name="Google Shape;7304;p54"/>
          <p:cNvGrpSpPr/>
          <p:nvPr/>
        </p:nvGrpSpPr>
        <p:grpSpPr>
          <a:xfrm>
            <a:off x="7938313" y="143950"/>
            <a:ext cx="832134" cy="801381"/>
            <a:chOff x="5366167" y="5516939"/>
            <a:chExt cx="454533" cy="437755"/>
          </a:xfrm>
        </p:grpSpPr>
        <p:sp>
          <p:nvSpPr>
            <p:cNvPr id="7305" name="Google Shape;7305;p54"/>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6" name="Google Shape;7306;p54"/>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7" name="Google Shape;7307;p54"/>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8" name="Google Shape;7308;p54"/>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9" name="Google Shape;7309;p54"/>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0" name="Google Shape;7310;p54"/>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1" name="Google Shape;7311;p54"/>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2" name="Google Shape;7312;p54"/>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3" name="Google Shape;7313;p54"/>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4" name="Google Shape;7314;p54"/>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15" name="Google Shape;7315;p54"/>
          <p:cNvGrpSpPr/>
          <p:nvPr/>
        </p:nvGrpSpPr>
        <p:grpSpPr>
          <a:xfrm>
            <a:off x="638632" y="495519"/>
            <a:ext cx="501586" cy="501610"/>
            <a:chOff x="7233834" y="3898039"/>
            <a:chExt cx="373542" cy="373581"/>
          </a:xfrm>
        </p:grpSpPr>
        <p:sp>
          <p:nvSpPr>
            <p:cNvPr id="7316" name="Google Shape;7316;p54"/>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7" name="Google Shape;7317;p54"/>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8" name="Google Shape;7318;p54"/>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9" name="Google Shape;7319;p54"/>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0" name="Google Shape;7320;p54"/>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1" name="Google Shape;7321;p54"/>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2" name="Google Shape;7322;p54"/>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3" name="Google Shape;7323;p54"/>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4" name="Google Shape;7324;p54"/>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5" name="Google Shape;7325;p54"/>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6" name="Google Shape;7326;p54"/>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7" name="Google Shape;7327;p54"/>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8" name="Google Shape;7328;p54"/>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9" name="Google Shape;7329;p54"/>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0" name="Google Shape;7330;p54"/>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1" name="Google Shape;7331;p54"/>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2" name="Google Shape;7332;p54"/>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3" name="Google Shape;7333;p54"/>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34" name="Google Shape;7334;p54"/>
          <p:cNvSpPr txBox="1"/>
          <p:nvPr/>
        </p:nvSpPr>
        <p:spPr>
          <a:xfrm>
            <a:off x="1168702" y="859065"/>
            <a:ext cx="7361423"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Nhấn vào biểu tượng hình bánh xe, chọn vào Project settings</a:t>
            </a:r>
            <a:endParaRPr sz="1800" b="0" i="0" u="none" strike="noStrike" cap="none">
              <a:solidFill>
                <a:schemeClr val="accent4"/>
              </a:solidFill>
              <a:latin typeface="Exo Medium"/>
              <a:ea typeface="Exo Medium"/>
              <a:cs typeface="Exo Medium"/>
              <a:sym typeface="Exo Medium"/>
            </a:endParaRPr>
          </a:p>
        </p:txBody>
      </p:sp>
      <p:sp>
        <p:nvSpPr>
          <p:cNvPr id="7335" name="Google Shape;7335;p54"/>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Bước 1:</a:t>
            </a:r>
            <a:endParaRPr/>
          </a:p>
        </p:txBody>
      </p:sp>
      <p:pic>
        <p:nvPicPr>
          <p:cNvPr id="7336" name="Google Shape;7336;p54" descr="Ảnh có chứa văn bản, phần mềm, Biểu tượng máy tính, Trang web&#10;&#10;Mô tả được tạo tự động"/>
          <p:cNvPicPr preferRelativeResize="0"/>
          <p:nvPr/>
        </p:nvPicPr>
        <p:blipFill rotWithShape="1">
          <a:blip r:embed="rId3">
            <a:alphaModFix/>
          </a:blip>
          <a:srcRect/>
          <a:stretch/>
        </p:blipFill>
        <p:spPr>
          <a:xfrm>
            <a:off x="1177582" y="1393031"/>
            <a:ext cx="7019619" cy="3444001"/>
          </a:xfrm>
          <a:prstGeom prst="rect">
            <a:avLst/>
          </a:prstGeom>
          <a:noFill/>
          <a:ln>
            <a:noFill/>
          </a:ln>
        </p:spPr>
      </p:pic>
      <p:sp>
        <p:nvSpPr>
          <p:cNvPr id="7337" name="Google Shape;7337;p54"/>
          <p:cNvSpPr/>
          <p:nvPr/>
        </p:nvSpPr>
        <p:spPr>
          <a:xfrm>
            <a:off x="2033250" y="1629025"/>
            <a:ext cx="732900" cy="5016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41"/>
        <p:cNvGrpSpPr/>
        <p:nvPr/>
      </p:nvGrpSpPr>
      <p:grpSpPr>
        <a:xfrm>
          <a:off x="0" y="0"/>
          <a:ext cx="0" cy="0"/>
          <a:chOff x="0" y="0"/>
          <a:chExt cx="0" cy="0"/>
        </a:xfrm>
      </p:grpSpPr>
      <p:grpSp>
        <p:nvGrpSpPr>
          <p:cNvPr id="7342" name="Google Shape;7342;p55"/>
          <p:cNvGrpSpPr/>
          <p:nvPr/>
        </p:nvGrpSpPr>
        <p:grpSpPr>
          <a:xfrm>
            <a:off x="50304" y="3212193"/>
            <a:ext cx="828524" cy="802361"/>
            <a:chOff x="2466160" y="5890180"/>
            <a:chExt cx="446764" cy="432656"/>
          </a:xfrm>
        </p:grpSpPr>
        <p:sp>
          <p:nvSpPr>
            <p:cNvPr id="7343" name="Google Shape;7343;p55"/>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4" name="Google Shape;7344;p55"/>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5" name="Google Shape;7345;p55"/>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6" name="Google Shape;7346;p55"/>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7" name="Google Shape;7347;p55"/>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8" name="Google Shape;7348;p55"/>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9" name="Google Shape;7349;p55"/>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0" name="Google Shape;7350;p55"/>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1" name="Google Shape;7351;p55"/>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2" name="Google Shape;7352;p55"/>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3" name="Google Shape;7353;p55"/>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4" name="Google Shape;7354;p55"/>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5" name="Google Shape;7355;p55"/>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6" name="Google Shape;7356;p55"/>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57" name="Google Shape;7357;p55"/>
          <p:cNvGrpSpPr/>
          <p:nvPr/>
        </p:nvGrpSpPr>
        <p:grpSpPr>
          <a:xfrm rot="-1027269">
            <a:off x="7089279" y="3868231"/>
            <a:ext cx="1872922" cy="994535"/>
            <a:chOff x="6050093" y="4510918"/>
            <a:chExt cx="871602" cy="462827"/>
          </a:xfrm>
        </p:grpSpPr>
        <p:sp>
          <p:nvSpPr>
            <p:cNvPr id="7358" name="Google Shape;7358;p55"/>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9" name="Google Shape;7359;p55"/>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0" name="Google Shape;7360;p55"/>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1" name="Google Shape;7361;p55"/>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2" name="Google Shape;7362;p55"/>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3" name="Google Shape;7363;p55"/>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4" name="Google Shape;7364;p55"/>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5" name="Google Shape;7365;p55"/>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6" name="Google Shape;7366;p55"/>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7" name="Google Shape;7367;p55"/>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8" name="Google Shape;7368;p55"/>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9" name="Google Shape;7369;p55"/>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0" name="Google Shape;7370;p55"/>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1" name="Google Shape;7371;p55"/>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2" name="Google Shape;7372;p55"/>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3" name="Google Shape;7373;p55"/>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74" name="Google Shape;7374;p55"/>
          <p:cNvGrpSpPr/>
          <p:nvPr/>
        </p:nvGrpSpPr>
        <p:grpSpPr>
          <a:xfrm>
            <a:off x="5368236" y="306468"/>
            <a:ext cx="567976" cy="614162"/>
            <a:chOff x="3127056" y="-728177"/>
            <a:chExt cx="193710" cy="209440"/>
          </a:xfrm>
        </p:grpSpPr>
        <p:sp>
          <p:nvSpPr>
            <p:cNvPr id="7375" name="Google Shape;7375;p55"/>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6" name="Google Shape;7376;p55"/>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7" name="Google Shape;7377;p55"/>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8" name="Google Shape;7378;p55"/>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79" name="Google Shape;7379;p55"/>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0" name="Google Shape;7380;p55"/>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1" name="Google Shape;7381;p55"/>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82" name="Google Shape;7382;p55"/>
          <p:cNvGrpSpPr/>
          <p:nvPr/>
        </p:nvGrpSpPr>
        <p:grpSpPr>
          <a:xfrm>
            <a:off x="7938313" y="143950"/>
            <a:ext cx="832134" cy="801381"/>
            <a:chOff x="5366167" y="5516939"/>
            <a:chExt cx="454533" cy="437755"/>
          </a:xfrm>
        </p:grpSpPr>
        <p:sp>
          <p:nvSpPr>
            <p:cNvPr id="7383" name="Google Shape;7383;p55"/>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4" name="Google Shape;7384;p55"/>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5" name="Google Shape;7385;p55"/>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6" name="Google Shape;7386;p55"/>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7" name="Google Shape;7387;p55"/>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8" name="Google Shape;7388;p55"/>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9" name="Google Shape;7389;p55"/>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0" name="Google Shape;7390;p55"/>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1" name="Google Shape;7391;p55"/>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2" name="Google Shape;7392;p55"/>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93" name="Google Shape;7393;p55"/>
          <p:cNvGrpSpPr/>
          <p:nvPr/>
        </p:nvGrpSpPr>
        <p:grpSpPr>
          <a:xfrm>
            <a:off x="638632" y="495519"/>
            <a:ext cx="501586" cy="501610"/>
            <a:chOff x="7233834" y="3898039"/>
            <a:chExt cx="373542" cy="373581"/>
          </a:xfrm>
        </p:grpSpPr>
        <p:sp>
          <p:nvSpPr>
            <p:cNvPr id="7394" name="Google Shape;7394;p55"/>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5" name="Google Shape;7395;p55"/>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6" name="Google Shape;7396;p55"/>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7" name="Google Shape;7397;p55"/>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8" name="Google Shape;7398;p55"/>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9" name="Google Shape;7399;p55"/>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0" name="Google Shape;7400;p55"/>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1" name="Google Shape;7401;p55"/>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2" name="Google Shape;7402;p55"/>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3" name="Google Shape;7403;p55"/>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4" name="Google Shape;7404;p55"/>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5" name="Google Shape;7405;p55"/>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6" name="Google Shape;7406;p55"/>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7" name="Google Shape;7407;p55"/>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8" name="Google Shape;7408;p55"/>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9" name="Google Shape;7409;p55"/>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0" name="Google Shape;7410;p55"/>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1" name="Google Shape;7411;p55"/>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12" name="Google Shape;7412;p55"/>
          <p:cNvSpPr txBox="1"/>
          <p:nvPr/>
        </p:nvSpPr>
        <p:spPr>
          <a:xfrm>
            <a:off x="1047133" y="994930"/>
            <a:ext cx="7361423"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Chọn vào mục Service accounts -&gt; Database secrets, sau đó hiển thị mã bằng cách nhấn vào nút Show kế bên. </a:t>
            </a:r>
            <a:endParaRPr/>
          </a:p>
        </p:txBody>
      </p:sp>
      <p:sp>
        <p:nvSpPr>
          <p:cNvPr id="7413" name="Google Shape;7413;p55"/>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Bước 2:</a:t>
            </a:r>
            <a:endParaRPr/>
          </a:p>
        </p:txBody>
      </p:sp>
      <p:pic>
        <p:nvPicPr>
          <p:cNvPr id="7414" name="Google Shape;7414;p55" descr="Ảnh có chứa văn bản, phần mềm, Trang web, Biểu tượng máy tính&#10;&#10;Mô tả được tạo tự động"/>
          <p:cNvPicPr preferRelativeResize="0"/>
          <p:nvPr/>
        </p:nvPicPr>
        <p:blipFill rotWithShape="1">
          <a:blip r:embed="rId3">
            <a:alphaModFix/>
          </a:blip>
          <a:srcRect/>
          <a:stretch/>
        </p:blipFill>
        <p:spPr>
          <a:xfrm>
            <a:off x="1208126" y="1597022"/>
            <a:ext cx="6718986" cy="327084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18"/>
        <p:cNvGrpSpPr/>
        <p:nvPr/>
      </p:nvGrpSpPr>
      <p:grpSpPr>
        <a:xfrm>
          <a:off x="0" y="0"/>
          <a:ext cx="0" cy="0"/>
          <a:chOff x="0" y="0"/>
          <a:chExt cx="0" cy="0"/>
        </a:xfrm>
      </p:grpSpPr>
      <p:grpSp>
        <p:nvGrpSpPr>
          <p:cNvPr id="7419" name="Google Shape;7419;p56"/>
          <p:cNvGrpSpPr/>
          <p:nvPr/>
        </p:nvGrpSpPr>
        <p:grpSpPr>
          <a:xfrm>
            <a:off x="50304" y="3212193"/>
            <a:ext cx="828524" cy="802361"/>
            <a:chOff x="2466160" y="5890180"/>
            <a:chExt cx="446764" cy="432656"/>
          </a:xfrm>
        </p:grpSpPr>
        <p:sp>
          <p:nvSpPr>
            <p:cNvPr id="7420" name="Google Shape;7420;p56"/>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1" name="Google Shape;7421;p56"/>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2" name="Google Shape;7422;p56"/>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3" name="Google Shape;7423;p56"/>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4" name="Google Shape;7424;p56"/>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5" name="Google Shape;7425;p56"/>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6" name="Google Shape;7426;p56"/>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7" name="Google Shape;7427;p56"/>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8" name="Google Shape;7428;p56"/>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9" name="Google Shape;7429;p56"/>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0" name="Google Shape;7430;p56"/>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1" name="Google Shape;7431;p56"/>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2" name="Google Shape;7432;p56"/>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3" name="Google Shape;7433;p56"/>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34" name="Google Shape;7434;p56"/>
          <p:cNvGrpSpPr/>
          <p:nvPr/>
        </p:nvGrpSpPr>
        <p:grpSpPr>
          <a:xfrm rot="-1027269">
            <a:off x="7089279" y="3868231"/>
            <a:ext cx="1872922" cy="994535"/>
            <a:chOff x="6050093" y="4510918"/>
            <a:chExt cx="871602" cy="462827"/>
          </a:xfrm>
        </p:grpSpPr>
        <p:sp>
          <p:nvSpPr>
            <p:cNvPr id="7435" name="Google Shape;7435;p56"/>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6" name="Google Shape;7436;p56"/>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7" name="Google Shape;7437;p56"/>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8" name="Google Shape;7438;p56"/>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9" name="Google Shape;7439;p56"/>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0" name="Google Shape;7440;p56"/>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1" name="Google Shape;7441;p56"/>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2" name="Google Shape;7442;p56"/>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3" name="Google Shape;7443;p56"/>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4" name="Google Shape;7444;p56"/>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5" name="Google Shape;7445;p56"/>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6" name="Google Shape;7446;p56"/>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7" name="Google Shape;7447;p56"/>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8" name="Google Shape;7448;p56"/>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9" name="Google Shape;7449;p56"/>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0" name="Google Shape;7450;p56"/>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51" name="Google Shape;7451;p56"/>
          <p:cNvGrpSpPr/>
          <p:nvPr/>
        </p:nvGrpSpPr>
        <p:grpSpPr>
          <a:xfrm>
            <a:off x="5368236" y="306468"/>
            <a:ext cx="567976" cy="614162"/>
            <a:chOff x="3127056" y="-728177"/>
            <a:chExt cx="193710" cy="209440"/>
          </a:xfrm>
        </p:grpSpPr>
        <p:sp>
          <p:nvSpPr>
            <p:cNvPr id="7452" name="Google Shape;7452;p56"/>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3" name="Google Shape;7453;p56"/>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4" name="Google Shape;7454;p56"/>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5" name="Google Shape;7455;p56"/>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56" name="Google Shape;7456;p56"/>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7" name="Google Shape;7457;p56"/>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8" name="Google Shape;7458;p56"/>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59" name="Google Shape;7459;p56"/>
          <p:cNvGrpSpPr/>
          <p:nvPr/>
        </p:nvGrpSpPr>
        <p:grpSpPr>
          <a:xfrm>
            <a:off x="7938313" y="143950"/>
            <a:ext cx="832134" cy="801381"/>
            <a:chOff x="5366167" y="5516939"/>
            <a:chExt cx="454533" cy="437755"/>
          </a:xfrm>
        </p:grpSpPr>
        <p:sp>
          <p:nvSpPr>
            <p:cNvPr id="7460" name="Google Shape;7460;p56"/>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1" name="Google Shape;7461;p56"/>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2" name="Google Shape;7462;p56"/>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3" name="Google Shape;7463;p56"/>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4" name="Google Shape;7464;p56"/>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5" name="Google Shape;7465;p56"/>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6" name="Google Shape;7466;p56"/>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7" name="Google Shape;7467;p56"/>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8" name="Google Shape;7468;p56"/>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9" name="Google Shape;7469;p56"/>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70" name="Google Shape;7470;p56"/>
          <p:cNvGrpSpPr/>
          <p:nvPr/>
        </p:nvGrpSpPr>
        <p:grpSpPr>
          <a:xfrm>
            <a:off x="638632" y="495519"/>
            <a:ext cx="501586" cy="501610"/>
            <a:chOff x="7233834" y="3898039"/>
            <a:chExt cx="373542" cy="373581"/>
          </a:xfrm>
        </p:grpSpPr>
        <p:sp>
          <p:nvSpPr>
            <p:cNvPr id="7471" name="Google Shape;7471;p56"/>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2" name="Google Shape;7472;p56"/>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3" name="Google Shape;7473;p56"/>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4" name="Google Shape;7474;p56"/>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5" name="Google Shape;7475;p56"/>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6" name="Google Shape;7476;p56"/>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7" name="Google Shape;7477;p56"/>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8" name="Google Shape;7478;p56"/>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9" name="Google Shape;7479;p56"/>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0" name="Google Shape;7480;p56"/>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1" name="Google Shape;7481;p56"/>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2" name="Google Shape;7482;p56"/>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3" name="Google Shape;7483;p56"/>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4" name="Google Shape;7484;p56"/>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5" name="Google Shape;7485;p56"/>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6" name="Google Shape;7486;p56"/>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7" name="Google Shape;7487;p56"/>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8" name="Google Shape;7488;p56"/>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89" name="Google Shape;7489;p56"/>
          <p:cNvSpPr txBox="1"/>
          <p:nvPr/>
        </p:nvSpPr>
        <p:spPr>
          <a:xfrm>
            <a:off x="1168702" y="859065"/>
            <a:ext cx="7361423"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Copy đoạn mã và dán vào biến AuthSecret ở trong C#.</a:t>
            </a:r>
            <a:endParaRPr/>
          </a:p>
        </p:txBody>
      </p:sp>
      <p:sp>
        <p:nvSpPr>
          <p:cNvPr id="7490" name="Google Shape;7490;p56"/>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Bước 3:</a:t>
            </a:r>
            <a:endParaRPr/>
          </a:p>
        </p:txBody>
      </p:sp>
      <p:pic>
        <p:nvPicPr>
          <p:cNvPr id="7491" name="Google Shape;7491;p56" descr="Ảnh có chứa văn bản, ảnh chụp màn hình, phần mềm, Trang web&#10;&#10;Mô tả được tạo tự động"/>
          <p:cNvPicPr preferRelativeResize="0"/>
          <p:nvPr/>
        </p:nvPicPr>
        <p:blipFill rotWithShape="1">
          <a:blip r:embed="rId3">
            <a:alphaModFix/>
          </a:blip>
          <a:srcRect/>
          <a:stretch/>
        </p:blipFill>
        <p:spPr>
          <a:xfrm>
            <a:off x="908206" y="1511073"/>
            <a:ext cx="7021595" cy="3418151"/>
          </a:xfrm>
          <a:prstGeom prst="rect">
            <a:avLst/>
          </a:prstGeom>
          <a:noFill/>
          <a:ln>
            <a:noFill/>
          </a:ln>
        </p:spPr>
      </p:pic>
      <p:sp>
        <p:nvSpPr>
          <p:cNvPr id="7492" name="Google Shape;7492;p56"/>
          <p:cNvSpPr/>
          <p:nvPr/>
        </p:nvSpPr>
        <p:spPr>
          <a:xfrm>
            <a:off x="4126273" y="3742780"/>
            <a:ext cx="2120368" cy="145545"/>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496"/>
        <p:cNvGrpSpPr/>
        <p:nvPr/>
      </p:nvGrpSpPr>
      <p:grpSpPr>
        <a:xfrm>
          <a:off x="0" y="0"/>
          <a:ext cx="0" cy="0"/>
          <a:chOff x="0" y="0"/>
          <a:chExt cx="0" cy="0"/>
        </a:xfrm>
      </p:grpSpPr>
      <p:grpSp>
        <p:nvGrpSpPr>
          <p:cNvPr id="7497" name="Google Shape;7497;p57"/>
          <p:cNvGrpSpPr/>
          <p:nvPr/>
        </p:nvGrpSpPr>
        <p:grpSpPr>
          <a:xfrm>
            <a:off x="50304" y="3212193"/>
            <a:ext cx="828524" cy="802361"/>
            <a:chOff x="2466160" y="5890180"/>
            <a:chExt cx="446764" cy="432656"/>
          </a:xfrm>
        </p:grpSpPr>
        <p:sp>
          <p:nvSpPr>
            <p:cNvPr id="7498" name="Google Shape;7498;p57"/>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9" name="Google Shape;7499;p57"/>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0" name="Google Shape;7500;p57"/>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1" name="Google Shape;7501;p57"/>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2" name="Google Shape;7502;p57"/>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3" name="Google Shape;7503;p57"/>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4" name="Google Shape;7504;p57"/>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5" name="Google Shape;7505;p57"/>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6" name="Google Shape;7506;p57"/>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7" name="Google Shape;7507;p57"/>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8" name="Google Shape;7508;p57"/>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9" name="Google Shape;7509;p57"/>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0" name="Google Shape;7510;p57"/>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1" name="Google Shape;7511;p57"/>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12" name="Google Shape;7512;p57"/>
          <p:cNvGrpSpPr/>
          <p:nvPr/>
        </p:nvGrpSpPr>
        <p:grpSpPr>
          <a:xfrm>
            <a:off x="5368236" y="306468"/>
            <a:ext cx="567976" cy="614162"/>
            <a:chOff x="3127056" y="-728177"/>
            <a:chExt cx="193710" cy="209440"/>
          </a:xfrm>
        </p:grpSpPr>
        <p:sp>
          <p:nvSpPr>
            <p:cNvPr id="7513" name="Google Shape;7513;p57"/>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4" name="Google Shape;7514;p57"/>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5" name="Google Shape;7515;p57"/>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6" name="Google Shape;7516;p57"/>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17" name="Google Shape;7517;p57"/>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8" name="Google Shape;7518;p57"/>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9" name="Google Shape;7519;p57"/>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20" name="Google Shape;7520;p57"/>
          <p:cNvGrpSpPr/>
          <p:nvPr/>
        </p:nvGrpSpPr>
        <p:grpSpPr>
          <a:xfrm>
            <a:off x="7938313" y="143950"/>
            <a:ext cx="832134" cy="801381"/>
            <a:chOff x="5366167" y="5516939"/>
            <a:chExt cx="454533" cy="437755"/>
          </a:xfrm>
        </p:grpSpPr>
        <p:sp>
          <p:nvSpPr>
            <p:cNvPr id="7521" name="Google Shape;7521;p57"/>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2" name="Google Shape;7522;p57"/>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3" name="Google Shape;7523;p57"/>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4" name="Google Shape;7524;p57"/>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5" name="Google Shape;7525;p57"/>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6" name="Google Shape;7526;p57"/>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7" name="Google Shape;7527;p57"/>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8" name="Google Shape;7528;p57"/>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9" name="Google Shape;7529;p57"/>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0" name="Google Shape;7530;p57"/>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31" name="Google Shape;7531;p57"/>
          <p:cNvGrpSpPr/>
          <p:nvPr/>
        </p:nvGrpSpPr>
        <p:grpSpPr>
          <a:xfrm>
            <a:off x="638632" y="495519"/>
            <a:ext cx="501586" cy="501610"/>
            <a:chOff x="7233834" y="3898039"/>
            <a:chExt cx="373542" cy="373581"/>
          </a:xfrm>
        </p:grpSpPr>
        <p:sp>
          <p:nvSpPr>
            <p:cNvPr id="7532" name="Google Shape;7532;p57"/>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3" name="Google Shape;7533;p57"/>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4" name="Google Shape;7534;p57"/>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5" name="Google Shape;7535;p57"/>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6" name="Google Shape;7536;p57"/>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7" name="Google Shape;7537;p57"/>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8" name="Google Shape;7538;p57"/>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9" name="Google Shape;7539;p57"/>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0" name="Google Shape;7540;p57"/>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1" name="Google Shape;7541;p57"/>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2" name="Google Shape;7542;p57"/>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3" name="Google Shape;7543;p57"/>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4" name="Google Shape;7544;p57"/>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5" name="Google Shape;7545;p57"/>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6" name="Google Shape;7546;p57"/>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7" name="Google Shape;7547;p57"/>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8" name="Google Shape;7548;p57"/>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9" name="Google Shape;7549;p57"/>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50" name="Google Shape;7550;p57"/>
          <p:cNvSpPr txBox="1"/>
          <p:nvPr/>
        </p:nvSpPr>
        <p:spPr>
          <a:xfrm>
            <a:off x="1168702" y="859065"/>
            <a:ext cx="7361423"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Sau khi hoàn thiện, ta được đối tượng IFirebaseConfig như sau: </a:t>
            </a:r>
            <a:endParaRPr/>
          </a:p>
        </p:txBody>
      </p:sp>
      <p:sp>
        <p:nvSpPr>
          <p:cNvPr id="7551" name="Google Shape;7551;p57"/>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Bước 3:</a:t>
            </a:r>
            <a:endParaRPr/>
          </a:p>
        </p:txBody>
      </p:sp>
      <p:pic>
        <p:nvPicPr>
          <p:cNvPr id="7552" name="Google Shape;7552;p57"/>
          <p:cNvPicPr preferRelativeResize="0"/>
          <p:nvPr/>
        </p:nvPicPr>
        <p:blipFill rotWithShape="1">
          <a:blip r:embed="rId3">
            <a:alphaModFix/>
          </a:blip>
          <a:srcRect/>
          <a:stretch/>
        </p:blipFill>
        <p:spPr>
          <a:xfrm>
            <a:off x="1144876" y="1399124"/>
            <a:ext cx="7488341" cy="677330"/>
          </a:xfrm>
          <a:prstGeom prst="rect">
            <a:avLst/>
          </a:prstGeom>
          <a:noFill/>
          <a:ln>
            <a:noFill/>
          </a:ln>
        </p:spPr>
      </p:pic>
      <p:sp>
        <p:nvSpPr>
          <p:cNvPr id="7553" name="Google Shape;7553;p57"/>
          <p:cNvSpPr txBox="1"/>
          <p:nvPr/>
        </p:nvSpPr>
        <p:spPr>
          <a:xfrm>
            <a:off x="945708" y="2434015"/>
            <a:ext cx="7361423"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   Tiếp đến ta khai báo đối tượng IFirebaseClient. </a:t>
            </a:r>
            <a:endParaRPr/>
          </a:p>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   Và cuối cùng, ta truyền đối tượng IFirebaseConfig vào đối tượng IFirebaseClient. Xử lý thêm một chút, nếu kết quả trả về khác Null nghĩa là kết nối thành công, khi đó hiển thị thông báo ra màn hình. </a:t>
            </a:r>
            <a:endParaRPr/>
          </a:p>
        </p:txBody>
      </p:sp>
      <p:grpSp>
        <p:nvGrpSpPr>
          <p:cNvPr id="7554" name="Google Shape;7554;p57"/>
          <p:cNvGrpSpPr/>
          <p:nvPr/>
        </p:nvGrpSpPr>
        <p:grpSpPr>
          <a:xfrm rot="-1027269">
            <a:off x="7089279" y="3868231"/>
            <a:ext cx="1872922" cy="994535"/>
            <a:chOff x="6050093" y="4510918"/>
            <a:chExt cx="871602" cy="462827"/>
          </a:xfrm>
        </p:grpSpPr>
        <p:sp>
          <p:nvSpPr>
            <p:cNvPr id="7555" name="Google Shape;7555;p57"/>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6" name="Google Shape;7556;p57"/>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7" name="Google Shape;7557;p57"/>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8" name="Google Shape;7558;p57"/>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9" name="Google Shape;7559;p57"/>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0" name="Google Shape;7560;p57"/>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1" name="Google Shape;7561;p57"/>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2" name="Google Shape;7562;p57"/>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3" name="Google Shape;7563;p57"/>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4" name="Google Shape;7564;p57"/>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5" name="Google Shape;7565;p57"/>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6" name="Google Shape;7566;p57"/>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7" name="Google Shape;7567;p57"/>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8" name="Google Shape;7568;p57"/>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9" name="Google Shape;7569;p57"/>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0" name="Google Shape;7570;p57"/>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571" name="Google Shape;7571;p57"/>
          <p:cNvPicPr preferRelativeResize="0"/>
          <p:nvPr/>
        </p:nvPicPr>
        <p:blipFill rotWithShape="1">
          <a:blip r:embed="rId4">
            <a:alphaModFix/>
          </a:blip>
          <a:srcRect/>
          <a:stretch/>
        </p:blipFill>
        <p:spPr>
          <a:xfrm>
            <a:off x="1352928" y="3398725"/>
            <a:ext cx="6362043" cy="15924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grpSp>
        <p:nvGrpSpPr>
          <p:cNvPr id="2391" name="Google Shape;2391;p7"/>
          <p:cNvGrpSpPr/>
          <p:nvPr/>
        </p:nvGrpSpPr>
        <p:grpSpPr>
          <a:xfrm>
            <a:off x="1375456" y="1796713"/>
            <a:ext cx="1550072" cy="1550072"/>
            <a:chOff x="530505" y="2179769"/>
            <a:chExt cx="2442212" cy="2442212"/>
          </a:xfrm>
        </p:grpSpPr>
        <p:sp>
          <p:nvSpPr>
            <p:cNvPr id="2392" name="Google Shape;2392;p7"/>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7"/>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7"/>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7"/>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96" name="Google Shape;2396;p7"/>
          <p:cNvSpPr txBox="1">
            <a:spLocks noGrp="1"/>
          </p:cNvSpPr>
          <p:nvPr>
            <p:ph type="title"/>
          </p:nvPr>
        </p:nvSpPr>
        <p:spPr>
          <a:xfrm>
            <a:off x="2940351" y="2079810"/>
            <a:ext cx="5046651"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vi-VN"/>
              <a:t>Thành phần cơ bản của Web service</a:t>
            </a:r>
            <a:endParaRPr/>
          </a:p>
        </p:txBody>
      </p:sp>
      <p:sp>
        <p:nvSpPr>
          <p:cNvPr id="2397" name="Google Shape;2397;p7"/>
          <p:cNvSpPr txBox="1">
            <a:spLocks noGrp="1"/>
          </p:cNvSpPr>
          <p:nvPr>
            <p:ph type="title" idx="2"/>
          </p:nvPr>
        </p:nvSpPr>
        <p:spPr>
          <a:xfrm>
            <a:off x="1407702" y="2106474"/>
            <a:ext cx="1380923" cy="93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a:t>02</a:t>
            </a:r>
            <a:endParaRPr/>
          </a:p>
        </p:txBody>
      </p:sp>
      <p:grpSp>
        <p:nvGrpSpPr>
          <p:cNvPr id="2398" name="Google Shape;2398;p7"/>
          <p:cNvGrpSpPr/>
          <p:nvPr/>
        </p:nvGrpSpPr>
        <p:grpSpPr>
          <a:xfrm rot="-1319439">
            <a:off x="3635463" y="-416054"/>
            <a:ext cx="1996486" cy="1826244"/>
            <a:chOff x="7078965" y="5331432"/>
            <a:chExt cx="404915" cy="370357"/>
          </a:xfrm>
        </p:grpSpPr>
        <p:sp>
          <p:nvSpPr>
            <p:cNvPr id="2399" name="Google Shape;2399;p7"/>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7"/>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7"/>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7"/>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7"/>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7"/>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7"/>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7"/>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7"/>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7"/>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7"/>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7"/>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7"/>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7"/>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7"/>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14" name="Google Shape;2414;p7"/>
          <p:cNvGrpSpPr/>
          <p:nvPr/>
        </p:nvGrpSpPr>
        <p:grpSpPr>
          <a:xfrm rot="-545041">
            <a:off x="5463947" y="3904225"/>
            <a:ext cx="906977" cy="853218"/>
            <a:chOff x="4849812" y="4937475"/>
            <a:chExt cx="398098" cy="374551"/>
          </a:xfrm>
        </p:grpSpPr>
        <p:sp>
          <p:nvSpPr>
            <p:cNvPr id="2415" name="Google Shape;2415;p7"/>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7"/>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7"/>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7"/>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7"/>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7"/>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7"/>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7"/>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7"/>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7"/>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7"/>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7"/>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7"/>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28" name="Google Shape;2428;p7"/>
          <p:cNvGrpSpPr/>
          <p:nvPr/>
        </p:nvGrpSpPr>
        <p:grpSpPr>
          <a:xfrm>
            <a:off x="310809" y="-109565"/>
            <a:ext cx="1127479" cy="1509825"/>
            <a:chOff x="343086" y="2700509"/>
            <a:chExt cx="453294" cy="607014"/>
          </a:xfrm>
        </p:grpSpPr>
        <p:sp>
          <p:nvSpPr>
            <p:cNvPr id="2429" name="Google Shape;2429;p7"/>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7"/>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7"/>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7"/>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7"/>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7"/>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7"/>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7"/>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7"/>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7"/>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7"/>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7"/>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7"/>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7"/>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7"/>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44" name="Google Shape;2444;p7"/>
          <p:cNvGrpSpPr/>
          <p:nvPr/>
        </p:nvGrpSpPr>
        <p:grpSpPr>
          <a:xfrm rot="-626566">
            <a:off x="7127970" y="872902"/>
            <a:ext cx="779334" cy="952470"/>
            <a:chOff x="1562309" y="2509229"/>
            <a:chExt cx="347239" cy="424362"/>
          </a:xfrm>
        </p:grpSpPr>
        <p:sp>
          <p:nvSpPr>
            <p:cNvPr id="2445" name="Google Shape;2445;p7"/>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7"/>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7"/>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7"/>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7"/>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7"/>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7"/>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7"/>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7"/>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7"/>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7"/>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7"/>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7"/>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8" name="Google Shape;2458;p7"/>
          <p:cNvGrpSpPr/>
          <p:nvPr/>
        </p:nvGrpSpPr>
        <p:grpSpPr>
          <a:xfrm rot="1560014">
            <a:off x="2980198" y="3603712"/>
            <a:ext cx="1121187" cy="1132994"/>
            <a:chOff x="4040460" y="135322"/>
            <a:chExt cx="330843" cy="334322"/>
          </a:xfrm>
        </p:grpSpPr>
        <p:sp>
          <p:nvSpPr>
            <p:cNvPr id="2459" name="Google Shape;2459;p7"/>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7"/>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7"/>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7"/>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7"/>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7"/>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7"/>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7"/>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7"/>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7"/>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7"/>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70" name="Google Shape;2470;p7"/>
          <p:cNvGrpSpPr/>
          <p:nvPr/>
        </p:nvGrpSpPr>
        <p:grpSpPr>
          <a:xfrm>
            <a:off x="2303209" y="1360160"/>
            <a:ext cx="446750" cy="307147"/>
            <a:chOff x="5807116" y="-753678"/>
            <a:chExt cx="145806" cy="100240"/>
          </a:xfrm>
        </p:grpSpPr>
        <p:sp>
          <p:nvSpPr>
            <p:cNvPr id="2471" name="Google Shape;2471;p7"/>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7"/>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7"/>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7"/>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5" name="Google Shape;2475;p7"/>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7"/>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7"/>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7"/>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7"/>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7"/>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7"/>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7"/>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7"/>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7"/>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7"/>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7"/>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7"/>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7"/>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7"/>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7"/>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7"/>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7"/>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575"/>
        <p:cNvGrpSpPr/>
        <p:nvPr/>
      </p:nvGrpSpPr>
      <p:grpSpPr>
        <a:xfrm>
          <a:off x="0" y="0"/>
          <a:ext cx="0" cy="0"/>
          <a:chOff x="0" y="0"/>
          <a:chExt cx="0" cy="0"/>
        </a:xfrm>
      </p:grpSpPr>
      <p:grpSp>
        <p:nvGrpSpPr>
          <p:cNvPr id="7576" name="Google Shape;7576;p58"/>
          <p:cNvGrpSpPr/>
          <p:nvPr/>
        </p:nvGrpSpPr>
        <p:grpSpPr>
          <a:xfrm>
            <a:off x="50304" y="3212193"/>
            <a:ext cx="828524" cy="802361"/>
            <a:chOff x="2466160" y="5890180"/>
            <a:chExt cx="446764" cy="432656"/>
          </a:xfrm>
        </p:grpSpPr>
        <p:sp>
          <p:nvSpPr>
            <p:cNvPr id="7577" name="Google Shape;7577;p58"/>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8" name="Google Shape;7578;p58"/>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9" name="Google Shape;7579;p58"/>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0" name="Google Shape;7580;p58"/>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1" name="Google Shape;7581;p58"/>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2" name="Google Shape;7582;p58"/>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3" name="Google Shape;7583;p58"/>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4" name="Google Shape;7584;p58"/>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5" name="Google Shape;7585;p58"/>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6" name="Google Shape;7586;p58"/>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7" name="Google Shape;7587;p58"/>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8" name="Google Shape;7588;p58"/>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9" name="Google Shape;7589;p58"/>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0" name="Google Shape;7590;p58"/>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91" name="Google Shape;7591;p58"/>
          <p:cNvGrpSpPr/>
          <p:nvPr/>
        </p:nvGrpSpPr>
        <p:grpSpPr>
          <a:xfrm>
            <a:off x="5368236" y="306468"/>
            <a:ext cx="567976" cy="614162"/>
            <a:chOff x="3127056" y="-728177"/>
            <a:chExt cx="193710" cy="209440"/>
          </a:xfrm>
        </p:grpSpPr>
        <p:sp>
          <p:nvSpPr>
            <p:cNvPr id="7592" name="Google Shape;7592;p58"/>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3" name="Google Shape;7593;p58"/>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4" name="Google Shape;7594;p58"/>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5" name="Google Shape;7595;p58"/>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96" name="Google Shape;7596;p58"/>
          <p:cNvSpPr/>
          <p:nvPr/>
        </p:nvSpPr>
        <p:spPr>
          <a:xfrm>
            <a:off x="1975911" y="1290190"/>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7" name="Google Shape;7597;p58"/>
          <p:cNvSpPr/>
          <p:nvPr/>
        </p:nvSpPr>
        <p:spPr>
          <a:xfrm>
            <a:off x="4941109" y="126290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8" name="Google Shape;7598;p58"/>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99" name="Google Shape;7599;p58"/>
          <p:cNvGrpSpPr/>
          <p:nvPr/>
        </p:nvGrpSpPr>
        <p:grpSpPr>
          <a:xfrm>
            <a:off x="7938313" y="143950"/>
            <a:ext cx="832134" cy="801381"/>
            <a:chOff x="5366167" y="5516939"/>
            <a:chExt cx="454533" cy="437755"/>
          </a:xfrm>
        </p:grpSpPr>
        <p:sp>
          <p:nvSpPr>
            <p:cNvPr id="7600" name="Google Shape;7600;p58"/>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1" name="Google Shape;7601;p58"/>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2" name="Google Shape;7602;p58"/>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3" name="Google Shape;7603;p58"/>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4" name="Google Shape;7604;p58"/>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5" name="Google Shape;7605;p58"/>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6" name="Google Shape;7606;p58"/>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7" name="Google Shape;7607;p58"/>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8" name="Google Shape;7608;p58"/>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9" name="Google Shape;7609;p58"/>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10" name="Google Shape;7610;p58"/>
          <p:cNvGrpSpPr/>
          <p:nvPr/>
        </p:nvGrpSpPr>
        <p:grpSpPr>
          <a:xfrm>
            <a:off x="638632" y="495519"/>
            <a:ext cx="501586" cy="501610"/>
            <a:chOff x="7233834" y="3898039"/>
            <a:chExt cx="373542" cy="373581"/>
          </a:xfrm>
        </p:grpSpPr>
        <p:sp>
          <p:nvSpPr>
            <p:cNvPr id="7611" name="Google Shape;7611;p58"/>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2" name="Google Shape;7612;p58"/>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3" name="Google Shape;7613;p58"/>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4" name="Google Shape;7614;p58"/>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5" name="Google Shape;7615;p58"/>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6" name="Google Shape;7616;p58"/>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7" name="Google Shape;7617;p58"/>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8" name="Google Shape;7618;p58"/>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9" name="Google Shape;7619;p58"/>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0" name="Google Shape;7620;p58"/>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1" name="Google Shape;7621;p58"/>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2" name="Google Shape;7622;p58"/>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3" name="Google Shape;7623;p58"/>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4" name="Google Shape;7624;p58"/>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5" name="Google Shape;7625;p58"/>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6" name="Google Shape;7626;p58"/>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7" name="Google Shape;7627;p58"/>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8" name="Google Shape;7628;p58"/>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29" name="Google Shape;7629;p58"/>
          <p:cNvSpPr txBox="1">
            <a:spLocks noGrp="1"/>
          </p:cNvSpPr>
          <p:nvPr>
            <p:ph type="title"/>
          </p:nvPr>
        </p:nvSpPr>
        <p:spPr>
          <a:xfrm>
            <a:off x="1212647" y="476516"/>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Bước 3:</a:t>
            </a:r>
            <a:endParaRPr/>
          </a:p>
        </p:txBody>
      </p:sp>
      <p:grpSp>
        <p:nvGrpSpPr>
          <p:cNvPr id="7630" name="Google Shape;7630;p58"/>
          <p:cNvGrpSpPr/>
          <p:nvPr/>
        </p:nvGrpSpPr>
        <p:grpSpPr>
          <a:xfrm rot="-1027269">
            <a:off x="7089279" y="3868231"/>
            <a:ext cx="1872922" cy="994535"/>
            <a:chOff x="6050093" y="4510918"/>
            <a:chExt cx="871602" cy="462827"/>
          </a:xfrm>
        </p:grpSpPr>
        <p:sp>
          <p:nvSpPr>
            <p:cNvPr id="7631" name="Google Shape;7631;p58"/>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2" name="Google Shape;7632;p58"/>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3" name="Google Shape;7633;p58"/>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4" name="Google Shape;7634;p58"/>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5" name="Google Shape;7635;p58"/>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6" name="Google Shape;7636;p58"/>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7" name="Google Shape;7637;p58"/>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8" name="Google Shape;7638;p58"/>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9" name="Google Shape;7639;p58"/>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0" name="Google Shape;7640;p58"/>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1" name="Google Shape;7641;p58"/>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2" name="Google Shape;7642;p58"/>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3" name="Google Shape;7643;p58"/>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4" name="Google Shape;7644;p58"/>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5" name="Google Shape;7645;p58"/>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6" name="Google Shape;7646;p58"/>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47" name="Google Shape;7647;p58"/>
          <p:cNvSpPr txBox="1"/>
          <p:nvPr/>
        </p:nvSpPr>
        <p:spPr>
          <a:xfrm>
            <a:off x="1168702" y="859065"/>
            <a:ext cx="7361423" cy="5643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accent4"/>
              </a:buClr>
              <a:buSzPts val="3100"/>
              <a:buFont typeface="Exo Medium"/>
              <a:buNone/>
            </a:pPr>
            <a:r>
              <a:rPr lang="vi-VN" sz="1800" b="0" i="0" u="none" strike="noStrike" cap="none">
                <a:solidFill>
                  <a:schemeClr val="accent4"/>
                </a:solidFill>
                <a:latin typeface="Exo Medium"/>
                <a:ea typeface="Exo Medium"/>
                <a:cs typeface="Exo Medium"/>
                <a:sym typeface="Exo Medium"/>
              </a:rPr>
              <a:t>Sau khi hoàn thành tất cả các bước ta sẽ có kết quả như sau: </a:t>
            </a:r>
            <a:endParaRPr/>
          </a:p>
        </p:txBody>
      </p:sp>
      <p:pic>
        <p:nvPicPr>
          <p:cNvPr id="7648" name="Google Shape;7648;p58"/>
          <p:cNvPicPr preferRelativeResize="0"/>
          <p:nvPr/>
        </p:nvPicPr>
        <p:blipFill rotWithShape="1">
          <a:blip r:embed="rId3">
            <a:alphaModFix/>
          </a:blip>
          <a:srcRect b="6964"/>
          <a:stretch/>
        </p:blipFill>
        <p:spPr>
          <a:xfrm>
            <a:off x="1707355" y="1459349"/>
            <a:ext cx="5871084" cy="307248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652"/>
        <p:cNvGrpSpPr/>
        <p:nvPr/>
      </p:nvGrpSpPr>
      <p:grpSpPr>
        <a:xfrm>
          <a:off x="0" y="0"/>
          <a:ext cx="0" cy="0"/>
          <a:chOff x="0" y="0"/>
          <a:chExt cx="0" cy="0"/>
        </a:xfrm>
      </p:grpSpPr>
      <p:grpSp>
        <p:nvGrpSpPr>
          <p:cNvPr id="7653" name="Google Shape;7653;p59"/>
          <p:cNvGrpSpPr/>
          <p:nvPr/>
        </p:nvGrpSpPr>
        <p:grpSpPr>
          <a:xfrm>
            <a:off x="-301561" y="3538881"/>
            <a:ext cx="1597537" cy="1458914"/>
            <a:chOff x="1792007" y="2646028"/>
            <a:chExt cx="552055" cy="504152"/>
          </a:xfrm>
        </p:grpSpPr>
        <p:sp>
          <p:nvSpPr>
            <p:cNvPr id="7654" name="Google Shape;7654;p59"/>
            <p:cNvSpPr/>
            <p:nvPr/>
          </p:nvSpPr>
          <p:spPr>
            <a:xfrm>
              <a:off x="1946536" y="2791788"/>
              <a:ext cx="238230" cy="206771"/>
            </a:xfrm>
            <a:custGeom>
              <a:avLst/>
              <a:gdLst/>
              <a:ahLst/>
              <a:cxnLst/>
              <a:rect l="l" t="t" r="r" b="b"/>
              <a:pathLst>
                <a:path w="4998" h="4338" extrusionOk="0">
                  <a:moveTo>
                    <a:pt x="4730" y="0"/>
                  </a:moveTo>
                  <a:lnTo>
                    <a:pt x="1" y="4071"/>
                  </a:lnTo>
                  <a:lnTo>
                    <a:pt x="242" y="4337"/>
                  </a:lnTo>
                  <a:lnTo>
                    <a:pt x="4998" y="301"/>
                  </a:lnTo>
                  <a:lnTo>
                    <a:pt x="4730"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5" name="Google Shape;7655;p59"/>
            <p:cNvSpPr/>
            <p:nvPr/>
          </p:nvSpPr>
          <p:spPr>
            <a:xfrm>
              <a:off x="2135528" y="2646028"/>
              <a:ext cx="208534" cy="205341"/>
            </a:xfrm>
            <a:custGeom>
              <a:avLst/>
              <a:gdLst/>
              <a:ahLst/>
              <a:cxnLst/>
              <a:rect l="l" t="t" r="r" b="b"/>
              <a:pathLst>
                <a:path w="4375" h="4308" extrusionOk="0">
                  <a:moveTo>
                    <a:pt x="2682" y="0"/>
                  </a:moveTo>
                  <a:lnTo>
                    <a:pt x="0" y="2429"/>
                  </a:lnTo>
                  <a:lnTo>
                    <a:pt x="1603" y="4307"/>
                  </a:lnTo>
                  <a:lnTo>
                    <a:pt x="4374" y="1848"/>
                  </a:lnTo>
                  <a:lnTo>
                    <a:pt x="2682" y="0"/>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6" name="Google Shape;7656;p59"/>
            <p:cNvSpPr/>
            <p:nvPr/>
          </p:nvSpPr>
          <p:spPr>
            <a:xfrm>
              <a:off x="1792007" y="2944792"/>
              <a:ext cx="208582" cy="205388"/>
            </a:xfrm>
            <a:custGeom>
              <a:avLst/>
              <a:gdLst/>
              <a:ahLst/>
              <a:cxnLst/>
              <a:rect l="l" t="t" r="r" b="b"/>
              <a:pathLst>
                <a:path w="4376" h="4309" extrusionOk="0">
                  <a:moveTo>
                    <a:pt x="2683" y="1"/>
                  </a:moveTo>
                  <a:lnTo>
                    <a:pt x="1" y="2431"/>
                  </a:lnTo>
                  <a:lnTo>
                    <a:pt x="1605" y="4309"/>
                  </a:lnTo>
                  <a:lnTo>
                    <a:pt x="4376" y="1849"/>
                  </a:lnTo>
                  <a:lnTo>
                    <a:pt x="2683" y="1"/>
                  </a:ln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7" name="Google Shape;7657;p59"/>
            <p:cNvSpPr/>
            <p:nvPr/>
          </p:nvSpPr>
          <p:spPr>
            <a:xfrm>
              <a:off x="1874419" y="2778060"/>
              <a:ext cx="328746" cy="266447"/>
            </a:xfrm>
            <a:custGeom>
              <a:avLst/>
              <a:gdLst/>
              <a:ahLst/>
              <a:cxnLst/>
              <a:rect l="l" t="t" r="r" b="b"/>
              <a:pathLst>
                <a:path w="6897" h="5590" extrusionOk="0">
                  <a:moveTo>
                    <a:pt x="2719" y="1"/>
                  </a:moveTo>
                  <a:cubicBezTo>
                    <a:pt x="2383" y="1"/>
                    <a:pt x="2065" y="138"/>
                    <a:pt x="1785" y="464"/>
                  </a:cubicBezTo>
                  <a:cubicBezTo>
                    <a:pt x="0" y="2543"/>
                    <a:pt x="5172" y="5590"/>
                    <a:pt x="5172" y="5590"/>
                  </a:cubicBezTo>
                  <a:lnTo>
                    <a:pt x="6897" y="3976"/>
                  </a:lnTo>
                  <a:cubicBezTo>
                    <a:pt x="6897" y="3976"/>
                    <a:pt x="4531" y="1"/>
                    <a:pt x="2719" y="1"/>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8" name="Google Shape;7658;p59"/>
            <p:cNvSpPr/>
            <p:nvPr/>
          </p:nvSpPr>
          <p:spPr>
            <a:xfrm>
              <a:off x="2120466" y="2967576"/>
              <a:ext cx="183320" cy="172786"/>
            </a:xfrm>
            <a:custGeom>
              <a:avLst/>
              <a:gdLst/>
              <a:ahLst/>
              <a:cxnLst/>
              <a:rect l="l" t="t" r="r" b="b"/>
              <a:pathLst>
                <a:path w="3846" h="3625" extrusionOk="0">
                  <a:moveTo>
                    <a:pt x="1735" y="0"/>
                  </a:moveTo>
                  <a:cubicBezTo>
                    <a:pt x="1735" y="0"/>
                    <a:pt x="1463" y="31"/>
                    <a:pt x="732" y="641"/>
                  </a:cubicBezTo>
                  <a:cubicBezTo>
                    <a:pt x="0" y="1252"/>
                    <a:pt x="10" y="1614"/>
                    <a:pt x="10" y="1614"/>
                  </a:cubicBezTo>
                  <a:lnTo>
                    <a:pt x="455" y="3623"/>
                  </a:lnTo>
                  <a:cubicBezTo>
                    <a:pt x="455" y="3623"/>
                    <a:pt x="473" y="3625"/>
                    <a:pt x="507" y="3625"/>
                  </a:cubicBezTo>
                  <a:cubicBezTo>
                    <a:pt x="728" y="3625"/>
                    <a:pt x="1618" y="3571"/>
                    <a:pt x="2539" y="2771"/>
                  </a:cubicBezTo>
                  <a:cubicBezTo>
                    <a:pt x="3601" y="1849"/>
                    <a:pt x="3845" y="866"/>
                    <a:pt x="3845" y="866"/>
                  </a:cubicBezTo>
                  <a:lnTo>
                    <a:pt x="1735"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9" name="Google Shape;7659;p59"/>
            <p:cNvSpPr/>
            <p:nvPr/>
          </p:nvSpPr>
          <p:spPr>
            <a:xfrm>
              <a:off x="1995298" y="2851464"/>
              <a:ext cx="119544" cy="104863"/>
            </a:xfrm>
            <a:custGeom>
              <a:avLst/>
              <a:gdLst/>
              <a:ahLst/>
              <a:cxnLst/>
              <a:rect l="l" t="t" r="r" b="b"/>
              <a:pathLst>
                <a:path w="2508" h="2200" extrusionOk="0">
                  <a:moveTo>
                    <a:pt x="1255" y="0"/>
                  </a:moveTo>
                  <a:cubicBezTo>
                    <a:pt x="844" y="0"/>
                    <a:pt x="449" y="232"/>
                    <a:pt x="260" y="627"/>
                  </a:cubicBezTo>
                  <a:cubicBezTo>
                    <a:pt x="1" y="1176"/>
                    <a:pt x="233" y="1833"/>
                    <a:pt x="782" y="2093"/>
                  </a:cubicBezTo>
                  <a:cubicBezTo>
                    <a:pt x="934" y="2165"/>
                    <a:pt x="1095" y="2200"/>
                    <a:pt x="1254" y="2200"/>
                  </a:cubicBezTo>
                  <a:cubicBezTo>
                    <a:pt x="1665" y="2200"/>
                    <a:pt x="2059" y="1969"/>
                    <a:pt x="2247" y="1573"/>
                  </a:cubicBezTo>
                  <a:cubicBezTo>
                    <a:pt x="2508" y="1024"/>
                    <a:pt x="2274" y="368"/>
                    <a:pt x="1726" y="107"/>
                  </a:cubicBezTo>
                  <a:cubicBezTo>
                    <a:pt x="1574" y="35"/>
                    <a:pt x="1413" y="0"/>
                    <a:pt x="1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0" name="Google Shape;7660;p59"/>
            <p:cNvSpPr/>
            <p:nvPr/>
          </p:nvSpPr>
          <p:spPr>
            <a:xfrm>
              <a:off x="2005546" y="2860377"/>
              <a:ext cx="99143" cy="87036"/>
            </a:xfrm>
            <a:custGeom>
              <a:avLst/>
              <a:gdLst/>
              <a:ahLst/>
              <a:cxnLst/>
              <a:rect l="l" t="t" r="r" b="b"/>
              <a:pathLst>
                <a:path w="2080" h="1826" extrusionOk="0">
                  <a:moveTo>
                    <a:pt x="1040" y="1"/>
                  </a:moveTo>
                  <a:cubicBezTo>
                    <a:pt x="699" y="1"/>
                    <a:pt x="372" y="193"/>
                    <a:pt x="216" y="522"/>
                  </a:cubicBezTo>
                  <a:cubicBezTo>
                    <a:pt x="0" y="977"/>
                    <a:pt x="192" y="1522"/>
                    <a:pt x="647" y="1737"/>
                  </a:cubicBezTo>
                  <a:cubicBezTo>
                    <a:pt x="774" y="1797"/>
                    <a:pt x="908" y="1826"/>
                    <a:pt x="1039" y="1826"/>
                  </a:cubicBezTo>
                  <a:cubicBezTo>
                    <a:pt x="1380" y="1826"/>
                    <a:pt x="1707" y="1635"/>
                    <a:pt x="1864" y="1306"/>
                  </a:cubicBezTo>
                  <a:cubicBezTo>
                    <a:pt x="2079" y="851"/>
                    <a:pt x="1887" y="306"/>
                    <a:pt x="1431" y="90"/>
                  </a:cubicBezTo>
                  <a:cubicBezTo>
                    <a:pt x="1305" y="29"/>
                    <a:pt x="1171" y="1"/>
                    <a:pt x="104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1" name="Google Shape;7661;p59"/>
            <p:cNvSpPr/>
            <p:nvPr/>
          </p:nvSpPr>
          <p:spPr>
            <a:xfrm>
              <a:off x="2120561" y="2970531"/>
              <a:ext cx="72880" cy="72451"/>
            </a:xfrm>
            <a:custGeom>
              <a:avLst/>
              <a:gdLst/>
              <a:ahLst/>
              <a:cxnLst/>
              <a:rect l="l" t="t" r="r" b="b"/>
              <a:pathLst>
                <a:path w="1529" h="1520" extrusionOk="0">
                  <a:moveTo>
                    <a:pt x="1521" y="1"/>
                  </a:moveTo>
                  <a:cubicBezTo>
                    <a:pt x="1520" y="1"/>
                    <a:pt x="1519" y="1"/>
                    <a:pt x="1518" y="1"/>
                  </a:cubicBezTo>
                  <a:cubicBezTo>
                    <a:pt x="851" y="262"/>
                    <a:pt x="291" y="817"/>
                    <a:pt x="12" y="1472"/>
                  </a:cubicBezTo>
                  <a:cubicBezTo>
                    <a:pt x="1" y="1498"/>
                    <a:pt x="23" y="1519"/>
                    <a:pt x="44" y="1519"/>
                  </a:cubicBezTo>
                  <a:cubicBezTo>
                    <a:pt x="55" y="1519"/>
                    <a:pt x="66" y="1514"/>
                    <a:pt x="71" y="1500"/>
                  </a:cubicBezTo>
                  <a:cubicBezTo>
                    <a:pt x="367" y="819"/>
                    <a:pt x="850" y="331"/>
                    <a:pt x="1521" y="14"/>
                  </a:cubicBezTo>
                  <a:cubicBezTo>
                    <a:pt x="1529" y="11"/>
                    <a:pt x="1526" y="1"/>
                    <a:pt x="15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2" name="Google Shape;7662;p59"/>
            <p:cNvSpPr/>
            <p:nvPr/>
          </p:nvSpPr>
          <p:spPr>
            <a:xfrm>
              <a:off x="2155071" y="3093412"/>
              <a:ext cx="73785" cy="39085"/>
            </a:xfrm>
            <a:custGeom>
              <a:avLst/>
              <a:gdLst/>
              <a:ahLst/>
              <a:cxnLst/>
              <a:rect l="l" t="t" r="r" b="b"/>
              <a:pathLst>
                <a:path w="1548" h="820" extrusionOk="0">
                  <a:moveTo>
                    <a:pt x="1546" y="0"/>
                  </a:moveTo>
                  <a:cubicBezTo>
                    <a:pt x="1545" y="0"/>
                    <a:pt x="1545" y="0"/>
                    <a:pt x="1545" y="0"/>
                  </a:cubicBezTo>
                  <a:cubicBezTo>
                    <a:pt x="1139" y="427"/>
                    <a:pt x="613" y="697"/>
                    <a:pt x="28" y="772"/>
                  </a:cubicBezTo>
                  <a:cubicBezTo>
                    <a:pt x="0" y="777"/>
                    <a:pt x="3" y="820"/>
                    <a:pt x="28" y="820"/>
                  </a:cubicBezTo>
                  <a:cubicBezTo>
                    <a:pt x="29" y="820"/>
                    <a:pt x="31" y="819"/>
                    <a:pt x="32" y="819"/>
                  </a:cubicBezTo>
                  <a:cubicBezTo>
                    <a:pt x="621" y="723"/>
                    <a:pt x="1145" y="444"/>
                    <a:pt x="1546" y="3"/>
                  </a:cubicBezTo>
                  <a:cubicBezTo>
                    <a:pt x="1547" y="1"/>
                    <a:pt x="1547" y="0"/>
                    <a:pt x="1546"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3" name="Google Shape;7663;p59"/>
            <p:cNvSpPr/>
            <p:nvPr/>
          </p:nvSpPr>
          <p:spPr>
            <a:xfrm>
              <a:off x="2135957" y="3061571"/>
              <a:ext cx="18160" cy="70211"/>
            </a:xfrm>
            <a:custGeom>
              <a:avLst/>
              <a:gdLst/>
              <a:ahLst/>
              <a:cxnLst/>
              <a:rect l="l" t="t" r="r" b="b"/>
              <a:pathLst>
                <a:path w="381" h="1473" extrusionOk="0">
                  <a:moveTo>
                    <a:pt x="29" y="1"/>
                  </a:moveTo>
                  <a:cubicBezTo>
                    <a:pt x="15" y="1"/>
                    <a:pt x="0" y="14"/>
                    <a:pt x="5" y="32"/>
                  </a:cubicBezTo>
                  <a:cubicBezTo>
                    <a:pt x="120" y="506"/>
                    <a:pt x="204" y="1003"/>
                    <a:pt x="361" y="1467"/>
                  </a:cubicBezTo>
                  <a:cubicBezTo>
                    <a:pt x="362" y="1471"/>
                    <a:pt x="366" y="1473"/>
                    <a:pt x="369" y="1473"/>
                  </a:cubicBezTo>
                  <a:cubicBezTo>
                    <a:pt x="375" y="1473"/>
                    <a:pt x="380" y="1469"/>
                    <a:pt x="380" y="1463"/>
                  </a:cubicBezTo>
                  <a:cubicBezTo>
                    <a:pt x="310" y="976"/>
                    <a:pt x="160" y="495"/>
                    <a:pt x="48" y="16"/>
                  </a:cubicBezTo>
                  <a:cubicBezTo>
                    <a:pt x="45" y="5"/>
                    <a:pt x="37" y="1"/>
                    <a:pt x="2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4" name="Google Shape;7664;p59"/>
            <p:cNvSpPr/>
            <p:nvPr/>
          </p:nvSpPr>
          <p:spPr>
            <a:xfrm>
              <a:off x="1803065" y="2960283"/>
              <a:ext cx="183367" cy="165922"/>
            </a:xfrm>
            <a:custGeom>
              <a:avLst/>
              <a:gdLst/>
              <a:ahLst/>
              <a:cxnLst/>
              <a:rect l="l" t="t" r="r" b="b"/>
              <a:pathLst>
                <a:path w="3847" h="3481" extrusionOk="0">
                  <a:moveTo>
                    <a:pt x="2849" y="530"/>
                  </a:moveTo>
                  <a:cubicBezTo>
                    <a:pt x="2995" y="699"/>
                    <a:pt x="3144" y="867"/>
                    <a:pt x="3294" y="1034"/>
                  </a:cubicBezTo>
                  <a:cubicBezTo>
                    <a:pt x="3092" y="1231"/>
                    <a:pt x="2893" y="1429"/>
                    <a:pt x="2692" y="1628"/>
                  </a:cubicBezTo>
                  <a:cubicBezTo>
                    <a:pt x="2542" y="1454"/>
                    <a:pt x="2387" y="1281"/>
                    <a:pt x="2231" y="1111"/>
                  </a:cubicBezTo>
                  <a:cubicBezTo>
                    <a:pt x="2445" y="924"/>
                    <a:pt x="2655" y="734"/>
                    <a:pt x="2849" y="530"/>
                  </a:cubicBezTo>
                  <a:close/>
                  <a:moveTo>
                    <a:pt x="3322" y="1065"/>
                  </a:moveTo>
                  <a:cubicBezTo>
                    <a:pt x="3481" y="1238"/>
                    <a:pt x="3643" y="1410"/>
                    <a:pt x="3812" y="1573"/>
                  </a:cubicBezTo>
                  <a:cubicBezTo>
                    <a:pt x="3807" y="1573"/>
                    <a:pt x="3800" y="1574"/>
                    <a:pt x="3795" y="1578"/>
                  </a:cubicBezTo>
                  <a:cubicBezTo>
                    <a:pt x="3575" y="1773"/>
                    <a:pt x="3356" y="1971"/>
                    <a:pt x="3141" y="2169"/>
                  </a:cubicBezTo>
                  <a:cubicBezTo>
                    <a:pt x="3010" y="2004"/>
                    <a:pt x="2875" y="1844"/>
                    <a:pt x="2738" y="1683"/>
                  </a:cubicBezTo>
                  <a:cubicBezTo>
                    <a:pt x="2939" y="1483"/>
                    <a:pt x="3135" y="1277"/>
                    <a:pt x="3322" y="1065"/>
                  </a:cubicBezTo>
                  <a:close/>
                  <a:moveTo>
                    <a:pt x="2182" y="1155"/>
                  </a:moveTo>
                  <a:cubicBezTo>
                    <a:pt x="2333" y="1331"/>
                    <a:pt x="2486" y="1505"/>
                    <a:pt x="2642" y="1676"/>
                  </a:cubicBezTo>
                  <a:cubicBezTo>
                    <a:pt x="2486" y="1829"/>
                    <a:pt x="2330" y="1981"/>
                    <a:pt x="2172" y="2131"/>
                  </a:cubicBezTo>
                  <a:cubicBezTo>
                    <a:pt x="2006" y="2286"/>
                    <a:pt x="1835" y="2435"/>
                    <a:pt x="1664" y="2584"/>
                  </a:cubicBezTo>
                  <a:cubicBezTo>
                    <a:pt x="1597" y="2511"/>
                    <a:pt x="1530" y="2438"/>
                    <a:pt x="1466" y="2366"/>
                  </a:cubicBezTo>
                  <a:cubicBezTo>
                    <a:pt x="1376" y="2264"/>
                    <a:pt x="1284" y="2160"/>
                    <a:pt x="1191" y="2059"/>
                  </a:cubicBezTo>
                  <a:cubicBezTo>
                    <a:pt x="1360" y="1898"/>
                    <a:pt x="1531" y="1738"/>
                    <a:pt x="1704" y="1579"/>
                  </a:cubicBezTo>
                  <a:cubicBezTo>
                    <a:pt x="1859" y="1436"/>
                    <a:pt x="2021" y="1296"/>
                    <a:pt x="2182" y="1155"/>
                  </a:cubicBezTo>
                  <a:close/>
                  <a:moveTo>
                    <a:pt x="664" y="1626"/>
                  </a:moveTo>
                  <a:cubicBezTo>
                    <a:pt x="665" y="1628"/>
                    <a:pt x="665" y="1629"/>
                    <a:pt x="666" y="1631"/>
                  </a:cubicBezTo>
                  <a:cubicBezTo>
                    <a:pt x="796" y="1779"/>
                    <a:pt x="933" y="1919"/>
                    <a:pt x="1072" y="2061"/>
                  </a:cubicBezTo>
                  <a:cubicBezTo>
                    <a:pt x="880" y="2239"/>
                    <a:pt x="689" y="2418"/>
                    <a:pt x="501" y="2600"/>
                  </a:cubicBezTo>
                  <a:cubicBezTo>
                    <a:pt x="496" y="2603"/>
                    <a:pt x="495" y="2606"/>
                    <a:pt x="493" y="2610"/>
                  </a:cubicBezTo>
                  <a:cubicBezTo>
                    <a:pt x="357" y="2456"/>
                    <a:pt x="219" y="2303"/>
                    <a:pt x="78" y="2153"/>
                  </a:cubicBezTo>
                  <a:cubicBezTo>
                    <a:pt x="286" y="1998"/>
                    <a:pt x="474" y="1808"/>
                    <a:pt x="664" y="1626"/>
                  </a:cubicBezTo>
                  <a:close/>
                  <a:moveTo>
                    <a:pt x="2691" y="1729"/>
                  </a:moveTo>
                  <a:cubicBezTo>
                    <a:pt x="2833" y="1883"/>
                    <a:pt x="2977" y="2036"/>
                    <a:pt x="3124" y="2184"/>
                  </a:cubicBezTo>
                  <a:cubicBezTo>
                    <a:pt x="2781" y="2496"/>
                    <a:pt x="2439" y="2812"/>
                    <a:pt x="2092" y="3119"/>
                  </a:cubicBezTo>
                  <a:cubicBezTo>
                    <a:pt x="1985" y="2955"/>
                    <a:pt x="1856" y="2802"/>
                    <a:pt x="1723" y="2652"/>
                  </a:cubicBezTo>
                  <a:cubicBezTo>
                    <a:pt x="1882" y="2506"/>
                    <a:pt x="2036" y="2357"/>
                    <a:pt x="2191" y="2211"/>
                  </a:cubicBezTo>
                  <a:cubicBezTo>
                    <a:pt x="2359" y="2051"/>
                    <a:pt x="2526" y="1892"/>
                    <a:pt x="2691" y="1729"/>
                  </a:cubicBezTo>
                  <a:close/>
                  <a:moveTo>
                    <a:pt x="1127" y="2117"/>
                  </a:moveTo>
                  <a:cubicBezTo>
                    <a:pt x="1203" y="2195"/>
                    <a:pt x="1277" y="2270"/>
                    <a:pt x="1351" y="2349"/>
                  </a:cubicBezTo>
                  <a:cubicBezTo>
                    <a:pt x="1438" y="2441"/>
                    <a:pt x="1522" y="2537"/>
                    <a:pt x="1607" y="2633"/>
                  </a:cubicBezTo>
                  <a:cubicBezTo>
                    <a:pt x="1398" y="2814"/>
                    <a:pt x="1187" y="2998"/>
                    <a:pt x="988" y="3190"/>
                  </a:cubicBezTo>
                  <a:cubicBezTo>
                    <a:pt x="842" y="3012"/>
                    <a:pt x="692" y="2837"/>
                    <a:pt x="539" y="2663"/>
                  </a:cubicBezTo>
                  <a:cubicBezTo>
                    <a:pt x="548" y="2662"/>
                    <a:pt x="554" y="2659"/>
                    <a:pt x="560" y="2652"/>
                  </a:cubicBezTo>
                  <a:cubicBezTo>
                    <a:pt x="749" y="2474"/>
                    <a:pt x="937" y="2295"/>
                    <a:pt x="1127" y="2117"/>
                  </a:cubicBezTo>
                  <a:close/>
                  <a:moveTo>
                    <a:pt x="2469" y="0"/>
                  </a:moveTo>
                  <a:cubicBezTo>
                    <a:pt x="2440" y="0"/>
                    <a:pt x="2413" y="30"/>
                    <a:pt x="2437" y="57"/>
                  </a:cubicBezTo>
                  <a:cubicBezTo>
                    <a:pt x="2569" y="208"/>
                    <a:pt x="2701" y="360"/>
                    <a:pt x="2833" y="512"/>
                  </a:cubicBezTo>
                  <a:cubicBezTo>
                    <a:pt x="2605" y="677"/>
                    <a:pt x="2388" y="862"/>
                    <a:pt x="2178" y="1054"/>
                  </a:cubicBezTo>
                  <a:cubicBezTo>
                    <a:pt x="2053" y="920"/>
                    <a:pt x="1927" y="788"/>
                    <a:pt x="1802" y="658"/>
                  </a:cubicBezTo>
                  <a:cubicBezTo>
                    <a:pt x="1799" y="655"/>
                    <a:pt x="1796" y="654"/>
                    <a:pt x="1793" y="654"/>
                  </a:cubicBezTo>
                  <a:cubicBezTo>
                    <a:pt x="1783" y="654"/>
                    <a:pt x="1773" y="667"/>
                    <a:pt x="1781" y="677"/>
                  </a:cubicBezTo>
                  <a:cubicBezTo>
                    <a:pt x="1895" y="816"/>
                    <a:pt x="2011" y="956"/>
                    <a:pt x="2129" y="1097"/>
                  </a:cubicBezTo>
                  <a:cubicBezTo>
                    <a:pt x="1982" y="1232"/>
                    <a:pt x="1835" y="1368"/>
                    <a:pt x="1687" y="1501"/>
                  </a:cubicBezTo>
                  <a:cubicBezTo>
                    <a:pt x="1502" y="1667"/>
                    <a:pt x="1319" y="1835"/>
                    <a:pt x="1136" y="2003"/>
                  </a:cubicBezTo>
                  <a:cubicBezTo>
                    <a:pt x="1003" y="1858"/>
                    <a:pt x="864" y="1718"/>
                    <a:pt x="717" y="1589"/>
                  </a:cubicBezTo>
                  <a:cubicBezTo>
                    <a:pt x="715" y="1588"/>
                    <a:pt x="712" y="1585"/>
                    <a:pt x="711" y="1584"/>
                  </a:cubicBezTo>
                  <a:cubicBezTo>
                    <a:pt x="729" y="1568"/>
                    <a:pt x="748" y="1549"/>
                    <a:pt x="765" y="1532"/>
                  </a:cubicBezTo>
                  <a:cubicBezTo>
                    <a:pt x="1023" y="1291"/>
                    <a:pt x="1269" y="1043"/>
                    <a:pt x="1513" y="789"/>
                  </a:cubicBezTo>
                  <a:cubicBezTo>
                    <a:pt x="1517" y="785"/>
                    <a:pt x="1512" y="780"/>
                    <a:pt x="1508" y="780"/>
                  </a:cubicBezTo>
                  <a:cubicBezTo>
                    <a:pt x="1506" y="780"/>
                    <a:pt x="1505" y="780"/>
                    <a:pt x="1503" y="781"/>
                  </a:cubicBezTo>
                  <a:cubicBezTo>
                    <a:pt x="1260" y="1010"/>
                    <a:pt x="1010" y="1238"/>
                    <a:pt x="763" y="1465"/>
                  </a:cubicBezTo>
                  <a:cubicBezTo>
                    <a:pt x="517" y="1690"/>
                    <a:pt x="244" y="1894"/>
                    <a:pt x="15" y="2137"/>
                  </a:cubicBezTo>
                  <a:cubicBezTo>
                    <a:pt x="9" y="2141"/>
                    <a:pt x="6" y="2150"/>
                    <a:pt x="11" y="2158"/>
                  </a:cubicBezTo>
                  <a:cubicBezTo>
                    <a:pt x="2" y="2171"/>
                    <a:pt x="0" y="2186"/>
                    <a:pt x="12" y="2200"/>
                  </a:cubicBezTo>
                  <a:cubicBezTo>
                    <a:pt x="324" y="2552"/>
                    <a:pt x="650" y="2893"/>
                    <a:pt x="985" y="3225"/>
                  </a:cubicBezTo>
                  <a:cubicBezTo>
                    <a:pt x="989" y="3231"/>
                    <a:pt x="994" y="3234"/>
                    <a:pt x="1000" y="3238"/>
                  </a:cubicBezTo>
                  <a:cubicBezTo>
                    <a:pt x="1046" y="3283"/>
                    <a:pt x="1090" y="3329"/>
                    <a:pt x="1136" y="3373"/>
                  </a:cubicBezTo>
                  <a:cubicBezTo>
                    <a:pt x="1136" y="3374"/>
                    <a:pt x="1136" y="3374"/>
                    <a:pt x="1137" y="3374"/>
                  </a:cubicBezTo>
                  <a:cubicBezTo>
                    <a:pt x="1138" y="3374"/>
                    <a:pt x="1140" y="3372"/>
                    <a:pt x="1138" y="3370"/>
                  </a:cubicBezTo>
                  <a:cubicBezTo>
                    <a:pt x="1101" y="3326"/>
                    <a:pt x="1065" y="3283"/>
                    <a:pt x="1029" y="3238"/>
                  </a:cubicBezTo>
                  <a:cubicBezTo>
                    <a:pt x="1030" y="3238"/>
                    <a:pt x="1030" y="3238"/>
                    <a:pt x="1031" y="3237"/>
                  </a:cubicBezTo>
                  <a:cubicBezTo>
                    <a:pt x="1252" y="3075"/>
                    <a:pt x="1465" y="2892"/>
                    <a:pt x="1670" y="2702"/>
                  </a:cubicBezTo>
                  <a:cubicBezTo>
                    <a:pt x="1801" y="2851"/>
                    <a:pt x="1935" y="2998"/>
                    <a:pt x="2079" y="3128"/>
                  </a:cubicBezTo>
                  <a:cubicBezTo>
                    <a:pt x="1957" y="3237"/>
                    <a:pt x="1833" y="3344"/>
                    <a:pt x="1708" y="3452"/>
                  </a:cubicBezTo>
                  <a:cubicBezTo>
                    <a:pt x="1696" y="3461"/>
                    <a:pt x="1706" y="3480"/>
                    <a:pt x="1717" y="3480"/>
                  </a:cubicBezTo>
                  <a:cubicBezTo>
                    <a:pt x="1720" y="3480"/>
                    <a:pt x="1723" y="3479"/>
                    <a:pt x="1725" y="3477"/>
                  </a:cubicBezTo>
                  <a:cubicBezTo>
                    <a:pt x="2435" y="2871"/>
                    <a:pt x="3165" y="2271"/>
                    <a:pt x="3832" y="1619"/>
                  </a:cubicBezTo>
                  <a:cubicBezTo>
                    <a:pt x="3841" y="1609"/>
                    <a:pt x="3840" y="1599"/>
                    <a:pt x="3836" y="1590"/>
                  </a:cubicBezTo>
                  <a:cubicBezTo>
                    <a:pt x="3842" y="1589"/>
                    <a:pt x="3846" y="1580"/>
                    <a:pt x="3842" y="1575"/>
                  </a:cubicBezTo>
                  <a:cubicBezTo>
                    <a:pt x="3432" y="1028"/>
                    <a:pt x="2953" y="525"/>
                    <a:pt x="2500" y="14"/>
                  </a:cubicBezTo>
                  <a:cubicBezTo>
                    <a:pt x="2491" y="4"/>
                    <a:pt x="2480" y="0"/>
                    <a:pt x="246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5" name="Google Shape;7665;p59"/>
            <p:cNvSpPr/>
            <p:nvPr/>
          </p:nvSpPr>
          <p:spPr>
            <a:xfrm>
              <a:off x="2153307" y="2662949"/>
              <a:ext cx="169068" cy="172833"/>
            </a:xfrm>
            <a:custGeom>
              <a:avLst/>
              <a:gdLst/>
              <a:ahLst/>
              <a:cxnLst/>
              <a:rect l="l" t="t" r="r" b="b"/>
              <a:pathLst>
                <a:path w="3547" h="3626" extrusionOk="0">
                  <a:moveTo>
                    <a:pt x="2283" y="76"/>
                  </a:moveTo>
                  <a:cubicBezTo>
                    <a:pt x="2284" y="83"/>
                    <a:pt x="2287" y="88"/>
                    <a:pt x="2293" y="93"/>
                  </a:cubicBezTo>
                  <a:cubicBezTo>
                    <a:pt x="2418" y="224"/>
                    <a:pt x="2543" y="356"/>
                    <a:pt x="2665" y="488"/>
                  </a:cubicBezTo>
                  <a:cubicBezTo>
                    <a:pt x="2423" y="701"/>
                    <a:pt x="2205" y="942"/>
                    <a:pt x="1984" y="1179"/>
                  </a:cubicBezTo>
                  <a:cubicBezTo>
                    <a:pt x="1842" y="1039"/>
                    <a:pt x="1698" y="902"/>
                    <a:pt x="1551" y="771"/>
                  </a:cubicBezTo>
                  <a:cubicBezTo>
                    <a:pt x="1806" y="550"/>
                    <a:pt x="2058" y="324"/>
                    <a:pt x="2283" y="76"/>
                  </a:cubicBezTo>
                  <a:close/>
                  <a:moveTo>
                    <a:pt x="2680" y="503"/>
                  </a:moveTo>
                  <a:cubicBezTo>
                    <a:pt x="2823" y="659"/>
                    <a:pt x="2967" y="814"/>
                    <a:pt x="3111" y="970"/>
                  </a:cubicBezTo>
                  <a:cubicBezTo>
                    <a:pt x="2868" y="1175"/>
                    <a:pt x="2637" y="1395"/>
                    <a:pt x="2405" y="1617"/>
                  </a:cubicBezTo>
                  <a:cubicBezTo>
                    <a:pt x="2283" y="1487"/>
                    <a:pt x="2161" y="1358"/>
                    <a:pt x="2036" y="1231"/>
                  </a:cubicBezTo>
                  <a:cubicBezTo>
                    <a:pt x="2267" y="1001"/>
                    <a:pt x="2496" y="763"/>
                    <a:pt x="2680" y="503"/>
                  </a:cubicBezTo>
                  <a:close/>
                  <a:moveTo>
                    <a:pt x="1494" y="823"/>
                  </a:moveTo>
                  <a:cubicBezTo>
                    <a:pt x="1630" y="970"/>
                    <a:pt x="1770" y="1114"/>
                    <a:pt x="1913" y="1256"/>
                  </a:cubicBezTo>
                  <a:cubicBezTo>
                    <a:pt x="1822" y="1353"/>
                    <a:pt x="1729" y="1447"/>
                    <a:pt x="1634" y="1538"/>
                  </a:cubicBezTo>
                  <a:cubicBezTo>
                    <a:pt x="1468" y="1696"/>
                    <a:pt x="1297" y="1849"/>
                    <a:pt x="1125" y="2002"/>
                  </a:cubicBezTo>
                  <a:cubicBezTo>
                    <a:pt x="974" y="1853"/>
                    <a:pt x="821" y="1703"/>
                    <a:pt x="672" y="1555"/>
                  </a:cubicBezTo>
                  <a:cubicBezTo>
                    <a:pt x="884" y="1372"/>
                    <a:pt x="1090" y="1180"/>
                    <a:pt x="1298" y="996"/>
                  </a:cubicBezTo>
                  <a:lnTo>
                    <a:pt x="1494" y="823"/>
                  </a:lnTo>
                  <a:close/>
                  <a:moveTo>
                    <a:pt x="1962" y="1306"/>
                  </a:moveTo>
                  <a:cubicBezTo>
                    <a:pt x="2087" y="1431"/>
                    <a:pt x="2214" y="1555"/>
                    <a:pt x="2341" y="1677"/>
                  </a:cubicBezTo>
                  <a:cubicBezTo>
                    <a:pt x="2237" y="1777"/>
                    <a:pt x="2132" y="1875"/>
                    <a:pt x="2028" y="1974"/>
                  </a:cubicBezTo>
                  <a:cubicBezTo>
                    <a:pt x="1868" y="2121"/>
                    <a:pt x="1701" y="2269"/>
                    <a:pt x="1535" y="2417"/>
                  </a:cubicBezTo>
                  <a:cubicBezTo>
                    <a:pt x="1424" y="2299"/>
                    <a:pt x="1309" y="2183"/>
                    <a:pt x="1193" y="2069"/>
                  </a:cubicBezTo>
                  <a:cubicBezTo>
                    <a:pt x="1336" y="1931"/>
                    <a:pt x="1476" y="1789"/>
                    <a:pt x="1613" y="1650"/>
                  </a:cubicBezTo>
                  <a:cubicBezTo>
                    <a:pt x="1726" y="1535"/>
                    <a:pt x="1844" y="1421"/>
                    <a:pt x="1962" y="1306"/>
                  </a:cubicBezTo>
                  <a:close/>
                  <a:moveTo>
                    <a:pt x="2403" y="1734"/>
                  </a:moveTo>
                  <a:cubicBezTo>
                    <a:pt x="2571" y="1897"/>
                    <a:pt x="2743" y="2058"/>
                    <a:pt x="2911" y="2220"/>
                  </a:cubicBezTo>
                  <a:cubicBezTo>
                    <a:pt x="2614" y="2480"/>
                    <a:pt x="2318" y="2738"/>
                    <a:pt x="2017" y="2994"/>
                  </a:cubicBezTo>
                  <a:cubicBezTo>
                    <a:pt x="1891" y="2816"/>
                    <a:pt x="1748" y="2648"/>
                    <a:pt x="1598" y="2482"/>
                  </a:cubicBezTo>
                  <a:cubicBezTo>
                    <a:pt x="1738" y="2353"/>
                    <a:pt x="1876" y="2222"/>
                    <a:pt x="2015" y="2092"/>
                  </a:cubicBezTo>
                  <a:cubicBezTo>
                    <a:pt x="2143" y="1974"/>
                    <a:pt x="2273" y="1854"/>
                    <a:pt x="2403" y="1734"/>
                  </a:cubicBezTo>
                  <a:close/>
                  <a:moveTo>
                    <a:pt x="1125" y="2133"/>
                  </a:moveTo>
                  <a:cubicBezTo>
                    <a:pt x="1230" y="2256"/>
                    <a:pt x="1337" y="2378"/>
                    <a:pt x="1446" y="2497"/>
                  </a:cubicBezTo>
                  <a:cubicBezTo>
                    <a:pt x="1248" y="2675"/>
                    <a:pt x="1054" y="2854"/>
                    <a:pt x="871" y="3046"/>
                  </a:cubicBezTo>
                  <a:cubicBezTo>
                    <a:pt x="870" y="3048"/>
                    <a:pt x="869" y="3049"/>
                    <a:pt x="868" y="3052"/>
                  </a:cubicBezTo>
                  <a:cubicBezTo>
                    <a:pt x="805" y="2989"/>
                    <a:pt x="743" y="2927"/>
                    <a:pt x="682" y="2863"/>
                  </a:cubicBezTo>
                  <a:cubicBezTo>
                    <a:pt x="620" y="2800"/>
                    <a:pt x="561" y="2735"/>
                    <a:pt x="504" y="2669"/>
                  </a:cubicBezTo>
                  <a:cubicBezTo>
                    <a:pt x="508" y="2667"/>
                    <a:pt x="513" y="2666"/>
                    <a:pt x="517" y="2661"/>
                  </a:cubicBezTo>
                  <a:cubicBezTo>
                    <a:pt x="729" y="2499"/>
                    <a:pt x="931" y="2319"/>
                    <a:pt x="1125" y="2133"/>
                  </a:cubicBezTo>
                  <a:close/>
                  <a:moveTo>
                    <a:pt x="1510" y="2562"/>
                  </a:moveTo>
                  <a:cubicBezTo>
                    <a:pt x="1662" y="2724"/>
                    <a:pt x="1822" y="2879"/>
                    <a:pt x="1990" y="3017"/>
                  </a:cubicBezTo>
                  <a:cubicBezTo>
                    <a:pt x="1781" y="3195"/>
                    <a:pt x="1571" y="3372"/>
                    <a:pt x="1362" y="3546"/>
                  </a:cubicBezTo>
                  <a:cubicBezTo>
                    <a:pt x="1210" y="3386"/>
                    <a:pt x="1051" y="3232"/>
                    <a:pt x="894" y="3077"/>
                  </a:cubicBezTo>
                  <a:cubicBezTo>
                    <a:pt x="895" y="3077"/>
                    <a:pt x="896" y="3075"/>
                    <a:pt x="899" y="3074"/>
                  </a:cubicBezTo>
                  <a:cubicBezTo>
                    <a:pt x="1111" y="2916"/>
                    <a:pt x="1313" y="2742"/>
                    <a:pt x="1510" y="2562"/>
                  </a:cubicBezTo>
                  <a:close/>
                  <a:moveTo>
                    <a:pt x="2305" y="0"/>
                  </a:moveTo>
                  <a:cubicBezTo>
                    <a:pt x="2287" y="0"/>
                    <a:pt x="1620" y="621"/>
                    <a:pt x="1297" y="923"/>
                  </a:cubicBezTo>
                  <a:cubicBezTo>
                    <a:pt x="946" y="1248"/>
                    <a:pt x="575" y="1553"/>
                    <a:pt x="230" y="1886"/>
                  </a:cubicBezTo>
                  <a:cubicBezTo>
                    <a:pt x="222" y="1894"/>
                    <a:pt x="231" y="1908"/>
                    <a:pt x="241" y="1908"/>
                  </a:cubicBezTo>
                  <a:cubicBezTo>
                    <a:pt x="243" y="1908"/>
                    <a:pt x="245" y="1907"/>
                    <a:pt x="247" y="1906"/>
                  </a:cubicBezTo>
                  <a:cubicBezTo>
                    <a:pt x="383" y="1801"/>
                    <a:pt x="517" y="1689"/>
                    <a:pt x="648" y="1576"/>
                  </a:cubicBezTo>
                  <a:cubicBezTo>
                    <a:pt x="786" y="1733"/>
                    <a:pt x="923" y="1896"/>
                    <a:pt x="1063" y="2059"/>
                  </a:cubicBezTo>
                  <a:cubicBezTo>
                    <a:pt x="861" y="2241"/>
                    <a:pt x="661" y="2420"/>
                    <a:pt x="470" y="2609"/>
                  </a:cubicBezTo>
                  <a:cubicBezTo>
                    <a:pt x="466" y="2613"/>
                    <a:pt x="463" y="2617"/>
                    <a:pt x="462" y="2623"/>
                  </a:cubicBezTo>
                  <a:cubicBezTo>
                    <a:pt x="315" y="2456"/>
                    <a:pt x="174" y="2286"/>
                    <a:pt x="22" y="2125"/>
                  </a:cubicBezTo>
                  <a:cubicBezTo>
                    <a:pt x="20" y="2123"/>
                    <a:pt x="17" y="2122"/>
                    <a:pt x="15" y="2122"/>
                  </a:cubicBezTo>
                  <a:cubicBezTo>
                    <a:pt x="7" y="2122"/>
                    <a:pt x="0" y="2132"/>
                    <a:pt x="5" y="2140"/>
                  </a:cubicBezTo>
                  <a:cubicBezTo>
                    <a:pt x="367" y="2667"/>
                    <a:pt x="852" y="3197"/>
                    <a:pt x="1344" y="3608"/>
                  </a:cubicBezTo>
                  <a:cubicBezTo>
                    <a:pt x="1345" y="3609"/>
                    <a:pt x="1346" y="3609"/>
                    <a:pt x="1347" y="3610"/>
                  </a:cubicBezTo>
                  <a:cubicBezTo>
                    <a:pt x="1355" y="3619"/>
                    <a:pt x="1365" y="3626"/>
                    <a:pt x="1376" y="3626"/>
                  </a:cubicBezTo>
                  <a:cubicBezTo>
                    <a:pt x="1383" y="3626"/>
                    <a:pt x="1390" y="3623"/>
                    <a:pt x="1398" y="3617"/>
                  </a:cubicBezTo>
                  <a:cubicBezTo>
                    <a:pt x="2131" y="2993"/>
                    <a:pt x="2852" y="2349"/>
                    <a:pt x="3543" y="1676"/>
                  </a:cubicBezTo>
                  <a:cubicBezTo>
                    <a:pt x="3546" y="1672"/>
                    <a:pt x="3543" y="1668"/>
                    <a:pt x="3539" y="1668"/>
                  </a:cubicBezTo>
                  <a:cubicBezTo>
                    <a:pt x="3537" y="1668"/>
                    <a:pt x="3536" y="1669"/>
                    <a:pt x="3534" y="1670"/>
                  </a:cubicBezTo>
                  <a:cubicBezTo>
                    <a:pt x="3334" y="1848"/>
                    <a:pt x="3134" y="2026"/>
                    <a:pt x="2932" y="2202"/>
                  </a:cubicBezTo>
                  <a:cubicBezTo>
                    <a:pt x="2779" y="2027"/>
                    <a:pt x="2622" y="1851"/>
                    <a:pt x="2462" y="1677"/>
                  </a:cubicBezTo>
                  <a:cubicBezTo>
                    <a:pt x="2696" y="1457"/>
                    <a:pt x="2926" y="1233"/>
                    <a:pt x="3135" y="996"/>
                  </a:cubicBezTo>
                  <a:cubicBezTo>
                    <a:pt x="3241" y="1110"/>
                    <a:pt x="3347" y="1223"/>
                    <a:pt x="3456" y="1335"/>
                  </a:cubicBezTo>
                  <a:cubicBezTo>
                    <a:pt x="3456" y="1335"/>
                    <a:pt x="3457" y="1336"/>
                    <a:pt x="3457" y="1336"/>
                  </a:cubicBezTo>
                  <a:cubicBezTo>
                    <a:pt x="3459" y="1336"/>
                    <a:pt x="3461" y="1333"/>
                    <a:pt x="3460" y="1331"/>
                  </a:cubicBezTo>
                  <a:cubicBezTo>
                    <a:pt x="3122" y="875"/>
                    <a:pt x="2314" y="8"/>
                    <a:pt x="2305" y="0"/>
                  </a:cubicBezTo>
                  <a:cubicBezTo>
                    <a:pt x="2305" y="0"/>
                    <a:pt x="2305" y="0"/>
                    <a:pt x="23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6" name="Google Shape;7666;p59"/>
            <p:cNvSpPr/>
            <p:nvPr/>
          </p:nvSpPr>
          <p:spPr>
            <a:xfrm>
              <a:off x="2008549" y="2889262"/>
              <a:ext cx="96951" cy="60201"/>
            </a:xfrm>
            <a:custGeom>
              <a:avLst/>
              <a:gdLst/>
              <a:ahLst/>
              <a:cxnLst/>
              <a:rect l="l" t="t" r="r" b="b"/>
              <a:pathLst>
                <a:path w="2034" h="1263" extrusionOk="0">
                  <a:moveTo>
                    <a:pt x="1828" y="1"/>
                  </a:moveTo>
                  <a:cubicBezTo>
                    <a:pt x="1825" y="1"/>
                    <a:pt x="1823" y="3"/>
                    <a:pt x="1824" y="6"/>
                  </a:cubicBezTo>
                  <a:cubicBezTo>
                    <a:pt x="1949" y="554"/>
                    <a:pt x="1629" y="1147"/>
                    <a:pt x="1028" y="1184"/>
                  </a:cubicBezTo>
                  <a:cubicBezTo>
                    <a:pt x="1011" y="1185"/>
                    <a:pt x="994" y="1185"/>
                    <a:pt x="977" y="1185"/>
                  </a:cubicBezTo>
                  <a:cubicBezTo>
                    <a:pt x="417" y="1185"/>
                    <a:pt x="15" y="627"/>
                    <a:pt x="78" y="90"/>
                  </a:cubicBezTo>
                  <a:cubicBezTo>
                    <a:pt x="79" y="85"/>
                    <a:pt x="75" y="82"/>
                    <a:pt x="71" y="82"/>
                  </a:cubicBezTo>
                  <a:cubicBezTo>
                    <a:pt x="68" y="82"/>
                    <a:pt x="65" y="83"/>
                    <a:pt x="65" y="88"/>
                  </a:cubicBezTo>
                  <a:cubicBezTo>
                    <a:pt x="0" y="665"/>
                    <a:pt x="339" y="1262"/>
                    <a:pt x="970" y="1262"/>
                  </a:cubicBezTo>
                  <a:cubicBezTo>
                    <a:pt x="991" y="1262"/>
                    <a:pt x="1013" y="1262"/>
                    <a:pt x="1034" y="1260"/>
                  </a:cubicBezTo>
                  <a:cubicBezTo>
                    <a:pt x="1668" y="1220"/>
                    <a:pt x="2033" y="581"/>
                    <a:pt x="1831" y="4"/>
                  </a:cubicBezTo>
                  <a:cubicBezTo>
                    <a:pt x="1831" y="2"/>
                    <a:pt x="1829" y="1"/>
                    <a:pt x="182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7" name="Google Shape;7667;p59"/>
            <p:cNvSpPr/>
            <p:nvPr/>
          </p:nvSpPr>
          <p:spPr>
            <a:xfrm>
              <a:off x="2000970" y="2849415"/>
              <a:ext cx="117304" cy="85988"/>
            </a:xfrm>
            <a:custGeom>
              <a:avLst/>
              <a:gdLst/>
              <a:ahLst/>
              <a:cxnLst/>
              <a:rect l="l" t="t" r="r" b="b"/>
              <a:pathLst>
                <a:path w="2461" h="1804" extrusionOk="0">
                  <a:moveTo>
                    <a:pt x="1162" y="0"/>
                  </a:moveTo>
                  <a:cubicBezTo>
                    <a:pt x="565" y="0"/>
                    <a:pt x="79" y="518"/>
                    <a:pt x="2" y="1126"/>
                  </a:cubicBezTo>
                  <a:cubicBezTo>
                    <a:pt x="0" y="1136"/>
                    <a:pt x="9" y="1143"/>
                    <a:pt x="17" y="1143"/>
                  </a:cubicBezTo>
                  <a:cubicBezTo>
                    <a:pt x="23" y="1143"/>
                    <a:pt x="29" y="1139"/>
                    <a:pt x="30" y="1131"/>
                  </a:cubicBezTo>
                  <a:cubicBezTo>
                    <a:pt x="109" y="554"/>
                    <a:pt x="602" y="69"/>
                    <a:pt x="1170" y="69"/>
                  </a:cubicBezTo>
                  <a:cubicBezTo>
                    <a:pt x="1287" y="69"/>
                    <a:pt x="1407" y="90"/>
                    <a:pt x="1527" y="134"/>
                  </a:cubicBezTo>
                  <a:cubicBezTo>
                    <a:pt x="2207" y="385"/>
                    <a:pt x="2364" y="1216"/>
                    <a:pt x="2018" y="1795"/>
                  </a:cubicBezTo>
                  <a:cubicBezTo>
                    <a:pt x="2015" y="1799"/>
                    <a:pt x="2020" y="1804"/>
                    <a:pt x="2024" y="1804"/>
                  </a:cubicBezTo>
                  <a:cubicBezTo>
                    <a:pt x="2026" y="1804"/>
                    <a:pt x="2028" y="1803"/>
                    <a:pt x="2029" y="1801"/>
                  </a:cubicBezTo>
                  <a:cubicBezTo>
                    <a:pt x="2460" y="1203"/>
                    <a:pt x="2239" y="308"/>
                    <a:pt x="1518" y="61"/>
                  </a:cubicBezTo>
                  <a:cubicBezTo>
                    <a:pt x="1397" y="19"/>
                    <a:pt x="1277" y="0"/>
                    <a:pt x="116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68" name="Google Shape;7668;p59"/>
          <p:cNvGrpSpPr/>
          <p:nvPr/>
        </p:nvGrpSpPr>
        <p:grpSpPr>
          <a:xfrm rot="829705">
            <a:off x="7820965" y="70912"/>
            <a:ext cx="1101407" cy="1020196"/>
            <a:chOff x="396852" y="3850761"/>
            <a:chExt cx="745337" cy="690380"/>
          </a:xfrm>
        </p:grpSpPr>
        <p:sp>
          <p:nvSpPr>
            <p:cNvPr id="7669" name="Google Shape;7669;p59"/>
            <p:cNvSpPr/>
            <p:nvPr/>
          </p:nvSpPr>
          <p:spPr>
            <a:xfrm>
              <a:off x="567636" y="3981125"/>
              <a:ext cx="32317" cy="29457"/>
            </a:xfrm>
            <a:custGeom>
              <a:avLst/>
              <a:gdLst/>
              <a:ahLst/>
              <a:cxnLst/>
              <a:rect l="l" t="t" r="r" b="b"/>
              <a:pathLst>
                <a:path w="678" h="618" extrusionOk="0">
                  <a:moveTo>
                    <a:pt x="423" y="1"/>
                  </a:moveTo>
                  <a:cubicBezTo>
                    <a:pt x="398" y="1"/>
                    <a:pt x="374" y="4"/>
                    <a:pt x="354" y="12"/>
                  </a:cubicBezTo>
                  <a:cubicBezTo>
                    <a:pt x="303" y="31"/>
                    <a:pt x="254" y="52"/>
                    <a:pt x="202" y="72"/>
                  </a:cubicBezTo>
                  <a:cubicBezTo>
                    <a:pt x="112" y="109"/>
                    <a:pt x="32" y="177"/>
                    <a:pt x="14" y="280"/>
                  </a:cubicBezTo>
                  <a:cubicBezTo>
                    <a:pt x="0" y="353"/>
                    <a:pt x="11" y="426"/>
                    <a:pt x="52" y="490"/>
                  </a:cubicBezTo>
                  <a:cubicBezTo>
                    <a:pt x="91" y="550"/>
                    <a:pt x="157" y="596"/>
                    <a:pt x="227" y="611"/>
                  </a:cubicBezTo>
                  <a:cubicBezTo>
                    <a:pt x="247" y="616"/>
                    <a:pt x="266" y="618"/>
                    <a:pt x="285" y="618"/>
                  </a:cubicBezTo>
                  <a:cubicBezTo>
                    <a:pt x="364" y="618"/>
                    <a:pt x="435" y="582"/>
                    <a:pt x="494" y="526"/>
                  </a:cubicBezTo>
                  <a:cubicBezTo>
                    <a:pt x="533" y="487"/>
                    <a:pt x="573" y="449"/>
                    <a:pt x="612" y="412"/>
                  </a:cubicBezTo>
                  <a:cubicBezTo>
                    <a:pt x="649" y="376"/>
                    <a:pt x="668" y="318"/>
                    <a:pt x="672" y="268"/>
                  </a:cubicBezTo>
                  <a:cubicBezTo>
                    <a:pt x="678" y="216"/>
                    <a:pt x="667" y="159"/>
                    <a:pt x="636" y="114"/>
                  </a:cubicBezTo>
                  <a:cubicBezTo>
                    <a:pt x="611" y="79"/>
                    <a:pt x="578" y="49"/>
                    <a:pt x="539" y="28"/>
                  </a:cubicBezTo>
                  <a:cubicBezTo>
                    <a:pt x="509" y="11"/>
                    <a:pt x="465" y="1"/>
                    <a:pt x="423" y="1"/>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0" name="Google Shape;7670;p59"/>
            <p:cNvSpPr/>
            <p:nvPr/>
          </p:nvSpPr>
          <p:spPr>
            <a:xfrm>
              <a:off x="638085" y="3919541"/>
              <a:ext cx="31936" cy="23690"/>
            </a:xfrm>
            <a:custGeom>
              <a:avLst/>
              <a:gdLst/>
              <a:ahLst/>
              <a:cxnLst/>
              <a:rect l="l" t="t" r="r" b="b"/>
              <a:pathLst>
                <a:path w="670" h="497" extrusionOk="0">
                  <a:moveTo>
                    <a:pt x="350" y="0"/>
                  </a:moveTo>
                  <a:cubicBezTo>
                    <a:pt x="175" y="0"/>
                    <a:pt x="0" y="192"/>
                    <a:pt x="124" y="384"/>
                  </a:cubicBezTo>
                  <a:cubicBezTo>
                    <a:pt x="175" y="464"/>
                    <a:pt x="248" y="497"/>
                    <a:pt x="320" y="497"/>
                  </a:cubicBezTo>
                  <a:cubicBezTo>
                    <a:pt x="495" y="497"/>
                    <a:pt x="669" y="306"/>
                    <a:pt x="546" y="113"/>
                  </a:cubicBezTo>
                  <a:cubicBezTo>
                    <a:pt x="495" y="33"/>
                    <a:pt x="422" y="0"/>
                    <a:pt x="350"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1" name="Google Shape;7671;p59"/>
            <p:cNvSpPr/>
            <p:nvPr/>
          </p:nvSpPr>
          <p:spPr>
            <a:xfrm>
              <a:off x="424450" y="3853192"/>
              <a:ext cx="681800" cy="681800"/>
            </a:xfrm>
            <a:custGeom>
              <a:avLst/>
              <a:gdLst/>
              <a:ahLst/>
              <a:cxnLst/>
              <a:rect l="l" t="t" r="r" b="b"/>
              <a:pathLst>
                <a:path w="14304" h="14304" extrusionOk="0">
                  <a:moveTo>
                    <a:pt x="7153" y="1"/>
                  </a:moveTo>
                  <a:cubicBezTo>
                    <a:pt x="5256" y="1"/>
                    <a:pt x="3437" y="754"/>
                    <a:pt x="2096" y="2095"/>
                  </a:cubicBezTo>
                  <a:cubicBezTo>
                    <a:pt x="755" y="3436"/>
                    <a:pt x="1" y="5255"/>
                    <a:pt x="1" y="7152"/>
                  </a:cubicBezTo>
                  <a:cubicBezTo>
                    <a:pt x="1" y="9049"/>
                    <a:pt x="755" y="10867"/>
                    <a:pt x="2096" y="12208"/>
                  </a:cubicBezTo>
                  <a:cubicBezTo>
                    <a:pt x="3437" y="13549"/>
                    <a:pt x="5256" y="14303"/>
                    <a:pt x="7153" y="14303"/>
                  </a:cubicBezTo>
                  <a:cubicBezTo>
                    <a:pt x="9050" y="14303"/>
                    <a:pt x="10868" y="13549"/>
                    <a:pt x="12209" y="12208"/>
                  </a:cubicBezTo>
                  <a:cubicBezTo>
                    <a:pt x="13550" y="10867"/>
                    <a:pt x="14304" y="9049"/>
                    <a:pt x="14304" y="7152"/>
                  </a:cubicBezTo>
                  <a:cubicBezTo>
                    <a:pt x="14304" y="5255"/>
                    <a:pt x="13550" y="3436"/>
                    <a:pt x="12209" y="2095"/>
                  </a:cubicBezTo>
                  <a:cubicBezTo>
                    <a:pt x="10868" y="754"/>
                    <a:pt x="9050" y="1"/>
                    <a:pt x="7153" y="1"/>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2" name="Google Shape;7672;p59"/>
            <p:cNvSpPr/>
            <p:nvPr/>
          </p:nvSpPr>
          <p:spPr>
            <a:xfrm>
              <a:off x="444326" y="4290280"/>
              <a:ext cx="497813" cy="221976"/>
            </a:xfrm>
            <a:custGeom>
              <a:avLst/>
              <a:gdLst/>
              <a:ahLst/>
              <a:cxnLst/>
              <a:rect l="l" t="t" r="r" b="b"/>
              <a:pathLst>
                <a:path w="10444" h="4657" extrusionOk="0">
                  <a:moveTo>
                    <a:pt x="1676" y="1"/>
                  </a:moveTo>
                  <a:cubicBezTo>
                    <a:pt x="1105" y="1"/>
                    <a:pt x="535" y="151"/>
                    <a:pt x="0" y="380"/>
                  </a:cubicBezTo>
                  <a:cubicBezTo>
                    <a:pt x="179" y="882"/>
                    <a:pt x="413" y="1356"/>
                    <a:pt x="692" y="1799"/>
                  </a:cubicBezTo>
                  <a:cubicBezTo>
                    <a:pt x="703" y="1788"/>
                    <a:pt x="715" y="1779"/>
                    <a:pt x="726" y="1768"/>
                  </a:cubicBezTo>
                  <a:cubicBezTo>
                    <a:pt x="1129" y="1414"/>
                    <a:pt x="1586" y="1047"/>
                    <a:pt x="2135" y="973"/>
                  </a:cubicBezTo>
                  <a:cubicBezTo>
                    <a:pt x="2200" y="964"/>
                    <a:pt x="2264" y="960"/>
                    <a:pt x="2328" y="960"/>
                  </a:cubicBezTo>
                  <a:cubicBezTo>
                    <a:pt x="2827" y="960"/>
                    <a:pt x="3296" y="1214"/>
                    <a:pt x="3653" y="1555"/>
                  </a:cubicBezTo>
                  <a:cubicBezTo>
                    <a:pt x="3983" y="1871"/>
                    <a:pt x="4222" y="2279"/>
                    <a:pt x="4584" y="2562"/>
                  </a:cubicBezTo>
                  <a:cubicBezTo>
                    <a:pt x="4988" y="2879"/>
                    <a:pt x="5512" y="2885"/>
                    <a:pt x="6004" y="2885"/>
                  </a:cubicBezTo>
                  <a:cubicBezTo>
                    <a:pt x="6243" y="2885"/>
                    <a:pt x="6484" y="2872"/>
                    <a:pt x="6725" y="2872"/>
                  </a:cubicBezTo>
                  <a:cubicBezTo>
                    <a:pt x="6909" y="2872"/>
                    <a:pt x="7094" y="2880"/>
                    <a:pt x="7276" y="2909"/>
                  </a:cubicBezTo>
                  <a:cubicBezTo>
                    <a:pt x="7727" y="2978"/>
                    <a:pt x="8119" y="3205"/>
                    <a:pt x="8453" y="3510"/>
                  </a:cubicBezTo>
                  <a:cubicBezTo>
                    <a:pt x="8809" y="3836"/>
                    <a:pt x="9089" y="4223"/>
                    <a:pt x="9298" y="4657"/>
                  </a:cubicBezTo>
                  <a:cubicBezTo>
                    <a:pt x="9700" y="4503"/>
                    <a:pt x="10082" y="4312"/>
                    <a:pt x="10444" y="4093"/>
                  </a:cubicBezTo>
                  <a:cubicBezTo>
                    <a:pt x="10166" y="3676"/>
                    <a:pt x="9814" y="3299"/>
                    <a:pt x="9379" y="3045"/>
                  </a:cubicBezTo>
                  <a:cubicBezTo>
                    <a:pt x="8902" y="2765"/>
                    <a:pt x="8354" y="2631"/>
                    <a:pt x="7808" y="2578"/>
                  </a:cubicBezTo>
                  <a:cubicBezTo>
                    <a:pt x="6925" y="2491"/>
                    <a:pt x="5910" y="2693"/>
                    <a:pt x="5133" y="2160"/>
                  </a:cubicBezTo>
                  <a:cubicBezTo>
                    <a:pt x="4733" y="1887"/>
                    <a:pt x="4447" y="1495"/>
                    <a:pt x="4116" y="1150"/>
                  </a:cubicBezTo>
                  <a:cubicBezTo>
                    <a:pt x="3727" y="743"/>
                    <a:pt x="3268" y="394"/>
                    <a:pt x="2738" y="192"/>
                  </a:cubicBezTo>
                  <a:cubicBezTo>
                    <a:pt x="2389" y="59"/>
                    <a:pt x="2032" y="1"/>
                    <a:pt x="16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3" name="Google Shape;7673;p59"/>
            <p:cNvSpPr/>
            <p:nvPr/>
          </p:nvSpPr>
          <p:spPr>
            <a:xfrm>
              <a:off x="644805" y="3859436"/>
              <a:ext cx="373408" cy="178982"/>
            </a:xfrm>
            <a:custGeom>
              <a:avLst/>
              <a:gdLst/>
              <a:ahLst/>
              <a:cxnLst/>
              <a:rect l="l" t="t" r="r" b="b"/>
              <a:pathLst>
                <a:path w="7834" h="3755" extrusionOk="0">
                  <a:moveTo>
                    <a:pt x="1171" y="1"/>
                  </a:moveTo>
                  <a:cubicBezTo>
                    <a:pt x="768" y="79"/>
                    <a:pt x="375" y="190"/>
                    <a:pt x="1" y="333"/>
                  </a:cubicBezTo>
                  <a:cubicBezTo>
                    <a:pt x="594" y="666"/>
                    <a:pt x="1087" y="1152"/>
                    <a:pt x="1550" y="1646"/>
                  </a:cubicBezTo>
                  <a:cubicBezTo>
                    <a:pt x="2054" y="2186"/>
                    <a:pt x="2539" y="2761"/>
                    <a:pt x="3150" y="3183"/>
                  </a:cubicBezTo>
                  <a:cubicBezTo>
                    <a:pt x="3450" y="3389"/>
                    <a:pt x="3780" y="3561"/>
                    <a:pt x="4134" y="3650"/>
                  </a:cubicBezTo>
                  <a:cubicBezTo>
                    <a:pt x="4412" y="3719"/>
                    <a:pt x="4697" y="3754"/>
                    <a:pt x="4982" y="3754"/>
                  </a:cubicBezTo>
                  <a:cubicBezTo>
                    <a:pt x="5086" y="3754"/>
                    <a:pt x="5191" y="3750"/>
                    <a:pt x="5295" y="3740"/>
                  </a:cubicBezTo>
                  <a:cubicBezTo>
                    <a:pt x="6033" y="3673"/>
                    <a:pt x="6742" y="3357"/>
                    <a:pt x="7290" y="2859"/>
                  </a:cubicBezTo>
                  <a:cubicBezTo>
                    <a:pt x="7498" y="2670"/>
                    <a:pt x="7679" y="2457"/>
                    <a:pt x="7833" y="2226"/>
                  </a:cubicBezTo>
                  <a:cubicBezTo>
                    <a:pt x="7726" y="2108"/>
                    <a:pt x="7613" y="1996"/>
                    <a:pt x="7499" y="1885"/>
                  </a:cubicBezTo>
                  <a:cubicBezTo>
                    <a:pt x="7297" y="2018"/>
                    <a:pt x="7091" y="2149"/>
                    <a:pt x="6876" y="2264"/>
                  </a:cubicBezTo>
                  <a:cubicBezTo>
                    <a:pt x="6450" y="2493"/>
                    <a:pt x="5992" y="2613"/>
                    <a:pt x="5511" y="2613"/>
                  </a:cubicBezTo>
                  <a:cubicBezTo>
                    <a:pt x="5467" y="2613"/>
                    <a:pt x="5423" y="2612"/>
                    <a:pt x="5378" y="2610"/>
                  </a:cubicBezTo>
                  <a:cubicBezTo>
                    <a:pt x="4753" y="2582"/>
                    <a:pt x="4143" y="2374"/>
                    <a:pt x="3588" y="2092"/>
                  </a:cubicBezTo>
                  <a:cubicBezTo>
                    <a:pt x="2639" y="1613"/>
                    <a:pt x="1788" y="878"/>
                    <a:pt x="11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4" name="Google Shape;7674;p59"/>
            <p:cNvSpPr/>
            <p:nvPr/>
          </p:nvSpPr>
          <p:spPr>
            <a:xfrm>
              <a:off x="550238" y="3893993"/>
              <a:ext cx="520931" cy="283750"/>
            </a:xfrm>
            <a:custGeom>
              <a:avLst/>
              <a:gdLst/>
              <a:ahLst/>
              <a:cxnLst/>
              <a:rect l="l" t="t" r="r" b="b"/>
              <a:pathLst>
                <a:path w="10929" h="5953" extrusionOk="0">
                  <a:moveTo>
                    <a:pt x="1127" y="0"/>
                  </a:moveTo>
                  <a:cubicBezTo>
                    <a:pt x="726" y="216"/>
                    <a:pt x="350" y="467"/>
                    <a:pt x="1" y="753"/>
                  </a:cubicBezTo>
                  <a:cubicBezTo>
                    <a:pt x="291" y="797"/>
                    <a:pt x="574" y="885"/>
                    <a:pt x="840" y="1016"/>
                  </a:cubicBezTo>
                  <a:cubicBezTo>
                    <a:pt x="1299" y="1241"/>
                    <a:pt x="1695" y="1575"/>
                    <a:pt x="2049" y="1938"/>
                  </a:cubicBezTo>
                  <a:cubicBezTo>
                    <a:pt x="2421" y="2322"/>
                    <a:pt x="2751" y="2743"/>
                    <a:pt x="3079" y="3166"/>
                  </a:cubicBezTo>
                  <a:cubicBezTo>
                    <a:pt x="3405" y="3587"/>
                    <a:pt x="3734" y="4003"/>
                    <a:pt x="4087" y="4401"/>
                  </a:cubicBezTo>
                  <a:cubicBezTo>
                    <a:pt x="4806" y="5211"/>
                    <a:pt x="5865" y="5953"/>
                    <a:pt x="6982" y="5953"/>
                  </a:cubicBezTo>
                  <a:cubicBezTo>
                    <a:pt x="7201" y="5953"/>
                    <a:pt x="7422" y="5924"/>
                    <a:pt x="7643" y="5863"/>
                  </a:cubicBezTo>
                  <a:cubicBezTo>
                    <a:pt x="8169" y="5715"/>
                    <a:pt x="8583" y="5356"/>
                    <a:pt x="8944" y="4958"/>
                  </a:cubicBezTo>
                  <a:cubicBezTo>
                    <a:pt x="9315" y="4549"/>
                    <a:pt x="9639" y="4079"/>
                    <a:pt x="10070" y="3728"/>
                  </a:cubicBezTo>
                  <a:cubicBezTo>
                    <a:pt x="10336" y="3511"/>
                    <a:pt x="10623" y="3307"/>
                    <a:pt x="10929" y="3141"/>
                  </a:cubicBezTo>
                  <a:cubicBezTo>
                    <a:pt x="10803" y="2885"/>
                    <a:pt x="10662" y="2639"/>
                    <a:pt x="10508" y="2403"/>
                  </a:cubicBezTo>
                  <a:cubicBezTo>
                    <a:pt x="10440" y="2508"/>
                    <a:pt x="10372" y="2616"/>
                    <a:pt x="10300" y="2722"/>
                  </a:cubicBezTo>
                  <a:cubicBezTo>
                    <a:pt x="10095" y="3024"/>
                    <a:pt x="9860" y="3292"/>
                    <a:pt x="9613" y="3560"/>
                  </a:cubicBezTo>
                  <a:cubicBezTo>
                    <a:pt x="9258" y="3943"/>
                    <a:pt x="8860" y="4306"/>
                    <a:pt x="8400" y="4557"/>
                  </a:cubicBezTo>
                  <a:cubicBezTo>
                    <a:pt x="8068" y="4738"/>
                    <a:pt x="7700" y="4858"/>
                    <a:pt x="7320" y="4864"/>
                  </a:cubicBezTo>
                  <a:cubicBezTo>
                    <a:pt x="7311" y="4864"/>
                    <a:pt x="7302" y="4864"/>
                    <a:pt x="7292" y="4864"/>
                  </a:cubicBezTo>
                  <a:cubicBezTo>
                    <a:pt x="6955" y="4864"/>
                    <a:pt x="6626" y="4774"/>
                    <a:pt x="6324" y="4627"/>
                  </a:cubicBezTo>
                  <a:cubicBezTo>
                    <a:pt x="5609" y="4281"/>
                    <a:pt x="5039" y="3670"/>
                    <a:pt x="4519" y="3087"/>
                  </a:cubicBezTo>
                  <a:cubicBezTo>
                    <a:pt x="3930" y="2428"/>
                    <a:pt x="3380" y="1732"/>
                    <a:pt x="2747" y="1113"/>
                  </a:cubicBezTo>
                  <a:cubicBezTo>
                    <a:pt x="2280" y="658"/>
                    <a:pt x="1746" y="224"/>
                    <a:pt x="112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5" name="Google Shape;7675;p59"/>
            <p:cNvSpPr/>
            <p:nvPr/>
          </p:nvSpPr>
          <p:spPr>
            <a:xfrm>
              <a:off x="446233" y="4039514"/>
              <a:ext cx="659970" cy="282177"/>
            </a:xfrm>
            <a:custGeom>
              <a:avLst/>
              <a:gdLst/>
              <a:ahLst/>
              <a:cxnLst/>
              <a:rect l="l" t="t" r="r" b="b"/>
              <a:pathLst>
                <a:path w="13846" h="5920" extrusionOk="0">
                  <a:moveTo>
                    <a:pt x="323" y="1"/>
                  </a:moveTo>
                  <a:cubicBezTo>
                    <a:pt x="202" y="239"/>
                    <a:pt x="94" y="482"/>
                    <a:pt x="0" y="734"/>
                  </a:cubicBezTo>
                  <a:cubicBezTo>
                    <a:pt x="1147" y="805"/>
                    <a:pt x="2274" y="1048"/>
                    <a:pt x="3279" y="1628"/>
                  </a:cubicBezTo>
                  <a:cubicBezTo>
                    <a:pt x="3801" y="1929"/>
                    <a:pt x="4278" y="2303"/>
                    <a:pt x="4722" y="2710"/>
                  </a:cubicBezTo>
                  <a:cubicBezTo>
                    <a:pt x="4974" y="2942"/>
                    <a:pt x="5216" y="3183"/>
                    <a:pt x="5451" y="3432"/>
                  </a:cubicBezTo>
                  <a:cubicBezTo>
                    <a:pt x="5711" y="3706"/>
                    <a:pt x="5955" y="3993"/>
                    <a:pt x="6213" y="4267"/>
                  </a:cubicBezTo>
                  <a:cubicBezTo>
                    <a:pt x="7160" y="5278"/>
                    <a:pt x="8514" y="5919"/>
                    <a:pt x="9906" y="5919"/>
                  </a:cubicBezTo>
                  <a:cubicBezTo>
                    <a:pt x="9947" y="5919"/>
                    <a:pt x="9987" y="5919"/>
                    <a:pt x="10028" y="5918"/>
                  </a:cubicBezTo>
                  <a:cubicBezTo>
                    <a:pt x="10761" y="5898"/>
                    <a:pt x="11481" y="5693"/>
                    <a:pt x="12113" y="5322"/>
                  </a:cubicBezTo>
                  <a:cubicBezTo>
                    <a:pt x="12673" y="4994"/>
                    <a:pt x="13173" y="4575"/>
                    <a:pt x="13625" y="4112"/>
                  </a:cubicBezTo>
                  <a:cubicBezTo>
                    <a:pt x="13689" y="4046"/>
                    <a:pt x="13752" y="3981"/>
                    <a:pt x="13813" y="3914"/>
                  </a:cubicBezTo>
                  <a:cubicBezTo>
                    <a:pt x="13834" y="3693"/>
                    <a:pt x="13846" y="3470"/>
                    <a:pt x="13846" y="3244"/>
                  </a:cubicBezTo>
                  <a:cubicBezTo>
                    <a:pt x="13846" y="2861"/>
                    <a:pt x="13814" y="2485"/>
                    <a:pt x="13757" y="2118"/>
                  </a:cubicBezTo>
                  <a:cubicBezTo>
                    <a:pt x="13508" y="2437"/>
                    <a:pt x="13220" y="2726"/>
                    <a:pt x="12898" y="2977"/>
                  </a:cubicBezTo>
                  <a:cubicBezTo>
                    <a:pt x="12413" y="3355"/>
                    <a:pt x="11867" y="3666"/>
                    <a:pt x="11298" y="3899"/>
                  </a:cubicBezTo>
                  <a:cubicBezTo>
                    <a:pt x="10756" y="4123"/>
                    <a:pt x="10180" y="4266"/>
                    <a:pt x="9593" y="4296"/>
                  </a:cubicBezTo>
                  <a:cubicBezTo>
                    <a:pt x="9518" y="4300"/>
                    <a:pt x="9443" y="4302"/>
                    <a:pt x="9369" y="4302"/>
                  </a:cubicBezTo>
                  <a:cubicBezTo>
                    <a:pt x="8271" y="4302"/>
                    <a:pt x="7223" y="3897"/>
                    <a:pt x="6301" y="3313"/>
                  </a:cubicBezTo>
                  <a:cubicBezTo>
                    <a:pt x="5752" y="2963"/>
                    <a:pt x="5264" y="2536"/>
                    <a:pt x="4744" y="2146"/>
                  </a:cubicBezTo>
                  <a:cubicBezTo>
                    <a:pt x="4268" y="1791"/>
                    <a:pt x="3773" y="1464"/>
                    <a:pt x="3257" y="1175"/>
                  </a:cubicBezTo>
                  <a:cubicBezTo>
                    <a:pt x="2332" y="658"/>
                    <a:pt x="1343" y="275"/>
                    <a:pt x="32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6" name="Google Shape;7676;p59"/>
            <p:cNvSpPr/>
            <p:nvPr/>
          </p:nvSpPr>
          <p:spPr>
            <a:xfrm>
              <a:off x="424545" y="4166351"/>
              <a:ext cx="659779" cy="242615"/>
            </a:xfrm>
            <a:custGeom>
              <a:avLst/>
              <a:gdLst/>
              <a:ahLst/>
              <a:cxnLst/>
              <a:rect l="l" t="t" r="r" b="b"/>
              <a:pathLst>
                <a:path w="13842" h="5090" extrusionOk="0">
                  <a:moveTo>
                    <a:pt x="574" y="1"/>
                  </a:moveTo>
                  <a:cubicBezTo>
                    <a:pt x="411" y="1"/>
                    <a:pt x="247" y="2"/>
                    <a:pt x="83" y="2"/>
                  </a:cubicBezTo>
                  <a:cubicBezTo>
                    <a:pt x="64" y="2"/>
                    <a:pt x="44" y="2"/>
                    <a:pt x="25" y="2"/>
                  </a:cubicBezTo>
                  <a:cubicBezTo>
                    <a:pt x="9" y="194"/>
                    <a:pt x="1" y="386"/>
                    <a:pt x="1" y="582"/>
                  </a:cubicBezTo>
                  <a:cubicBezTo>
                    <a:pt x="1" y="1127"/>
                    <a:pt x="64" y="1657"/>
                    <a:pt x="180" y="2168"/>
                  </a:cubicBezTo>
                  <a:cubicBezTo>
                    <a:pt x="761" y="2009"/>
                    <a:pt x="1359" y="1871"/>
                    <a:pt x="1965" y="1871"/>
                  </a:cubicBezTo>
                  <a:cubicBezTo>
                    <a:pt x="1976" y="1871"/>
                    <a:pt x="1987" y="1871"/>
                    <a:pt x="1998" y="1871"/>
                  </a:cubicBezTo>
                  <a:cubicBezTo>
                    <a:pt x="2578" y="1876"/>
                    <a:pt x="3134" y="2032"/>
                    <a:pt x="3644" y="2306"/>
                  </a:cubicBezTo>
                  <a:cubicBezTo>
                    <a:pt x="4286" y="2655"/>
                    <a:pt x="4803" y="3160"/>
                    <a:pt x="5359" y="3624"/>
                  </a:cubicBezTo>
                  <a:cubicBezTo>
                    <a:pt x="5775" y="3971"/>
                    <a:pt x="6221" y="4293"/>
                    <a:pt x="6751" y="4435"/>
                  </a:cubicBezTo>
                  <a:cubicBezTo>
                    <a:pt x="7052" y="4516"/>
                    <a:pt x="7361" y="4542"/>
                    <a:pt x="7671" y="4542"/>
                  </a:cubicBezTo>
                  <a:cubicBezTo>
                    <a:pt x="8022" y="4542"/>
                    <a:pt x="8375" y="4509"/>
                    <a:pt x="8722" y="4485"/>
                  </a:cubicBezTo>
                  <a:cubicBezTo>
                    <a:pt x="9169" y="4453"/>
                    <a:pt x="9619" y="4422"/>
                    <a:pt x="10068" y="4422"/>
                  </a:cubicBezTo>
                  <a:cubicBezTo>
                    <a:pt x="10517" y="4422"/>
                    <a:pt x="10965" y="4453"/>
                    <a:pt x="11406" y="4547"/>
                  </a:cubicBezTo>
                  <a:cubicBezTo>
                    <a:pt x="11874" y="4647"/>
                    <a:pt x="12307" y="4832"/>
                    <a:pt x="12699" y="5090"/>
                  </a:cubicBezTo>
                  <a:cubicBezTo>
                    <a:pt x="13179" y="4499"/>
                    <a:pt x="13566" y="3830"/>
                    <a:pt x="13841" y="3107"/>
                  </a:cubicBezTo>
                  <a:lnTo>
                    <a:pt x="13841" y="3107"/>
                  </a:lnTo>
                  <a:cubicBezTo>
                    <a:pt x="13590" y="3143"/>
                    <a:pt x="13340" y="3194"/>
                    <a:pt x="13091" y="3253"/>
                  </a:cubicBezTo>
                  <a:cubicBezTo>
                    <a:pt x="12385" y="3420"/>
                    <a:pt x="11690" y="3634"/>
                    <a:pt x="10987" y="3808"/>
                  </a:cubicBezTo>
                  <a:cubicBezTo>
                    <a:pt x="10291" y="3980"/>
                    <a:pt x="9545" y="4130"/>
                    <a:pt x="8813" y="4130"/>
                  </a:cubicBezTo>
                  <a:cubicBezTo>
                    <a:pt x="8160" y="4130"/>
                    <a:pt x="7517" y="4011"/>
                    <a:pt x="6931" y="3682"/>
                  </a:cubicBezTo>
                  <a:cubicBezTo>
                    <a:pt x="5708" y="2996"/>
                    <a:pt x="4974" y="1767"/>
                    <a:pt x="3896" y="910"/>
                  </a:cubicBezTo>
                  <a:cubicBezTo>
                    <a:pt x="3594" y="670"/>
                    <a:pt x="3267" y="455"/>
                    <a:pt x="2902" y="322"/>
                  </a:cubicBezTo>
                  <a:cubicBezTo>
                    <a:pt x="2519" y="182"/>
                    <a:pt x="2119" y="91"/>
                    <a:pt x="1712" y="48"/>
                  </a:cubicBezTo>
                  <a:cubicBezTo>
                    <a:pt x="1334" y="7"/>
                    <a:pt x="954" y="1"/>
                    <a:pt x="5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7" name="Google Shape;7677;p59"/>
            <p:cNvSpPr/>
            <p:nvPr/>
          </p:nvSpPr>
          <p:spPr>
            <a:xfrm>
              <a:off x="501429" y="4384180"/>
              <a:ext cx="252100" cy="150478"/>
            </a:xfrm>
            <a:custGeom>
              <a:avLst/>
              <a:gdLst/>
              <a:ahLst/>
              <a:cxnLst/>
              <a:rect l="l" t="t" r="r" b="b"/>
              <a:pathLst>
                <a:path w="5289" h="3157" extrusionOk="0">
                  <a:moveTo>
                    <a:pt x="900" y="0"/>
                  </a:moveTo>
                  <a:cubicBezTo>
                    <a:pt x="725" y="0"/>
                    <a:pt x="550" y="38"/>
                    <a:pt x="395" y="125"/>
                  </a:cubicBezTo>
                  <a:cubicBezTo>
                    <a:pt x="224" y="221"/>
                    <a:pt x="95" y="368"/>
                    <a:pt x="0" y="535"/>
                  </a:cubicBezTo>
                  <a:cubicBezTo>
                    <a:pt x="1263" y="2080"/>
                    <a:pt x="3157" y="3084"/>
                    <a:pt x="5289" y="3157"/>
                  </a:cubicBezTo>
                  <a:cubicBezTo>
                    <a:pt x="5287" y="3138"/>
                    <a:pt x="5286" y="3121"/>
                    <a:pt x="5282" y="3103"/>
                  </a:cubicBezTo>
                  <a:cubicBezTo>
                    <a:pt x="5231" y="2760"/>
                    <a:pt x="5101" y="2445"/>
                    <a:pt x="4883" y="2174"/>
                  </a:cubicBezTo>
                  <a:cubicBezTo>
                    <a:pt x="4697" y="1945"/>
                    <a:pt x="4460" y="1782"/>
                    <a:pt x="4193" y="1664"/>
                  </a:cubicBezTo>
                  <a:cubicBezTo>
                    <a:pt x="3648" y="1420"/>
                    <a:pt x="3057" y="1295"/>
                    <a:pt x="2577" y="924"/>
                  </a:cubicBezTo>
                  <a:cubicBezTo>
                    <a:pt x="2337" y="738"/>
                    <a:pt x="2122" y="515"/>
                    <a:pt x="1874" y="338"/>
                  </a:cubicBezTo>
                  <a:cubicBezTo>
                    <a:pt x="1653" y="181"/>
                    <a:pt x="1393" y="68"/>
                    <a:pt x="1126" y="20"/>
                  </a:cubicBezTo>
                  <a:cubicBezTo>
                    <a:pt x="1052" y="7"/>
                    <a:pt x="976" y="0"/>
                    <a:pt x="9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8" name="Google Shape;7678;p59"/>
            <p:cNvSpPr/>
            <p:nvPr/>
          </p:nvSpPr>
          <p:spPr>
            <a:xfrm>
              <a:off x="396852" y="4088085"/>
              <a:ext cx="497766" cy="453056"/>
            </a:xfrm>
            <a:custGeom>
              <a:avLst/>
              <a:gdLst/>
              <a:ahLst/>
              <a:cxnLst/>
              <a:rect l="l" t="t" r="r" b="b"/>
              <a:pathLst>
                <a:path w="10443" h="9505" extrusionOk="0">
                  <a:moveTo>
                    <a:pt x="943" y="1"/>
                  </a:moveTo>
                  <a:cubicBezTo>
                    <a:pt x="940" y="1"/>
                    <a:pt x="936" y="3"/>
                    <a:pt x="935" y="7"/>
                  </a:cubicBezTo>
                  <a:cubicBezTo>
                    <a:pt x="1" y="2563"/>
                    <a:pt x="861" y="5643"/>
                    <a:pt x="2798" y="7500"/>
                  </a:cubicBezTo>
                  <a:cubicBezTo>
                    <a:pt x="4170" y="8815"/>
                    <a:pt x="6033" y="9505"/>
                    <a:pt x="7903" y="9505"/>
                  </a:cubicBezTo>
                  <a:cubicBezTo>
                    <a:pt x="8743" y="9505"/>
                    <a:pt x="9583" y="9366"/>
                    <a:pt x="10381" y="9082"/>
                  </a:cubicBezTo>
                  <a:cubicBezTo>
                    <a:pt x="10443" y="9057"/>
                    <a:pt x="10427" y="8966"/>
                    <a:pt x="10371" y="8966"/>
                  </a:cubicBezTo>
                  <a:cubicBezTo>
                    <a:pt x="10365" y="8966"/>
                    <a:pt x="10358" y="8968"/>
                    <a:pt x="10351" y="8970"/>
                  </a:cubicBezTo>
                  <a:cubicBezTo>
                    <a:pt x="9594" y="9221"/>
                    <a:pt x="8800" y="9345"/>
                    <a:pt x="8006" y="9345"/>
                  </a:cubicBezTo>
                  <a:cubicBezTo>
                    <a:pt x="6148" y="9345"/>
                    <a:pt x="4293" y="8667"/>
                    <a:pt x="2932" y="7365"/>
                  </a:cubicBezTo>
                  <a:cubicBezTo>
                    <a:pt x="940" y="5459"/>
                    <a:pt x="356" y="2632"/>
                    <a:pt x="950" y="11"/>
                  </a:cubicBezTo>
                  <a:cubicBezTo>
                    <a:pt x="952" y="5"/>
                    <a:pt x="948" y="1"/>
                    <a:pt x="9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9" name="Google Shape;7679;p59"/>
            <p:cNvSpPr/>
            <p:nvPr/>
          </p:nvSpPr>
          <p:spPr>
            <a:xfrm>
              <a:off x="498140" y="3850761"/>
              <a:ext cx="644049" cy="434419"/>
            </a:xfrm>
            <a:custGeom>
              <a:avLst/>
              <a:gdLst/>
              <a:ahLst/>
              <a:cxnLst/>
              <a:rect l="l" t="t" r="r" b="b"/>
              <a:pathLst>
                <a:path w="13512" h="9114" extrusionOk="0">
                  <a:moveTo>
                    <a:pt x="5709" y="0"/>
                  </a:moveTo>
                  <a:cubicBezTo>
                    <a:pt x="3551" y="0"/>
                    <a:pt x="1416" y="939"/>
                    <a:pt x="13" y="2687"/>
                  </a:cubicBezTo>
                  <a:cubicBezTo>
                    <a:pt x="1" y="2703"/>
                    <a:pt x="13" y="2723"/>
                    <a:pt x="27" y="2723"/>
                  </a:cubicBezTo>
                  <a:cubicBezTo>
                    <a:pt x="32" y="2723"/>
                    <a:pt x="36" y="2721"/>
                    <a:pt x="41" y="2716"/>
                  </a:cubicBezTo>
                  <a:cubicBezTo>
                    <a:pt x="1562" y="1122"/>
                    <a:pt x="3621" y="190"/>
                    <a:pt x="5724" y="190"/>
                  </a:cubicBezTo>
                  <a:cubicBezTo>
                    <a:pt x="6778" y="190"/>
                    <a:pt x="7842" y="424"/>
                    <a:pt x="8856" y="926"/>
                  </a:cubicBezTo>
                  <a:cubicBezTo>
                    <a:pt x="11838" y="2404"/>
                    <a:pt x="13385" y="5847"/>
                    <a:pt x="12471" y="9060"/>
                  </a:cubicBezTo>
                  <a:cubicBezTo>
                    <a:pt x="12462" y="9092"/>
                    <a:pt x="12488" y="9113"/>
                    <a:pt x="12514" y="9113"/>
                  </a:cubicBezTo>
                  <a:cubicBezTo>
                    <a:pt x="12532" y="9113"/>
                    <a:pt x="12549" y="9104"/>
                    <a:pt x="12555" y="9083"/>
                  </a:cubicBezTo>
                  <a:cubicBezTo>
                    <a:pt x="13512" y="5823"/>
                    <a:pt x="12010" y="2284"/>
                    <a:pt x="8953" y="759"/>
                  </a:cubicBezTo>
                  <a:cubicBezTo>
                    <a:pt x="7929" y="247"/>
                    <a:pt x="6816" y="0"/>
                    <a:pt x="570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0" name="Google Shape;7680;p59"/>
            <p:cNvSpPr/>
            <p:nvPr/>
          </p:nvSpPr>
          <p:spPr>
            <a:xfrm>
              <a:off x="803625" y="4018971"/>
              <a:ext cx="22403" cy="22355"/>
            </a:xfrm>
            <a:custGeom>
              <a:avLst/>
              <a:gdLst/>
              <a:ahLst/>
              <a:cxnLst/>
              <a:rect l="l" t="t" r="r" b="b"/>
              <a:pathLst>
                <a:path w="470" h="469" extrusionOk="0">
                  <a:moveTo>
                    <a:pt x="235" y="1"/>
                  </a:moveTo>
                  <a:cubicBezTo>
                    <a:pt x="106" y="1"/>
                    <a:pt x="1" y="105"/>
                    <a:pt x="1" y="235"/>
                  </a:cubicBezTo>
                  <a:cubicBezTo>
                    <a:pt x="1" y="364"/>
                    <a:pt x="106" y="469"/>
                    <a:pt x="235" y="469"/>
                  </a:cubicBezTo>
                  <a:cubicBezTo>
                    <a:pt x="365" y="469"/>
                    <a:pt x="470" y="364"/>
                    <a:pt x="470" y="235"/>
                  </a:cubicBezTo>
                  <a:cubicBezTo>
                    <a:pt x="470" y="105"/>
                    <a:pt x="365" y="1"/>
                    <a:pt x="2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1" name="Google Shape;7681;p59"/>
            <p:cNvSpPr/>
            <p:nvPr/>
          </p:nvSpPr>
          <p:spPr>
            <a:xfrm>
              <a:off x="666970" y="4010439"/>
              <a:ext cx="75883" cy="75644"/>
            </a:xfrm>
            <a:custGeom>
              <a:avLst/>
              <a:gdLst/>
              <a:ahLst/>
              <a:cxnLst/>
              <a:rect l="l" t="t" r="r" b="b"/>
              <a:pathLst>
                <a:path w="1592" h="1587" extrusionOk="0">
                  <a:moveTo>
                    <a:pt x="796" y="1"/>
                  </a:moveTo>
                  <a:cubicBezTo>
                    <a:pt x="360" y="1"/>
                    <a:pt x="6" y="353"/>
                    <a:pt x="3" y="790"/>
                  </a:cubicBezTo>
                  <a:cubicBezTo>
                    <a:pt x="0" y="1227"/>
                    <a:pt x="354" y="1584"/>
                    <a:pt x="792" y="1587"/>
                  </a:cubicBezTo>
                  <a:cubicBezTo>
                    <a:pt x="793" y="1587"/>
                    <a:pt x="794" y="1587"/>
                    <a:pt x="796" y="1587"/>
                  </a:cubicBezTo>
                  <a:cubicBezTo>
                    <a:pt x="1233" y="1587"/>
                    <a:pt x="1586" y="1234"/>
                    <a:pt x="1589" y="797"/>
                  </a:cubicBezTo>
                  <a:cubicBezTo>
                    <a:pt x="1592" y="360"/>
                    <a:pt x="1238" y="3"/>
                    <a:pt x="800" y="1"/>
                  </a:cubicBezTo>
                  <a:cubicBezTo>
                    <a:pt x="799" y="1"/>
                    <a:pt x="798" y="1"/>
                    <a:pt x="796" y="1"/>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2" name="Google Shape;7682;p59"/>
            <p:cNvSpPr/>
            <p:nvPr/>
          </p:nvSpPr>
          <p:spPr>
            <a:xfrm>
              <a:off x="886753" y="4010439"/>
              <a:ext cx="76216" cy="75644"/>
            </a:xfrm>
            <a:custGeom>
              <a:avLst/>
              <a:gdLst/>
              <a:ahLst/>
              <a:cxnLst/>
              <a:rect l="l" t="t" r="r" b="b"/>
              <a:pathLst>
                <a:path w="1599" h="1587" extrusionOk="0">
                  <a:moveTo>
                    <a:pt x="799" y="0"/>
                  </a:moveTo>
                  <a:cubicBezTo>
                    <a:pt x="366" y="0"/>
                    <a:pt x="12" y="349"/>
                    <a:pt x="6" y="783"/>
                  </a:cubicBezTo>
                  <a:cubicBezTo>
                    <a:pt x="1" y="1220"/>
                    <a:pt x="351" y="1580"/>
                    <a:pt x="788" y="1587"/>
                  </a:cubicBezTo>
                  <a:cubicBezTo>
                    <a:pt x="792" y="1587"/>
                    <a:pt x="796" y="1587"/>
                    <a:pt x="800" y="1587"/>
                  </a:cubicBezTo>
                  <a:cubicBezTo>
                    <a:pt x="1233" y="1587"/>
                    <a:pt x="1586" y="1238"/>
                    <a:pt x="1592" y="805"/>
                  </a:cubicBezTo>
                  <a:cubicBezTo>
                    <a:pt x="1598" y="367"/>
                    <a:pt x="1249" y="7"/>
                    <a:pt x="810" y="1"/>
                  </a:cubicBezTo>
                  <a:cubicBezTo>
                    <a:pt x="806" y="1"/>
                    <a:pt x="802" y="0"/>
                    <a:pt x="799" y="0"/>
                  </a:cubicBezTo>
                  <a:close/>
                </a:path>
              </a:pathLst>
            </a:custGeom>
            <a:solidFill>
              <a:srgbClr val="FD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3" name="Google Shape;7683;p59"/>
            <p:cNvSpPr/>
            <p:nvPr/>
          </p:nvSpPr>
          <p:spPr>
            <a:xfrm>
              <a:off x="700192" y="3956482"/>
              <a:ext cx="65587" cy="41755"/>
            </a:xfrm>
            <a:custGeom>
              <a:avLst/>
              <a:gdLst/>
              <a:ahLst/>
              <a:cxnLst/>
              <a:rect l="l" t="t" r="r" b="b"/>
              <a:pathLst>
                <a:path w="1376" h="876" extrusionOk="0">
                  <a:moveTo>
                    <a:pt x="1253" y="1"/>
                  </a:moveTo>
                  <a:cubicBezTo>
                    <a:pt x="1185" y="1"/>
                    <a:pt x="1129" y="55"/>
                    <a:pt x="1129" y="123"/>
                  </a:cubicBezTo>
                  <a:cubicBezTo>
                    <a:pt x="1129" y="144"/>
                    <a:pt x="1122" y="629"/>
                    <a:pt x="747" y="629"/>
                  </a:cubicBezTo>
                  <a:cubicBezTo>
                    <a:pt x="351" y="629"/>
                    <a:pt x="258" y="239"/>
                    <a:pt x="254" y="221"/>
                  </a:cubicBezTo>
                  <a:cubicBezTo>
                    <a:pt x="241" y="163"/>
                    <a:pt x="192" y="124"/>
                    <a:pt x="135" y="124"/>
                  </a:cubicBezTo>
                  <a:cubicBezTo>
                    <a:pt x="127" y="124"/>
                    <a:pt x="118" y="125"/>
                    <a:pt x="109" y="127"/>
                  </a:cubicBezTo>
                  <a:cubicBezTo>
                    <a:pt x="43" y="140"/>
                    <a:pt x="1" y="206"/>
                    <a:pt x="14" y="273"/>
                  </a:cubicBezTo>
                  <a:cubicBezTo>
                    <a:pt x="59" y="480"/>
                    <a:pt x="270" y="875"/>
                    <a:pt x="747" y="875"/>
                  </a:cubicBezTo>
                  <a:cubicBezTo>
                    <a:pt x="1243" y="875"/>
                    <a:pt x="1374" y="384"/>
                    <a:pt x="1375" y="123"/>
                  </a:cubicBezTo>
                  <a:cubicBezTo>
                    <a:pt x="1375" y="55"/>
                    <a:pt x="1321"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4" name="Google Shape;7684;p59"/>
            <p:cNvSpPr/>
            <p:nvPr/>
          </p:nvSpPr>
          <p:spPr>
            <a:xfrm>
              <a:off x="856533" y="3956482"/>
              <a:ext cx="65635" cy="41755"/>
            </a:xfrm>
            <a:custGeom>
              <a:avLst/>
              <a:gdLst/>
              <a:ahLst/>
              <a:cxnLst/>
              <a:rect l="l" t="t" r="r" b="b"/>
              <a:pathLst>
                <a:path w="1377" h="876" extrusionOk="0">
                  <a:moveTo>
                    <a:pt x="1253" y="1"/>
                  </a:moveTo>
                  <a:cubicBezTo>
                    <a:pt x="1184" y="1"/>
                    <a:pt x="1130" y="55"/>
                    <a:pt x="1130" y="123"/>
                  </a:cubicBezTo>
                  <a:cubicBezTo>
                    <a:pt x="1130" y="144"/>
                    <a:pt x="1126" y="629"/>
                    <a:pt x="748" y="629"/>
                  </a:cubicBezTo>
                  <a:cubicBezTo>
                    <a:pt x="351" y="629"/>
                    <a:pt x="259" y="239"/>
                    <a:pt x="255" y="221"/>
                  </a:cubicBezTo>
                  <a:cubicBezTo>
                    <a:pt x="242" y="163"/>
                    <a:pt x="193" y="124"/>
                    <a:pt x="136" y="124"/>
                  </a:cubicBezTo>
                  <a:cubicBezTo>
                    <a:pt x="127" y="124"/>
                    <a:pt x="118" y="125"/>
                    <a:pt x="109" y="127"/>
                  </a:cubicBezTo>
                  <a:cubicBezTo>
                    <a:pt x="42" y="140"/>
                    <a:pt x="0" y="206"/>
                    <a:pt x="15" y="273"/>
                  </a:cubicBezTo>
                  <a:cubicBezTo>
                    <a:pt x="60" y="480"/>
                    <a:pt x="271" y="875"/>
                    <a:pt x="748" y="875"/>
                  </a:cubicBezTo>
                  <a:cubicBezTo>
                    <a:pt x="1245" y="875"/>
                    <a:pt x="1376" y="384"/>
                    <a:pt x="1376" y="123"/>
                  </a:cubicBezTo>
                  <a:cubicBezTo>
                    <a:pt x="1376" y="55"/>
                    <a:pt x="1322" y="1"/>
                    <a:pt x="125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85" name="Google Shape;7685;p59"/>
          <p:cNvGrpSpPr/>
          <p:nvPr/>
        </p:nvGrpSpPr>
        <p:grpSpPr>
          <a:xfrm>
            <a:off x="1698947" y="241548"/>
            <a:ext cx="759889" cy="731839"/>
            <a:chOff x="5366167" y="5516939"/>
            <a:chExt cx="454533" cy="437755"/>
          </a:xfrm>
        </p:grpSpPr>
        <p:sp>
          <p:nvSpPr>
            <p:cNvPr id="7686" name="Google Shape;7686;p59"/>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7" name="Google Shape;7687;p59"/>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8" name="Google Shape;7688;p59"/>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9" name="Google Shape;7689;p59"/>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0" name="Google Shape;7690;p59"/>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1" name="Google Shape;7691;p59"/>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2" name="Google Shape;7692;p59"/>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3" name="Google Shape;7693;p59"/>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4" name="Google Shape;7694;p59"/>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5" name="Google Shape;7695;p59"/>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96" name="Google Shape;7696;p59"/>
          <p:cNvSpPr/>
          <p:nvPr/>
        </p:nvSpPr>
        <p:spPr>
          <a:xfrm>
            <a:off x="6709650" y="2719146"/>
            <a:ext cx="57349"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7" name="Google Shape;7697;p59"/>
          <p:cNvSpPr/>
          <p:nvPr/>
        </p:nvSpPr>
        <p:spPr>
          <a:xfrm>
            <a:off x="691271" y="1703138"/>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8" name="Google Shape;7698;p59"/>
          <p:cNvSpPr/>
          <p:nvPr/>
        </p:nvSpPr>
        <p:spPr>
          <a:xfrm>
            <a:off x="6966521" y="602567"/>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9" name="Google Shape;7699;p59"/>
          <p:cNvSpPr/>
          <p:nvPr/>
        </p:nvSpPr>
        <p:spPr>
          <a:xfrm>
            <a:off x="8314211" y="4276315"/>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0" name="Google Shape;7700;p59"/>
          <p:cNvSpPr/>
          <p:nvPr/>
        </p:nvSpPr>
        <p:spPr>
          <a:xfrm>
            <a:off x="2202791" y="1841397"/>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1" name="Google Shape;7701;p59"/>
          <p:cNvSpPr/>
          <p:nvPr/>
        </p:nvSpPr>
        <p:spPr>
          <a:xfrm>
            <a:off x="7793424" y="246568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2" name="Google Shape;7702;p59"/>
          <p:cNvSpPr/>
          <p:nvPr/>
        </p:nvSpPr>
        <p:spPr>
          <a:xfrm>
            <a:off x="1881414" y="3479897"/>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3" name="Google Shape;7703;p59"/>
          <p:cNvSpPr/>
          <p:nvPr/>
        </p:nvSpPr>
        <p:spPr>
          <a:xfrm>
            <a:off x="7207727" y="3836816"/>
            <a:ext cx="129830" cy="129830"/>
          </a:xfrm>
          <a:custGeom>
            <a:avLst/>
            <a:gdLst/>
            <a:ahLst/>
            <a:cxnLst/>
            <a:rect l="l" t="t" r="r" b="b"/>
            <a:pathLst>
              <a:path w="1184" h="1184" extrusionOk="0">
                <a:moveTo>
                  <a:pt x="576" y="0"/>
                </a:moveTo>
                <a:cubicBezTo>
                  <a:pt x="576" y="0"/>
                  <a:pt x="533" y="272"/>
                  <a:pt x="526" y="527"/>
                </a:cubicBezTo>
                <a:cubicBezTo>
                  <a:pt x="325" y="540"/>
                  <a:pt x="0" y="607"/>
                  <a:pt x="0" y="607"/>
                </a:cubicBezTo>
                <a:cubicBezTo>
                  <a:pt x="0" y="607"/>
                  <a:pt x="271" y="649"/>
                  <a:pt x="524" y="659"/>
                </a:cubicBezTo>
                <a:cubicBezTo>
                  <a:pt x="529" y="916"/>
                  <a:pt x="576" y="1183"/>
                  <a:pt x="576" y="1183"/>
                </a:cubicBezTo>
                <a:cubicBezTo>
                  <a:pt x="576" y="1183"/>
                  <a:pt x="643" y="860"/>
                  <a:pt x="658" y="660"/>
                </a:cubicBezTo>
                <a:cubicBezTo>
                  <a:pt x="915" y="654"/>
                  <a:pt x="1183" y="607"/>
                  <a:pt x="1183" y="607"/>
                </a:cubicBezTo>
                <a:cubicBezTo>
                  <a:pt x="1183" y="607"/>
                  <a:pt x="857" y="540"/>
                  <a:pt x="658" y="527"/>
                </a:cubicBezTo>
                <a:cubicBezTo>
                  <a:pt x="643" y="326"/>
                  <a:pt x="576" y="0"/>
                  <a:pt x="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4" name="Google Shape;7704;p59"/>
          <p:cNvSpPr/>
          <p:nvPr/>
        </p:nvSpPr>
        <p:spPr>
          <a:xfrm>
            <a:off x="8045539" y="1058359"/>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5" name="Google Shape;7705;p59"/>
          <p:cNvSpPr/>
          <p:nvPr/>
        </p:nvSpPr>
        <p:spPr>
          <a:xfrm>
            <a:off x="1327420" y="2465683"/>
            <a:ext cx="129830" cy="12983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06" name="Google Shape;7706;p59"/>
          <p:cNvGrpSpPr/>
          <p:nvPr/>
        </p:nvGrpSpPr>
        <p:grpSpPr>
          <a:xfrm>
            <a:off x="764831" y="1277687"/>
            <a:ext cx="3040847" cy="2087828"/>
            <a:chOff x="2791620" y="683440"/>
            <a:chExt cx="3560770" cy="2444804"/>
          </a:xfrm>
        </p:grpSpPr>
        <p:grpSp>
          <p:nvGrpSpPr>
            <p:cNvPr id="7707" name="Google Shape;7707;p59"/>
            <p:cNvGrpSpPr/>
            <p:nvPr/>
          </p:nvGrpSpPr>
          <p:grpSpPr>
            <a:xfrm>
              <a:off x="2791620" y="683440"/>
              <a:ext cx="3560770" cy="2444804"/>
              <a:chOff x="1669418" y="1345915"/>
              <a:chExt cx="4461000" cy="3062896"/>
            </a:xfrm>
          </p:grpSpPr>
          <p:sp>
            <p:nvSpPr>
              <p:cNvPr id="7708" name="Google Shape;7708;p59"/>
              <p:cNvSpPr/>
              <p:nvPr/>
            </p:nvSpPr>
            <p:spPr>
              <a:xfrm>
                <a:off x="1669418" y="1345915"/>
                <a:ext cx="4461000" cy="2544300"/>
              </a:xfrm>
              <a:prstGeom prst="roundRect">
                <a:avLst>
                  <a:gd name="adj" fmla="val 3857"/>
                </a:avLst>
              </a:prstGeom>
              <a:solidFill>
                <a:srgbClr val="20356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9" name="Google Shape;7709;p59"/>
              <p:cNvSpPr/>
              <p:nvPr/>
            </p:nvSpPr>
            <p:spPr>
              <a:xfrm>
                <a:off x="3136306" y="3890163"/>
                <a:ext cx="1523257"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rgbClr val="203560"/>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7710" name="Google Shape;7710;p59"/>
              <p:cNvCxnSpPr/>
              <p:nvPr/>
            </p:nvCxnSpPr>
            <p:spPr>
              <a:xfrm>
                <a:off x="3152769" y="4359730"/>
                <a:ext cx="1501200" cy="0"/>
              </a:xfrm>
              <a:prstGeom prst="straightConnector1">
                <a:avLst/>
              </a:prstGeom>
              <a:noFill/>
              <a:ln w="9525" cap="flat" cmpd="sng">
                <a:solidFill>
                  <a:schemeClr val="dk2"/>
                </a:solidFill>
                <a:prstDash val="solid"/>
                <a:round/>
                <a:headEnd type="none" w="sm" len="sm"/>
                <a:tailEnd type="none" w="sm" len="sm"/>
              </a:ln>
            </p:spPr>
          </p:cxnSp>
        </p:grpSp>
        <p:pic>
          <p:nvPicPr>
            <p:cNvPr id="7711" name="Google Shape;7711;p59"/>
            <p:cNvPicPr preferRelativeResize="0"/>
            <p:nvPr/>
          </p:nvPicPr>
          <p:blipFill rotWithShape="1">
            <a:blip r:embed="rId3">
              <a:alphaModFix/>
            </a:blip>
            <a:srcRect/>
            <a:stretch/>
          </p:blipFill>
          <p:spPr>
            <a:xfrm>
              <a:off x="2896884" y="768368"/>
              <a:ext cx="3313127" cy="1863634"/>
            </a:xfrm>
            <a:prstGeom prst="rect">
              <a:avLst/>
            </a:prstGeom>
            <a:noFill/>
            <a:ln w="9525" cap="flat" cmpd="sng">
              <a:solidFill>
                <a:srgbClr val="FBE594"/>
              </a:solidFill>
              <a:prstDash val="solid"/>
              <a:round/>
              <a:headEnd type="none" w="sm" len="sm"/>
              <a:tailEnd type="none" w="sm" len="sm"/>
            </a:ln>
          </p:spPr>
        </p:pic>
      </p:grpSp>
      <p:sp>
        <p:nvSpPr>
          <p:cNvPr id="7712" name="Google Shape;7712;p59"/>
          <p:cNvSpPr txBox="1"/>
          <p:nvPr/>
        </p:nvSpPr>
        <p:spPr>
          <a:xfrm>
            <a:off x="4679126" y="1232320"/>
            <a:ext cx="3996157" cy="1885093"/>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4"/>
              </a:buClr>
              <a:buSzPts val="3100"/>
              <a:buFont typeface="Exo Medium"/>
              <a:buNone/>
            </a:pPr>
            <a:r>
              <a:rPr lang="vi-VN" sz="5400" b="0" i="0" u="none" strike="noStrike" cap="none">
                <a:solidFill>
                  <a:schemeClr val="dk1"/>
                </a:solidFill>
                <a:latin typeface="Exo Medium"/>
                <a:ea typeface="Exo Medium"/>
                <a:cs typeface="Exo Medium"/>
                <a:sym typeface="Exo Medium"/>
              </a:rPr>
              <a:t>Thanks for listening!</a:t>
            </a:r>
            <a:endParaRPr sz="5400" b="0" i="0" u="none" strike="noStrike" cap="none">
              <a:solidFill>
                <a:schemeClr val="dk1"/>
              </a:solidFill>
              <a:latin typeface="Exo Medium"/>
              <a:ea typeface="Exo Medium"/>
              <a:cs typeface="Exo Medium"/>
              <a:sym typeface="Exo Medium"/>
            </a:endParaRPr>
          </a:p>
        </p:txBody>
      </p:sp>
      <p:grpSp>
        <p:nvGrpSpPr>
          <p:cNvPr id="7713" name="Google Shape;7713;p59"/>
          <p:cNvGrpSpPr/>
          <p:nvPr/>
        </p:nvGrpSpPr>
        <p:grpSpPr>
          <a:xfrm>
            <a:off x="3508873" y="2791036"/>
            <a:ext cx="816807" cy="610899"/>
            <a:chOff x="574023" y="2653178"/>
            <a:chExt cx="667453" cy="499196"/>
          </a:xfrm>
        </p:grpSpPr>
        <p:sp>
          <p:nvSpPr>
            <p:cNvPr id="7714" name="Google Shape;7714;p59"/>
            <p:cNvSpPr/>
            <p:nvPr/>
          </p:nvSpPr>
          <p:spPr>
            <a:xfrm>
              <a:off x="676407" y="2676248"/>
              <a:ext cx="473075" cy="473075"/>
            </a:xfrm>
            <a:custGeom>
              <a:avLst/>
              <a:gdLst/>
              <a:ahLst/>
              <a:cxnLst/>
              <a:rect l="l" t="t" r="r" b="b"/>
              <a:pathLst>
                <a:path w="9925" h="9925" extrusionOk="0">
                  <a:moveTo>
                    <a:pt x="4962" y="1"/>
                  </a:moveTo>
                  <a:cubicBezTo>
                    <a:pt x="3647" y="1"/>
                    <a:pt x="2385" y="524"/>
                    <a:pt x="1454" y="1455"/>
                  </a:cubicBezTo>
                  <a:cubicBezTo>
                    <a:pt x="524" y="2386"/>
                    <a:pt x="0" y="3647"/>
                    <a:pt x="0" y="4963"/>
                  </a:cubicBezTo>
                  <a:cubicBezTo>
                    <a:pt x="0" y="6279"/>
                    <a:pt x="524" y="7541"/>
                    <a:pt x="1454" y="8472"/>
                  </a:cubicBezTo>
                  <a:cubicBezTo>
                    <a:pt x="2385" y="9403"/>
                    <a:pt x="3647" y="9925"/>
                    <a:pt x="4962" y="9925"/>
                  </a:cubicBezTo>
                  <a:cubicBezTo>
                    <a:pt x="6279" y="9925"/>
                    <a:pt x="7541" y="9403"/>
                    <a:pt x="8471" y="8472"/>
                  </a:cubicBezTo>
                  <a:cubicBezTo>
                    <a:pt x="9402" y="7541"/>
                    <a:pt x="9924" y="6279"/>
                    <a:pt x="9924" y="4963"/>
                  </a:cubicBezTo>
                  <a:cubicBezTo>
                    <a:pt x="9924" y="3647"/>
                    <a:pt x="9402" y="2386"/>
                    <a:pt x="8471" y="1455"/>
                  </a:cubicBezTo>
                  <a:cubicBezTo>
                    <a:pt x="7541" y="524"/>
                    <a:pt x="6279" y="1"/>
                    <a:pt x="4962" y="1"/>
                  </a:cubicBezTo>
                  <a:close/>
                </a:path>
              </a:pathLst>
            </a:custGeom>
            <a:solidFill>
              <a:srgbClr val="FFDA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5" name="Google Shape;7715;p59"/>
            <p:cNvSpPr/>
            <p:nvPr/>
          </p:nvSpPr>
          <p:spPr>
            <a:xfrm>
              <a:off x="893474" y="2676295"/>
              <a:ext cx="256438" cy="254293"/>
            </a:xfrm>
            <a:custGeom>
              <a:avLst/>
              <a:gdLst/>
              <a:ahLst/>
              <a:cxnLst/>
              <a:rect l="l" t="t" r="r" b="b"/>
              <a:pathLst>
                <a:path w="5380" h="5335" extrusionOk="0">
                  <a:moveTo>
                    <a:pt x="421" y="1"/>
                  </a:moveTo>
                  <a:cubicBezTo>
                    <a:pt x="280" y="1"/>
                    <a:pt x="140" y="7"/>
                    <a:pt x="0" y="19"/>
                  </a:cubicBezTo>
                  <a:cubicBezTo>
                    <a:pt x="85" y="328"/>
                    <a:pt x="186" y="633"/>
                    <a:pt x="318" y="926"/>
                  </a:cubicBezTo>
                  <a:cubicBezTo>
                    <a:pt x="431" y="1175"/>
                    <a:pt x="566" y="1413"/>
                    <a:pt x="728" y="1635"/>
                  </a:cubicBezTo>
                  <a:cubicBezTo>
                    <a:pt x="906" y="1878"/>
                    <a:pt x="1114" y="2101"/>
                    <a:pt x="1332" y="2310"/>
                  </a:cubicBezTo>
                  <a:cubicBezTo>
                    <a:pt x="1763" y="2729"/>
                    <a:pt x="2249" y="3087"/>
                    <a:pt x="2760" y="3402"/>
                  </a:cubicBezTo>
                  <a:cubicBezTo>
                    <a:pt x="3017" y="3562"/>
                    <a:pt x="3281" y="3710"/>
                    <a:pt x="3549" y="3851"/>
                  </a:cubicBezTo>
                  <a:cubicBezTo>
                    <a:pt x="3802" y="3985"/>
                    <a:pt x="4059" y="4107"/>
                    <a:pt x="4300" y="4263"/>
                  </a:cubicBezTo>
                  <a:cubicBezTo>
                    <a:pt x="4726" y="4537"/>
                    <a:pt x="5106" y="4896"/>
                    <a:pt x="5359" y="5335"/>
                  </a:cubicBezTo>
                  <a:cubicBezTo>
                    <a:pt x="5380" y="5040"/>
                    <a:pt x="5376" y="4747"/>
                    <a:pt x="5345" y="4459"/>
                  </a:cubicBezTo>
                  <a:cubicBezTo>
                    <a:pt x="5126" y="4039"/>
                    <a:pt x="4858" y="3644"/>
                    <a:pt x="4538" y="3292"/>
                  </a:cubicBezTo>
                  <a:cubicBezTo>
                    <a:pt x="4223" y="2945"/>
                    <a:pt x="3863" y="2639"/>
                    <a:pt x="3482" y="2364"/>
                  </a:cubicBezTo>
                  <a:cubicBezTo>
                    <a:pt x="3041" y="2044"/>
                    <a:pt x="2579" y="1751"/>
                    <a:pt x="2157" y="1404"/>
                  </a:cubicBezTo>
                  <a:cubicBezTo>
                    <a:pt x="1954" y="1238"/>
                    <a:pt x="1763" y="1055"/>
                    <a:pt x="1598" y="849"/>
                  </a:cubicBezTo>
                  <a:cubicBezTo>
                    <a:pt x="1449" y="663"/>
                    <a:pt x="1318" y="464"/>
                    <a:pt x="1203" y="255"/>
                  </a:cubicBezTo>
                  <a:cubicBezTo>
                    <a:pt x="1165" y="186"/>
                    <a:pt x="1130" y="117"/>
                    <a:pt x="1095" y="47"/>
                  </a:cubicBezTo>
                  <a:cubicBezTo>
                    <a:pt x="870" y="16"/>
                    <a:pt x="645" y="1"/>
                    <a:pt x="42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6" name="Google Shape;7716;p59"/>
            <p:cNvSpPr/>
            <p:nvPr/>
          </p:nvSpPr>
          <p:spPr>
            <a:xfrm>
              <a:off x="756723" y="2700223"/>
              <a:ext cx="370738" cy="341234"/>
            </a:xfrm>
            <a:custGeom>
              <a:avLst/>
              <a:gdLst/>
              <a:ahLst/>
              <a:cxnLst/>
              <a:rect l="l" t="t" r="r" b="b"/>
              <a:pathLst>
                <a:path w="7778" h="7159" extrusionOk="0">
                  <a:moveTo>
                    <a:pt x="1109" y="0"/>
                  </a:moveTo>
                  <a:cubicBezTo>
                    <a:pt x="711" y="196"/>
                    <a:pt x="338" y="442"/>
                    <a:pt x="1" y="737"/>
                  </a:cubicBezTo>
                  <a:cubicBezTo>
                    <a:pt x="120" y="955"/>
                    <a:pt x="249" y="1166"/>
                    <a:pt x="395" y="1369"/>
                  </a:cubicBezTo>
                  <a:cubicBezTo>
                    <a:pt x="890" y="2045"/>
                    <a:pt x="1544" y="2600"/>
                    <a:pt x="2236" y="3065"/>
                  </a:cubicBezTo>
                  <a:cubicBezTo>
                    <a:pt x="2924" y="3528"/>
                    <a:pt x="3658" y="3913"/>
                    <a:pt x="4376" y="4328"/>
                  </a:cubicBezTo>
                  <a:cubicBezTo>
                    <a:pt x="4743" y="4540"/>
                    <a:pt x="5107" y="4760"/>
                    <a:pt x="5462" y="4994"/>
                  </a:cubicBezTo>
                  <a:cubicBezTo>
                    <a:pt x="5806" y="5221"/>
                    <a:pt x="6137" y="5469"/>
                    <a:pt x="6423" y="5766"/>
                  </a:cubicBezTo>
                  <a:cubicBezTo>
                    <a:pt x="6556" y="5903"/>
                    <a:pt x="6671" y="6054"/>
                    <a:pt x="6790" y="6203"/>
                  </a:cubicBezTo>
                  <a:cubicBezTo>
                    <a:pt x="6894" y="6334"/>
                    <a:pt x="6999" y="6467"/>
                    <a:pt x="7097" y="6603"/>
                  </a:cubicBezTo>
                  <a:cubicBezTo>
                    <a:pt x="7224" y="6778"/>
                    <a:pt x="7348" y="6962"/>
                    <a:pt x="7446" y="7159"/>
                  </a:cubicBezTo>
                  <a:cubicBezTo>
                    <a:pt x="7568" y="6969"/>
                    <a:pt x="7679" y="6768"/>
                    <a:pt x="7778" y="6558"/>
                  </a:cubicBezTo>
                  <a:cubicBezTo>
                    <a:pt x="7651" y="5887"/>
                    <a:pt x="7381" y="5239"/>
                    <a:pt x="7012" y="4667"/>
                  </a:cubicBezTo>
                  <a:cubicBezTo>
                    <a:pt x="6616" y="4057"/>
                    <a:pt x="6099" y="3539"/>
                    <a:pt x="5448" y="3208"/>
                  </a:cubicBezTo>
                  <a:cubicBezTo>
                    <a:pt x="5080" y="3020"/>
                    <a:pt x="4691" y="2884"/>
                    <a:pt x="4311" y="2727"/>
                  </a:cubicBezTo>
                  <a:cubicBezTo>
                    <a:pt x="3945" y="2578"/>
                    <a:pt x="3590" y="2402"/>
                    <a:pt x="3254" y="2193"/>
                  </a:cubicBezTo>
                  <a:cubicBezTo>
                    <a:pt x="2916" y="1986"/>
                    <a:pt x="2597" y="1746"/>
                    <a:pt x="2301" y="1482"/>
                  </a:cubicBezTo>
                  <a:cubicBezTo>
                    <a:pt x="2031" y="1243"/>
                    <a:pt x="1775" y="987"/>
                    <a:pt x="1557" y="701"/>
                  </a:cubicBezTo>
                  <a:cubicBezTo>
                    <a:pt x="1390" y="481"/>
                    <a:pt x="1240" y="245"/>
                    <a:pt x="1109"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7" name="Google Shape;7717;p59"/>
            <p:cNvSpPr/>
            <p:nvPr/>
          </p:nvSpPr>
          <p:spPr>
            <a:xfrm>
              <a:off x="704816" y="2780539"/>
              <a:ext cx="391473" cy="352721"/>
            </a:xfrm>
            <a:custGeom>
              <a:avLst/>
              <a:gdLst/>
              <a:ahLst/>
              <a:cxnLst/>
              <a:rect l="l" t="t" r="r" b="b"/>
              <a:pathLst>
                <a:path w="8213" h="7400" extrusionOk="0">
                  <a:moveTo>
                    <a:pt x="256" y="1"/>
                  </a:moveTo>
                  <a:cubicBezTo>
                    <a:pt x="165" y="137"/>
                    <a:pt x="79" y="278"/>
                    <a:pt x="0" y="425"/>
                  </a:cubicBezTo>
                  <a:cubicBezTo>
                    <a:pt x="487" y="800"/>
                    <a:pt x="980" y="1167"/>
                    <a:pt x="1460" y="1551"/>
                  </a:cubicBezTo>
                  <a:cubicBezTo>
                    <a:pt x="2069" y="2038"/>
                    <a:pt x="2649" y="2559"/>
                    <a:pt x="3181" y="3129"/>
                  </a:cubicBezTo>
                  <a:cubicBezTo>
                    <a:pt x="3693" y="3675"/>
                    <a:pt x="4184" y="4255"/>
                    <a:pt x="4536" y="4921"/>
                  </a:cubicBezTo>
                  <a:cubicBezTo>
                    <a:pt x="4700" y="5236"/>
                    <a:pt x="4847" y="5561"/>
                    <a:pt x="5025" y="5869"/>
                  </a:cubicBezTo>
                  <a:cubicBezTo>
                    <a:pt x="5196" y="6166"/>
                    <a:pt x="5375" y="6455"/>
                    <a:pt x="5576" y="6730"/>
                  </a:cubicBezTo>
                  <a:cubicBezTo>
                    <a:pt x="5752" y="6971"/>
                    <a:pt x="5947" y="7196"/>
                    <a:pt x="6162" y="7400"/>
                  </a:cubicBezTo>
                  <a:cubicBezTo>
                    <a:pt x="6952" y="7093"/>
                    <a:pt x="7664" y="6585"/>
                    <a:pt x="8213" y="5911"/>
                  </a:cubicBezTo>
                  <a:cubicBezTo>
                    <a:pt x="7931" y="5282"/>
                    <a:pt x="7521" y="4709"/>
                    <a:pt x="7031" y="4226"/>
                  </a:cubicBezTo>
                  <a:cubicBezTo>
                    <a:pt x="6748" y="3947"/>
                    <a:pt x="6436" y="3696"/>
                    <a:pt x="6098" y="3487"/>
                  </a:cubicBezTo>
                  <a:cubicBezTo>
                    <a:pt x="5717" y="3251"/>
                    <a:pt x="5300" y="3074"/>
                    <a:pt x="4879" y="2926"/>
                  </a:cubicBezTo>
                  <a:cubicBezTo>
                    <a:pt x="4437" y="2768"/>
                    <a:pt x="3977" y="2659"/>
                    <a:pt x="3549" y="2460"/>
                  </a:cubicBezTo>
                  <a:cubicBezTo>
                    <a:pt x="3135" y="2267"/>
                    <a:pt x="2744" y="2026"/>
                    <a:pt x="2366" y="1771"/>
                  </a:cubicBezTo>
                  <a:cubicBezTo>
                    <a:pt x="1995" y="1522"/>
                    <a:pt x="1623" y="1268"/>
                    <a:pt x="1276" y="988"/>
                  </a:cubicBezTo>
                  <a:cubicBezTo>
                    <a:pt x="958" y="729"/>
                    <a:pt x="661" y="446"/>
                    <a:pt x="385" y="145"/>
                  </a:cubicBezTo>
                  <a:cubicBezTo>
                    <a:pt x="341" y="98"/>
                    <a:pt x="298" y="49"/>
                    <a:pt x="256"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8" name="Google Shape;7718;p59"/>
            <p:cNvSpPr/>
            <p:nvPr/>
          </p:nvSpPr>
          <p:spPr>
            <a:xfrm>
              <a:off x="675263" y="2861760"/>
              <a:ext cx="295523" cy="284512"/>
            </a:xfrm>
            <a:custGeom>
              <a:avLst/>
              <a:gdLst/>
              <a:ahLst/>
              <a:cxnLst/>
              <a:rect l="l" t="t" r="r" b="b"/>
              <a:pathLst>
                <a:path w="6200" h="5969" extrusionOk="0">
                  <a:moveTo>
                    <a:pt x="144" y="1"/>
                  </a:moveTo>
                  <a:cubicBezTo>
                    <a:pt x="24" y="535"/>
                    <a:pt x="0" y="1074"/>
                    <a:pt x="56" y="1600"/>
                  </a:cubicBezTo>
                  <a:cubicBezTo>
                    <a:pt x="398" y="1960"/>
                    <a:pt x="771" y="2289"/>
                    <a:pt x="1171" y="2583"/>
                  </a:cubicBezTo>
                  <a:cubicBezTo>
                    <a:pt x="1692" y="2966"/>
                    <a:pt x="2253" y="3278"/>
                    <a:pt x="2844" y="3539"/>
                  </a:cubicBezTo>
                  <a:cubicBezTo>
                    <a:pt x="3481" y="3822"/>
                    <a:pt x="4173" y="4052"/>
                    <a:pt x="4699" y="4528"/>
                  </a:cubicBezTo>
                  <a:cubicBezTo>
                    <a:pt x="5142" y="4927"/>
                    <a:pt x="5526" y="5423"/>
                    <a:pt x="5773" y="5968"/>
                  </a:cubicBezTo>
                  <a:cubicBezTo>
                    <a:pt x="5916" y="5944"/>
                    <a:pt x="6058" y="5916"/>
                    <a:pt x="6200" y="5880"/>
                  </a:cubicBezTo>
                  <a:cubicBezTo>
                    <a:pt x="5845" y="5478"/>
                    <a:pt x="5536" y="5041"/>
                    <a:pt x="5249" y="4586"/>
                  </a:cubicBezTo>
                  <a:cubicBezTo>
                    <a:pt x="5052" y="4273"/>
                    <a:pt x="4865" y="3954"/>
                    <a:pt x="4672" y="3638"/>
                  </a:cubicBezTo>
                  <a:cubicBezTo>
                    <a:pt x="4477" y="3313"/>
                    <a:pt x="4280" y="2989"/>
                    <a:pt x="4052" y="2686"/>
                  </a:cubicBezTo>
                  <a:cubicBezTo>
                    <a:pt x="3602" y="2094"/>
                    <a:pt x="3054" y="1578"/>
                    <a:pt x="2446" y="1151"/>
                  </a:cubicBezTo>
                  <a:cubicBezTo>
                    <a:pt x="2138" y="935"/>
                    <a:pt x="1814" y="741"/>
                    <a:pt x="1479" y="573"/>
                  </a:cubicBezTo>
                  <a:cubicBezTo>
                    <a:pt x="1180" y="421"/>
                    <a:pt x="868" y="298"/>
                    <a:pt x="558" y="173"/>
                  </a:cubicBezTo>
                  <a:cubicBezTo>
                    <a:pt x="421" y="116"/>
                    <a:pt x="283" y="60"/>
                    <a:pt x="144"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9" name="Google Shape;7719;p59"/>
            <p:cNvSpPr/>
            <p:nvPr/>
          </p:nvSpPr>
          <p:spPr>
            <a:xfrm>
              <a:off x="722166" y="3052372"/>
              <a:ext cx="101622" cy="79505"/>
            </a:xfrm>
            <a:custGeom>
              <a:avLst/>
              <a:gdLst/>
              <a:ahLst/>
              <a:cxnLst/>
              <a:rect l="l" t="t" r="r" b="b"/>
              <a:pathLst>
                <a:path w="2132" h="1668" extrusionOk="0">
                  <a:moveTo>
                    <a:pt x="0" y="1"/>
                  </a:moveTo>
                  <a:cubicBezTo>
                    <a:pt x="525" y="720"/>
                    <a:pt x="1247" y="1308"/>
                    <a:pt x="2132" y="1668"/>
                  </a:cubicBezTo>
                  <a:cubicBezTo>
                    <a:pt x="1791" y="1290"/>
                    <a:pt x="1417" y="945"/>
                    <a:pt x="1016" y="634"/>
                  </a:cubicBezTo>
                  <a:cubicBezTo>
                    <a:pt x="810" y="473"/>
                    <a:pt x="602" y="310"/>
                    <a:pt x="373" y="184"/>
                  </a:cubicBezTo>
                  <a:cubicBezTo>
                    <a:pt x="253" y="116"/>
                    <a:pt x="127" y="57"/>
                    <a:pt x="0"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0" name="Google Shape;7720;p59"/>
            <p:cNvSpPr/>
            <p:nvPr/>
          </p:nvSpPr>
          <p:spPr>
            <a:xfrm>
              <a:off x="687799" y="2984735"/>
              <a:ext cx="215875" cy="164444"/>
            </a:xfrm>
            <a:custGeom>
              <a:avLst/>
              <a:gdLst/>
              <a:ahLst/>
              <a:cxnLst/>
              <a:rect l="l" t="t" r="r" b="b"/>
              <a:pathLst>
                <a:path w="4529" h="3450" extrusionOk="0">
                  <a:moveTo>
                    <a:pt x="0" y="0"/>
                  </a:moveTo>
                  <a:lnTo>
                    <a:pt x="0" y="0"/>
                  </a:lnTo>
                  <a:cubicBezTo>
                    <a:pt x="90" y="281"/>
                    <a:pt x="205" y="555"/>
                    <a:pt x="344" y="815"/>
                  </a:cubicBezTo>
                  <a:cubicBezTo>
                    <a:pt x="403" y="872"/>
                    <a:pt x="463" y="928"/>
                    <a:pt x="529" y="980"/>
                  </a:cubicBezTo>
                  <a:cubicBezTo>
                    <a:pt x="697" y="1116"/>
                    <a:pt x="879" y="1236"/>
                    <a:pt x="1067" y="1347"/>
                  </a:cubicBezTo>
                  <a:cubicBezTo>
                    <a:pt x="1724" y="1736"/>
                    <a:pt x="2459" y="2024"/>
                    <a:pt x="3054" y="2516"/>
                  </a:cubicBezTo>
                  <a:cubicBezTo>
                    <a:pt x="3335" y="2749"/>
                    <a:pt x="3570" y="3029"/>
                    <a:pt x="3736" y="3354"/>
                  </a:cubicBezTo>
                  <a:cubicBezTo>
                    <a:pt x="4000" y="3407"/>
                    <a:pt x="4266" y="3439"/>
                    <a:pt x="4529" y="3450"/>
                  </a:cubicBezTo>
                  <a:cubicBezTo>
                    <a:pt x="4461" y="3070"/>
                    <a:pt x="4276" y="2707"/>
                    <a:pt x="4071" y="2390"/>
                  </a:cubicBezTo>
                  <a:cubicBezTo>
                    <a:pt x="3812" y="1993"/>
                    <a:pt x="3480" y="1605"/>
                    <a:pt x="3053" y="1383"/>
                  </a:cubicBezTo>
                  <a:cubicBezTo>
                    <a:pt x="2475" y="1081"/>
                    <a:pt x="1826" y="964"/>
                    <a:pt x="1221" y="730"/>
                  </a:cubicBezTo>
                  <a:cubicBezTo>
                    <a:pt x="773" y="558"/>
                    <a:pt x="366" y="306"/>
                    <a:pt x="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1" name="Google Shape;7721;p59"/>
            <p:cNvSpPr/>
            <p:nvPr/>
          </p:nvSpPr>
          <p:spPr>
            <a:xfrm>
              <a:off x="986706" y="2688164"/>
              <a:ext cx="153052" cy="157771"/>
            </a:xfrm>
            <a:custGeom>
              <a:avLst/>
              <a:gdLst/>
              <a:ahLst/>
              <a:cxnLst/>
              <a:rect l="l" t="t" r="r" b="b"/>
              <a:pathLst>
                <a:path w="3211" h="3310" extrusionOk="0">
                  <a:moveTo>
                    <a:pt x="1" y="1"/>
                  </a:moveTo>
                  <a:lnTo>
                    <a:pt x="1" y="1"/>
                  </a:lnTo>
                  <a:cubicBezTo>
                    <a:pt x="215" y="241"/>
                    <a:pt x="442" y="468"/>
                    <a:pt x="677" y="687"/>
                  </a:cubicBezTo>
                  <a:cubicBezTo>
                    <a:pt x="1020" y="1006"/>
                    <a:pt x="1377" y="1311"/>
                    <a:pt x="1729" y="1619"/>
                  </a:cubicBezTo>
                  <a:cubicBezTo>
                    <a:pt x="2095" y="1942"/>
                    <a:pt x="2453" y="2265"/>
                    <a:pt x="2754" y="2650"/>
                  </a:cubicBezTo>
                  <a:cubicBezTo>
                    <a:pt x="2919" y="2860"/>
                    <a:pt x="3068" y="3082"/>
                    <a:pt x="3210" y="3309"/>
                  </a:cubicBezTo>
                  <a:cubicBezTo>
                    <a:pt x="2794" y="1901"/>
                    <a:pt x="1759" y="692"/>
                    <a:pt x="290" y="106"/>
                  </a:cubicBezTo>
                  <a:cubicBezTo>
                    <a:pt x="194" y="67"/>
                    <a:pt x="98" y="32"/>
                    <a:pt x="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2" name="Google Shape;7722;p59"/>
            <p:cNvSpPr/>
            <p:nvPr/>
          </p:nvSpPr>
          <p:spPr>
            <a:xfrm>
              <a:off x="574023" y="2653178"/>
              <a:ext cx="667453" cy="499196"/>
            </a:xfrm>
            <a:custGeom>
              <a:avLst/>
              <a:gdLst/>
              <a:ahLst/>
              <a:cxnLst/>
              <a:rect l="l" t="t" r="r" b="b"/>
              <a:pathLst>
                <a:path w="14003" h="10473" extrusionOk="0">
                  <a:moveTo>
                    <a:pt x="2477" y="1"/>
                  </a:moveTo>
                  <a:cubicBezTo>
                    <a:pt x="1967" y="1"/>
                    <a:pt x="1491" y="212"/>
                    <a:pt x="1058" y="734"/>
                  </a:cubicBezTo>
                  <a:cubicBezTo>
                    <a:pt x="0" y="2006"/>
                    <a:pt x="551" y="3871"/>
                    <a:pt x="5251" y="7430"/>
                  </a:cubicBezTo>
                  <a:cubicBezTo>
                    <a:pt x="8134" y="9612"/>
                    <a:pt x="10158" y="10473"/>
                    <a:pt x="11480" y="10473"/>
                  </a:cubicBezTo>
                  <a:cubicBezTo>
                    <a:pt x="12284" y="10473"/>
                    <a:pt x="12828" y="10155"/>
                    <a:pt x="13151" y="9624"/>
                  </a:cubicBezTo>
                  <a:cubicBezTo>
                    <a:pt x="14003" y="8218"/>
                    <a:pt x="12683" y="6906"/>
                    <a:pt x="11968" y="6476"/>
                  </a:cubicBezTo>
                  <a:cubicBezTo>
                    <a:pt x="11877" y="6862"/>
                    <a:pt x="11818" y="7046"/>
                    <a:pt x="11722" y="7284"/>
                  </a:cubicBezTo>
                  <a:cubicBezTo>
                    <a:pt x="11921" y="7363"/>
                    <a:pt x="12248" y="7771"/>
                    <a:pt x="11989" y="8251"/>
                  </a:cubicBezTo>
                  <a:cubicBezTo>
                    <a:pt x="11874" y="8464"/>
                    <a:pt x="11670" y="8587"/>
                    <a:pt x="11347" y="8587"/>
                  </a:cubicBezTo>
                  <a:cubicBezTo>
                    <a:pt x="10576" y="8587"/>
                    <a:pt x="9133" y="7886"/>
                    <a:pt x="6636" y="6038"/>
                  </a:cubicBezTo>
                  <a:cubicBezTo>
                    <a:pt x="3094" y="3418"/>
                    <a:pt x="2215" y="2023"/>
                    <a:pt x="2607" y="1623"/>
                  </a:cubicBezTo>
                  <a:cubicBezTo>
                    <a:pt x="2724" y="1503"/>
                    <a:pt x="2874" y="1457"/>
                    <a:pt x="3030" y="1457"/>
                  </a:cubicBezTo>
                  <a:cubicBezTo>
                    <a:pt x="3332" y="1457"/>
                    <a:pt x="3655" y="1627"/>
                    <a:pt x="3795" y="1756"/>
                  </a:cubicBezTo>
                  <a:cubicBezTo>
                    <a:pt x="4079" y="1511"/>
                    <a:pt x="4460" y="1244"/>
                    <a:pt x="4869" y="1022"/>
                  </a:cubicBezTo>
                  <a:cubicBezTo>
                    <a:pt x="4016" y="439"/>
                    <a:pt x="3211" y="1"/>
                    <a:pt x="2477"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3" name="Google Shape;7723;p59"/>
            <p:cNvSpPr/>
            <p:nvPr/>
          </p:nvSpPr>
          <p:spPr>
            <a:xfrm>
              <a:off x="743520" y="2721339"/>
              <a:ext cx="15014" cy="13728"/>
            </a:xfrm>
            <a:custGeom>
              <a:avLst/>
              <a:gdLst/>
              <a:ahLst/>
              <a:cxnLst/>
              <a:rect l="l" t="t" r="r" b="b"/>
              <a:pathLst>
                <a:path w="315" h="288" extrusionOk="0">
                  <a:moveTo>
                    <a:pt x="0" y="0"/>
                  </a:moveTo>
                  <a:lnTo>
                    <a:pt x="0" y="0"/>
                  </a:lnTo>
                  <a:cubicBezTo>
                    <a:pt x="25" y="21"/>
                    <a:pt x="50" y="42"/>
                    <a:pt x="73" y="64"/>
                  </a:cubicBezTo>
                  <a:cubicBezTo>
                    <a:pt x="147" y="133"/>
                    <a:pt x="218" y="209"/>
                    <a:pt x="285" y="288"/>
                  </a:cubicBezTo>
                  <a:cubicBezTo>
                    <a:pt x="293" y="282"/>
                    <a:pt x="303" y="272"/>
                    <a:pt x="314" y="264"/>
                  </a:cubicBezTo>
                  <a:cubicBezTo>
                    <a:pt x="212" y="174"/>
                    <a:pt x="108" y="85"/>
                    <a:pt x="0" y="0"/>
                  </a:cubicBezTo>
                  <a:close/>
                </a:path>
              </a:pathLst>
            </a:custGeom>
            <a:solidFill>
              <a:srgbClr val="D77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4" name="Google Shape;7724;p59"/>
            <p:cNvSpPr/>
            <p:nvPr/>
          </p:nvSpPr>
          <p:spPr>
            <a:xfrm>
              <a:off x="665444" y="2694837"/>
              <a:ext cx="70830" cy="108343"/>
            </a:xfrm>
            <a:custGeom>
              <a:avLst/>
              <a:gdLst/>
              <a:ahLst/>
              <a:cxnLst/>
              <a:rect l="l" t="t" r="r" b="b"/>
              <a:pathLst>
                <a:path w="1486" h="2273" extrusionOk="0">
                  <a:moveTo>
                    <a:pt x="530" y="1"/>
                  </a:moveTo>
                  <a:cubicBezTo>
                    <a:pt x="515" y="1"/>
                    <a:pt x="500" y="1"/>
                    <a:pt x="485" y="2"/>
                  </a:cubicBezTo>
                  <a:cubicBezTo>
                    <a:pt x="282" y="18"/>
                    <a:pt x="103" y="168"/>
                    <a:pt x="52" y="367"/>
                  </a:cubicBezTo>
                  <a:cubicBezTo>
                    <a:pt x="0" y="578"/>
                    <a:pt x="78" y="809"/>
                    <a:pt x="160" y="1003"/>
                  </a:cubicBezTo>
                  <a:cubicBezTo>
                    <a:pt x="266" y="1253"/>
                    <a:pt x="411" y="1485"/>
                    <a:pt x="567" y="1708"/>
                  </a:cubicBezTo>
                  <a:cubicBezTo>
                    <a:pt x="705" y="1902"/>
                    <a:pt x="851" y="2091"/>
                    <a:pt x="1007" y="2273"/>
                  </a:cubicBezTo>
                  <a:cubicBezTo>
                    <a:pt x="715" y="1903"/>
                    <a:pt x="449" y="1495"/>
                    <a:pt x="344" y="1030"/>
                  </a:cubicBezTo>
                  <a:cubicBezTo>
                    <a:pt x="302" y="835"/>
                    <a:pt x="282" y="600"/>
                    <a:pt x="398" y="424"/>
                  </a:cubicBezTo>
                  <a:cubicBezTo>
                    <a:pt x="497" y="273"/>
                    <a:pt x="676" y="220"/>
                    <a:pt x="850" y="220"/>
                  </a:cubicBezTo>
                  <a:cubicBezTo>
                    <a:pt x="903" y="220"/>
                    <a:pt x="957" y="225"/>
                    <a:pt x="1007" y="234"/>
                  </a:cubicBezTo>
                  <a:cubicBezTo>
                    <a:pt x="1181" y="265"/>
                    <a:pt x="1340" y="341"/>
                    <a:pt x="1486" y="441"/>
                  </a:cubicBezTo>
                  <a:cubicBezTo>
                    <a:pt x="1361" y="349"/>
                    <a:pt x="1234" y="264"/>
                    <a:pt x="1101" y="190"/>
                  </a:cubicBezTo>
                  <a:cubicBezTo>
                    <a:pt x="931" y="93"/>
                    <a:pt x="731" y="1"/>
                    <a:pt x="530"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5" name="Google Shape;7725;p59"/>
            <p:cNvSpPr/>
            <p:nvPr/>
          </p:nvSpPr>
          <p:spPr>
            <a:xfrm>
              <a:off x="584032" y="2713283"/>
              <a:ext cx="599959" cy="439090"/>
            </a:xfrm>
            <a:custGeom>
              <a:avLst/>
              <a:gdLst/>
              <a:ahLst/>
              <a:cxnLst/>
              <a:rect l="l" t="t" r="r" b="b"/>
              <a:pathLst>
                <a:path w="12587" h="9212" extrusionOk="0">
                  <a:moveTo>
                    <a:pt x="521" y="1"/>
                  </a:moveTo>
                  <a:lnTo>
                    <a:pt x="521" y="1"/>
                  </a:lnTo>
                  <a:cubicBezTo>
                    <a:pt x="1" y="1258"/>
                    <a:pt x="948" y="3073"/>
                    <a:pt x="5040" y="6170"/>
                  </a:cubicBezTo>
                  <a:cubicBezTo>
                    <a:pt x="7923" y="8351"/>
                    <a:pt x="9946" y="9212"/>
                    <a:pt x="11269" y="9212"/>
                  </a:cubicBezTo>
                  <a:cubicBezTo>
                    <a:pt x="11830" y="9212"/>
                    <a:pt x="12265" y="9057"/>
                    <a:pt x="12587" y="8783"/>
                  </a:cubicBezTo>
                  <a:lnTo>
                    <a:pt x="12587" y="8783"/>
                  </a:lnTo>
                  <a:cubicBezTo>
                    <a:pt x="12191" y="9049"/>
                    <a:pt x="11711" y="9162"/>
                    <a:pt x="11239" y="9171"/>
                  </a:cubicBezTo>
                  <a:cubicBezTo>
                    <a:pt x="11218" y="9171"/>
                    <a:pt x="11197" y="9172"/>
                    <a:pt x="11176" y="9172"/>
                  </a:cubicBezTo>
                  <a:cubicBezTo>
                    <a:pt x="10629" y="9172"/>
                    <a:pt x="10113" y="9028"/>
                    <a:pt x="9607" y="8821"/>
                  </a:cubicBezTo>
                  <a:cubicBezTo>
                    <a:pt x="8887" y="8526"/>
                    <a:pt x="8207" y="8145"/>
                    <a:pt x="7549" y="7729"/>
                  </a:cubicBezTo>
                  <a:cubicBezTo>
                    <a:pt x="6270" y="6921"/>
                    <a:pt x="5016" y="6047"/>
                    <a:pt x="3885" y="5037"/>
                  </a:cubicBezTo>
                  <a:cubicBezTo>
                    <a:pt x="2951" y="4202"/>
                    <a:pt x="2105" y="3277"/>
                    <a:pt x="1470" y="2191"/>
                  </a:cubicBezTo>
                  <a:cubicBezTo>
                    <a:pt x="1067" y="1500"/>
                    <a:pt x="758" y="762"/>
                    <a:pt x="52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6" name="Google Shape;7726;p59"/>
            <p:cNvSpPr/>
            <p:nvPr/>
          </p:nvSpPr>
          <p:spPr>
            <a:xfrm>
              <a:off x="630411" y="2653225"/>
              <a:ext cx="571074" cy="481131"/>
            </a:xfrm>
            <a:custGeom>
              <a:avLst/>
              <a:gdLst/>
              <a:ahLst/>
              <a:cxnLst/>
              <a:rect l="l" t="t" r="r" b="b"/>
              <a:pathLst>
                <a:path w="11981" h="10094" extrusionOk="0">
                  <a:moveTo>
                    <a:pt x="1294" y="0"/>
                  </a:moveTo>
                  <a:cubicBezTo>
                    <a:pt x="941" y="0"/>
                    <a:pt x="606" y="101"/>
                    <a:pt x="289" y="335"/>
                  </a:cubicBezTo>
                  <a:cubicBezTo>
                    <a:pt x="196" y="491"/>
                    <a:pt x="143" y="671"/>
                    <a:pt x="118" y="847"/>
                  </a:cubicBezTo>
                  <a:cubicBezTo>
                    <a:pt x="0" y="1728"/>
                    <a:pt x="521" y="2549"/>
                    <a:pt x="1000" y="3240"/>
                  </a:cubicBezTo>
                  <a:cubicBezTo>
                    <a:pt x="1553" y="4040"/>
                    <a:pt x="2172" y="4795"/>
                    <a:pt x="2855" y="5487"/>
                  </a:cubicBezTo>
                  <a:cubicBezTo>
                    <a:pt x="3553" y="6194"/>
                    <a:pt x="4317" y="6830"/>
                    <a:pt x="5124" y="7408"/>
                  </a:cubicBezTo>
                  <a:cubicBezTo>
                    <a:pt x="5560" y="7721"/>
                    <a:pt x="6010" y="8013"/>
                    <a:pt x="6467" y="8295"/>
                  </a:cubicBezTo>
                  <a:cubicBezTo>
                    <a:pt x="6927" y="8580"/>
                    <a:pt x="7398" y="8848"/>
                    <a:pt x="7854" y="9141"/>
                  </a:cubicBezTo>
                  <a:cubicBezTo>
                    <a:pt x="8308" y="9432"/>
                    <a:pt x="8758" y="9728"/>
                    <a:pt x="9261" y="9928"/>
                  </a:cubicBezTo>
                  <a:cubicBezTo>
                    <a:pt x="9539" y="10038"/>
                    <a:pt x="9839" y="10093"/>
                    <a:pt x="10138" y="10093"/>
                  </a:cubicBezTo>
                  <a:cubicBezTo>
                    <a:pt x="10203" y="10093"/>
                    <a:pt x="10269" y="10091"/>
                    <a:pt x="10334" y="10086"/>
                  </a:cubicBezTo>
                  <a:cubicBezTo>
                    <a:pt x="10688" y="10056"/>
                    <a:pt x="11043" y="9947"/>
                    <a:pt x="11332" y="9736"/>
                  </a:cubicBezTo>
                  <a:cubicBezTo>
                    <a:pt x="11630" y="9518"/>
                    <a:pt x="11823" y="9202"/>
                    <a:pt x="11899" y="8843"/>
                  </a:cubicBezTo>
                  <a:cubicBezTo>
                    <a:pt x="11980" y="8456"/>
                    <a:pt x="11904" y="8046"/>
                    <a:pt x="11757" y="7684"/>
                  </a:cubicBezTo>
                  <a:cubicBezTo>
                    <a:pt x="11603" y="7302"/>
                    <a:pt x="11363" y="6944"/>
                    <a:pt x="11050" y="6674"/>
                  </a:cubicBezTo>
                  <a:cubicBezTo>
                    <a:pt x="10967" y="6602"/>
                    <a:pt x="10878" y="6538"/>
                    <a:pt x="10784" y="6481"/>
                  </a:cubicBezTo>
                  <a:cubicBezTo>
                    <a:pt x="10770" y="6538"/>
                    <a:pt x="10758" y="6588"/>
                    <a:pt x="10746" y="6637"/>
                  </a:cubicBezTo>
                  <a:cubicBezTo>
                    <a:pt x="10809" y="6685"/>
                    <a:pt x="10870" y="6732"/>
                    <a:pt x="10929" y="6784"/>
                  </a:cubicBezTo>
                  <a:cubicBezTo>
                    <a:pt x="11064" y="6899"/>
                    <a:pt x="11187" y="7032"/>
                    <a:pt x="11282" y="7183"/>
                  </a:cubicBezTo>
                  <a:cubicBezTo>
                    <a:pt x="11444" y="7436"/>
                    <a:pt x="11526" y="7732"/>
                    <a:pt x="11516" y="8033"/>
                  </a:cubicBezTo>
                  <a:cubicBezTo>
                    <a:pt x="11505" y="8330"/>
                    <a:pt x="11406" y="8620"/>
                    <a:pt x="11253" y="8872"/>
                  </a:cubicBezTo>
                  <a:cubicBezTo>
                    <a:pt x="11097" y="9130"/>
                    <a:pt x="10875" y="9384"/>
                    <a:pt x="10611" y="9533"/>
                  </a:cubicBezTo>
                  <a:cubicBezTo>
                    <a:pt x="10434" y="9633"/>
                    <a:pt x="10245" y="9674"/>
                    <a:pt x="10054" y="9674"/>
                  </a:cubicBezTo>
                  <a:cubicBezTo>
                    <a:pt x="9671" y="9674"/>
                    <a:pt x="9278" y="9511"/>
                    <a:pt x="8947" y="9340"/>
                  </a:cubicBezTo>
                  <a:cubicBezTo>
                    <a:pt x="8652" y="9190"/>
                    <a:pt x="8370" y="9019"/>
                    <a:pt x="8078" y="8863"/>
                  </a:cubicBezTo>
                  <a:cubicBezTo>
                    <a:pt x="7666" y="8643"/>
                    <a:pt x="7256" y="8422"/>
                    <a:pt x="6850" y="8194"/>
                  </a:cubicBezTo>
                  <a:cubicBezTo>
                    <a:pt x="6036" y="7736"/>
                    <a:pt x="5241" y="7245"/>
                    <a:pt x="4507" y="6669"/>
                  </a:cubicBezTo>
                  <a:cubicBezTo>
                    <a:pt x="4138" y="6380"/>
                    <a:pt x="3788" y="6064"/>
                    <a:pt x="3444" y="5746"/>
                  </a:cubicBezTo>
                  <a:cubicBezTo>
                    <a:pt x="3104" y="5432"/>
                    <a:pt x="2771" y="5109"/>
                    <a:pt x="2446" y="4780"/>
                  </a:cubicBezTo>
                  <a:cubicBezTo>
                    <a:pt x="2133" y="4465"/>
                    <a:pt x="1827" y="4146"/>
                    <a:pt x="1536" y="3811"/>
                  </a:cubicBezTo>
                  <a:cubicBezTo>
                    <a:pt x="1264" y="3497"/>
                    <a:pt x="1008" y="3167"/>
                    <a:pt x="808" y="2802"/>
                  </a:cubicBezTo>
                  <a:cubicBezTo>
                    <a:pt x="646" y="2507"/>
                    <a:pt x="478" y="2210"/>
                    <a:pt x="362" y="1894"/>
                  </a:cubicBezTo>
                  <a:cubicBezTo>
                    <a:pt x="259" y="1609"/>
                    <a:pt x="179" y="1268"/>
                    <a:pt x="310" y="979"/>
                  </a:cubicBezTo>
                  <a:cubicBezTo>
                    <a:pt x="414" y="749"/>
                    <a:pt x="645" y="580"/>
                    <a:pt x="882" y="507"/>
                  </a:cubicBezTo>
                  <a:cubicBezTo>
                    <a:pt x="1011" y="466"/>
                    <a:pt x="1145" y="449"/>
                    <a:pt x="1279" y="449"/>
                  </a:cubicBezTo>
                  <a:cubicBezTo>
                    <a:pt x="1399" y="449"/>
                    <a:pt x="1518" y="463"/>
                    <a:pt x="1634" y="486"/>
                  </a:cubicBezTo>
                  <a:cubicBezTo>
                    <a:pt x="2157" y="588"/>
                    <a:pt x="2664" y="857"/>
                    <a:pt x="3059" y="1211"/>
                  </a:cubicBezTo>
                  <a:cubicBezTo>
                    <a:pt x="3101" y="1248"/>
                    <a:pt x="3141" y="1287"/>
                    <a:pt x="3179" y="1326"/>
                  </a:cubicBezTo>
                  <a:cubicBezTo>
                    <a:pt x="3259" y="1274"/>
                    <a:pt x="3342" y="1221"/>
                    <a:pt x="3426" y="1169"/>
                  </a:cubicBezTo>
                  <a:cubicBezTo>
                    <a:pt x="3362" y="1114"/>
                    <a:pt x="3296" y="1057"/>
                    <a:pt x="3228" y="1004"/>
                  </a:cubicBezTo>
                  <a:cubicBezTo>
                    <a:pt x="3041" y="855"/>
                    <a:pt x="2849" y="713"/>
                    <a:pt x="2651" y="581"/>
                  </a:cubicBezTo>
                  <a:cubicBezTo>
                    <a:pt x="2326" y="365"/>
                    <a:pt x="1966" y="147"/>
                    <a:pt x="1586" y="22"/>
                  </a:cubicBezTo>
                  <a:cubicBezTo>
                    <a:pt x="1487" y="8"/>
                    <a:pt x="1390" y="0"/>
                    <a:pt x="129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7" name="Google Shape;7727;p59"/>
            <p:cNvSpPr/>
            <p:nvPr/>
          </p:nvSpPr>
          <p:spPr>
            <a:xfrm>
              <a:off x="851242" y="2924725"/>
              <a:ext cx="321119" cy="167066"/>
            </a:xfrm>
            <a:custGeom>
              <a:avLst/>
              <a:gdLst/>
              <a:ahLst/>
              <a:cxnLst/>
              <a:rect l="l" t="t" r="r" b="b"/>
              <a:pathLst>
                <a:path w="6737" h="3505" extrusionOk="0">
                  <a:moveTo>
                    <a:pt x="1" y="0"/>
                  </a:moveTo>
                  <a:cubicBezTo>
                    <a:pt x="204" y="163"/>
                    <a:pt x="404" y="330"/>
                    <a:pt x="600" y="503"/>
                  </a:cubicBezTo>
                  <a:cubicBezTo>
                    <a:pt x="911" y="776"/>
                    <a:pt x="1217" y="1049"/>
                    <a:pt x="1549" y="1299"/>
                  </a:cubicBezTo>
                  <a:cubicBezTo>
                    <a:pt x="2205" y="1794"/>
                    <a:pt x="2909" y="2223"/>
                    <a:pt x="3590" y="2679"/>
                  </a:cubicBezTo>
                  <a:cubicBezTo>
                    <a:pt x="4066" y="2997"/>
                    <a:pt x="4563" y="3355"/>
                    <a:pt x="5133" y="3471"/>
                  </a:cubicBezTo>
                  <a:cubicBezTo>
                    <a:pt x="5240" y="3493"/>
                    <a:pt x="5348" y="3505"/>
                    <a:pt x="5456" y="3505"/>
                  </a:cubicBezTo>
                  <a:cubicBezTo>
                    <a:pt x="5633" y="3505"/>
                    <a:pt x="5809" y="3474"/>
                    <a:pt x="5976" y="3407"/>
                  </a:cubicBezTo>
                  <a:cubicBezTo>
                    <a:pt x="6244" y="3299"/>
                    <a:pt x="6532" y="3107"/>
                    <a:pt x="6644" y="2829"/>
                  </a:cubicBezTo>
                  <a:cubicBezTo>
                    <a:pt x="6737" y="2603"/>
                    <a:pt x="6680" y="2358"/>
                    <a:pt x="6579" y="2145"/>
                  </a:cubicBezTo>
                  <a:cubicBezTo>
                    <a:pt x="6517" y="2015"/>
                    <a:pt x="6439" y="1894"/>
                    <a:pt x="6353" y="1778"/>
                  </a:cubicBezTo>
                  <a:lnTo>
                    <a:pt x="6353" y="1778"/>
                  </a:lnTo>
                  <a:cubicBezTo>
                    <a:pt x="6533" y="2068"/>
                    <a:pt x="6583" y="2419"/>
                    <a:pt x="6337" y="2712"/>
                  </a:cubicBezTo>
                  <a:cubicBezTo>
                    <a:pt x="6092" y="3005"/>
                    <a:pt x="5735" y="3109"/>
                    <a:pt x="5369" y="3109"/>
                  </a:cubicBezTo>
                  <a:cubicBezTo>
                    <a:pt x="5284" y="3109"/>
                    <a:pt x="5200" y="3104"/>
                    <a:pt x="5115" y="3094"/>
                  </a:cubicBezTo>
                  <a:cubicBezTo>
                    <a:pt x="4656" y="3037"/>
                    <a:pt x="4211" y="2867"/>
                    <a:pt x="3801" y="2659"/>
                  </a:cubicBezTo>
                  <a:cubicBezTo>
                    <a:pt x="3135" y="2322"/>
                    <a:pt x="2510" y="1910"/>
                    <a:pt x="1908" y="1469"/>
                  </a:cubicBezTo>
                  <a:cubicBezTo>
                    <a:pt x="1313" y="1031"/>
                    <a:pt x="740" y="565"/>
                    <a:pt x="153" y="116"/>
                  </a:cubicBezTo>
                  <a:cubicBezTo>
                    <a:pt x="103" y="78"/>
                    <a:pt x="52" y="40"/>
                    <a:pt x="1"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8" name="Google Shape;7728;p59"/>
            <p:cNvSpPr/>
            <p:nvPr/>
          </p:nvSpPr>
          <p:spPr>
            <a:xfrm>
              <a:off x="999671" y="2874820"/>
              <a:ext cx="160154" cy="189087"/>
            </a:xfrm>
            <a:custGeom>
              <a:avLst/>
              <a:gdLst/>
              <a:ahLst/>
              <a:cxnLst/>
              <a:rect l="l" t="t" r="r" b="b"/>
              <a:pathLst>
                <a:path w="3360" h="3967" extrusionOk="0">
                  <a:moveTo>
                    <a:pt x="3096" y="0"/>
                  </a:moveTo>
                  <a:cubicBezTo>
                    <a:pt x="3093" y="0"/>
                    <a:pt x="3090" y="3"/>
                    <a:pt x="3090" y="6"/>
                  </a:cubicBezTo>
                  <a:cubicBezTo>
                    <a:pt x="3154" y="717"/>
                    <a:pt x="3119" y="1411"/>
                    <a:pt x="2916" y="2098"/>
                  </a:cubicBezTo>
                  <a:cubicBezTo>
                    <a:pt x="2731" y="2727"/>
                    <a:pt x="2408" y="3251"/>
                    <a:pt x="2051" y="3790"/>
                  </a:cubicBezTo>
                  <a:cubicBezTo>
                    <a:pt x="1852" y="3749"/>
                    <a:pt x="1664" y="3690"/>
                    <a:pt x="1525" y="3643"/>
                  </a:cubicBezTo>
                  <a:cubicBezTo>
                    <a:pt x="1012" y="3469"/>
                    <a:pt x="522" y="3210"/>
                    <a:pt x="53" y="2942"/>
                  </a:cubicBezTo>
                  <a:cubicBezTo>
                    <a:pt x="49" y="2939"/>
                    <a:pt x="44" y="2938"/>
                    <a:pt x="40" y="2938"/>
                  </a:cubicBezTo>
                  <a:cubicBezTo>
                    <a:pt x="18" y="2938"/>
                    <a:pt x="1" y="2967"/>
                    <a:pt x="25" y="2984"/>
                  </a:cubicBezTo>
                  <a:cubicBezTo>
                    <a:pt x="409" y="3214"/>
                    <a:pt x="801" y="3414"/>
                    <a:pt x="1210" y="3596"/>
                  </a:cubicBezTo>
                  <a:cubicBezTo>
                    <a:pt x="1561" y="3752"/>
                    <a:pt x="1922" y="3942"/>
                    <a:pt x="2312" y="3966"/>
                  </a:cubicBezTo>
                  <a:cubicBezTo>
                    <a:pt x="2328" y="3967"/>
                    <a:pt x="2343" y="3967"/>
                    <a:pt x="2359" y="3967"/>
                  </a:cubicBezTo>
                  <a:cubicBezTo>
                    <a:pt x="2774" y="3967"/>
                    <a:pt x="3262" y="3661"/>
                    <a:pt x="3129" y="3191"/>
                  </a:cubicBezTo>
                  <a:cubicBezTo>
                    <a:pt x="3127" y="3183"/>
                    <a:pt x="3121" y="3180"/>
                    <a:pt x="3116" y="3180"/>
                  </a:cubicBezTo>
                  <a:cubicBezTo>
                    <a:pt x="3109" y="3180"/>
                    <a:pt x="3103" y="3185"/>
                    <a:pt x="3104" y="3194"/>
                  </a:cubicBezTo>
                  <a:cubicBezTo>
                    <a:pt x="3151" y="3695"/>
                    <a:pt x="2848" y="3840"/>
                    <a:pt x="2478" y="3840"/>
                  </a:cubicBezTo>
                  <a:cubicBezTo>
                    <a:pt x="2377" y="3840"/>
                    <a:pt x="2272" y="3829"/>
                    <a:pt x="2167" y="3812"/>
                  </a:cubicBezTo>
                  <a:cubicBezTo>
                    <a:pt x="3041" y="2820"/>
                    <a:pt x="3359" y="1275"/>
                    <a:pt x="3103" y="5"/>
                  </a:cubicBezTo>
                  <a:cubicBezTo>
                    <a:pt x="3102" y="2"/>
                    <a:pt x="3099" y="0"/>
                    <a:pt x="30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9" name="Google Shape;7729;p59"/>
            <p:cNvSpPr/>
            <p:nvPr/>
          </p:nvSpPr>
          <p:spPr>
            <a:xfrm>
              <a:off x="590324" y="2659565"/>
              <a:ext cx="157533" cy="395381"/>
            </a:xfrm>
            <a:custGeom>
              <a:avLst/>
              <a:gdLst/>
              <a:ahLst/>
              <a:cxnLst/>
              <a:rect l="l" t="t" r="r" b="b"/>
              <a:pathLst>
                <a:path w="3305" h="8295" extrusionOk="0">
                  <a:moveTo>
                    <a:pt x="1447" y="1"/>
                  </a:moveTo>
                  <a:cubicBezTo>
                    <a:pt x="1443" y="1"/>
                    <a:pt x="1439" y="2"/>
                    <a:pt x="1435" y="4"/>
                  </a:cubicBezTo>
                  <a:cubicBezTo>
                    <a:pt x="482" y="524"/>
                    <a:pt x="1" y="1674"/>
                    <a:pt x="406" y="2702"/>
                  </a:cubicBezTo>
                  <a:cubicBezTo>
                    <a:pt x="662" y="3358"/>
                    <a:pt x="1156" y="3927"/>
                    <a:pt x="1618" y="4447"/>
                  </a:cubicBezTo>
                  <a:cubicBezTo>
                    <a:pt x="1679" y="4513"/>
                    <a:pt x="1738" y="4579"/>
                    <a:pt x="1799" y="4644"/>
                  </a:cubicBezTo>
                  <a:cubicBezTo>
                    <a:pt x="1779" y="4651"/>
                    <a:pt x="1764" y="4665"/>
                    <a:pt x="1762" y="4691"/>
                  </a:cubicBezTo>
                  <a:cubicBezTo>
                    <a:pt x="1658" y="5914"/>
                    <a:pt x="1812" y="7416"/>
                    <a:pt x="2783" y="8294"/>
                  </a:cubicBezTo>
                  <a:cubicBezTo>
                    <a:pt x="2783" y="8295"/>
                    <a:pt x="2784" y="8295"/>
                    <a:pt x="2784" y="8295"/>
                  </a:cubicBezTo>
                  <a:cubicBezTo>
                    <a:pt x="2785" y="8295"/>
                    <a:pt x="2786" y="8292"/>
                    <a:pt x="2785" y="8291"/>
                  </a:cubicBezTo>
                  <a:cubicBezTo>
                    <a:pt x="2405" y="7756"/>
                    <a:pt x="2109" y="7247"/>
                    <a:pt x="1967" y="6598"/>
                  </a:cubicBezTo>
                  <a:cubicBezTo>
                    <a:pt x="1830" y="5983"/>
                    <a:pt x="1823" y="5354"/>
                    <a:pt x="1875" y="4728"/>
                  </a:cubicBezTo>
                  <a:lnTo>
                    <a:pt x="1875" y="4728"/>
                  </a:lnTo>
                  <a:cubicBezTo>
                    <a:pt x="2309" y="5185"/>
                    <a:pt x="2778" y="5605"/>
                    <a:pt x="3281" y="5984"/>
                  </a:cubicBezTo>
                  <a:cubicBezTo>
                    <a:pt x="3284" y="5986"/>
                    <a:pt x="3287" y="5987"/>
                    <a:pt x="3289" y="5987"/>
                  </a:cubicBezTo>
                  <a:cubicBezTo>
                    <a:pt x="3299" y="5987"/>
                    <a:pt x="3304" y="5974"/>
                    <a:pt x="3296" y="5966"/>
                  </a:cubicBezTo>
                  <a:cubicBezTo>
                    <a:pt x="2406" y="5158"/>
                    <a:pt x="1517" y="4274"/>
                    <a:pt x="854" y="3264"/>
                  </a:cubicBezTo>
                  <a:cubicBezTo>
                    <a:pt x="515" y="2748"/>
                    <a:pt x="281" y="2143"/>
                    <a:pt x="401" y="1518"/>
                  </a:cubicBezTo>
                  <a:cubicBezTo>
                    <a:pt x="521" y="902"/>
                    <a:pt x="909" y="358"/>
                    <a:pt x="1456" y="55"/>
                  </a:cubicBezTo>
                  <a:cubicBezTo>
                    <a:pt x="1482" y="39"/>
                    <a:pt x="1470" y="1"/>
                    <a:pt x="14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0" name="Google Shape;7730;p59"/>
            <p:cNvSpPr/>
            <p:nvPr/>
          </p:nvSpPr>
          <p:spPr>
            <a:xfrm>
              <a:off x="1059110" y="2859424"/>
              <a:ext cx="35224" cy="31078"/>
            </a:xfrm>
            <a:custGeom>
              <a:avLst/>
              <a:gdLst/>
              <a:ahLst/>
              <a:cxnLst/>
              <a:rect l="l" t="t" r="r" b="b"/>
              <a:pathLst>
                <a:path w="739" h="652" extrusionOk="0">
                  <a:moveTo>
                    <a:pt x="370" y="0"/>
                  </a:moveTo>
                  <a:cubicBezTo>
                    <a:pt x="241" y="0"/>
                    <a:pt x="119" y="78"/>
                    <a:pt x="68" y="206"/>
                  </a:cubicBezTo>
                  <a:cubicBezTo>
                    <a:pt x="1" y="373"/>
                    <a:pt x="82" y="562"/>
                    <a:pt x="250" y="628"/>
                  </a:cubicBezTo>
                  <a:cubicBezTo>
                    <a:pt x="290" y="644"/>
                    <a:pt x="331" y="651"/>
                    <a:pt x="371" y="651"/>
                  </a:cubicBezTo>
                  <a:cubicBezTo>
                    <a:pt x="500" y="651"/>
                    <a:pt x="622" y="574"/>
                    <a:pt x="673" y="447"/>
                  </a:cubicBezTo>
                  <a:cubicBezTo>
                    <a:pt x="739" y="279"/>
                    <a:pt x="658" y="91"/>
                    <a:pt x="491" y="24"/>
                  </a:cubicBezTo>
                  <a:cubicBezTo>
                    <a:pt x="451" y="8"/>
                    <a:pt x="410" y="0"/>
                    <a:pt x="3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1" name="Google Shape;7731;p59"/>
            <p:cNvSpPr/>
            <p:nvPr/>
          </p:nvSpPr>
          <p:spPr>
            <a:xfrm>
              <a:off x="1048862" y="2908471"/>
              <a:ext cx="59534" cy="52574"/>
            </a:xfrm>
            <a:custGeom>
              <a:avLst/>
              <a:gdLst/>
              <a:ahLst/>
              <a:cxnLst/>
              <a:rect l="l" t="t" r="r" b="b"/>
              <a:pathLst>
                <a:path w="1249" h="1103" extrusionOk="0">
                  <a:moveTo>
                    <a:pt x="623" y="1"/>
                  </a:moveTo>
                  <a:cubicBezTo>
                    <a:pt x="405" y="1"/>
                    <a:pt x="198" y="132"/>
                    <a:pt x="113" y="347"/>
                  </a:cubicBezTo>
                  <a:cubicBezTo>
                    <a:pt x="0" y="630"/>
                    <a:pt x="137" y="951"/>
                    <a:pt x="420" y="1063"/>
                  </a:cubicBezTo>
                  <a:cubicBezTo>
                    <a:pt x="487" y="1090"/>
                    <a:pt x="556" y="1103"/>
                    <a:pt x="624" y="1103"/>
                  </a:cubicBezTo>
                  <a:cubicBezTo>
                    <a:pt x="843" y="1103"/>
                    <a:pt x="1050" y="971"/>
                    <a:pt x="1136" y="756"/>
                  </a:cubicBezTo>
                  <a:cubicBezTo>
                    <a:pt x="1249" y="473"/>
                    <a:pt x="1111" y="153"/>
                    <a:pt x="828" y="41"/>
                  </a:cubicBezTo>
                  <a:cubicBezTo>
                    <a:pt x="761" y="14"/>
                    <a:pt x="692" y="1"/>
                    <a:pt x="6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2" name="Google Shape;7732;p59"/>
            <p:cNvSpPr/>
            <p:nvPr/>
          </p:nvSpPr>
          <p:spPr>
            <a:xfrm>
              <a:off x="961635" y="2820530"/>
              <a:ext cx="35272" cy="31125"/>
            </a:xfrm>
            <a:custGeom>
              <a:avLst/>
              <a:gdLst/>
              <a:ahLst/>
              <a:cxnLst/>
              <a:rect l="l" t="t" r="r" b="b"/>
              <a:pathLst>
                <a:path w="740" h="653" extrusionOk="0">
                  <a:moveTo>
                    <a:pt x="369" y="1"/>
                  </a:moveTo>
                  <a:cubicBezTo>
                    <a:pt x="240" y="1"/>
                    <a:pt x="118" y="79"/>
                    <a:pt x="67" y="206"/>
                  </a:cubicBezTo>
                  <a:cubicBezTo>
                    <a:pt x="0" y="374"/>
                    <a:pt x="82" y="562"/>
                    <a:pt x="249" y="629"/>
                  </a:cubicBezTo>
                  <a:cubicBezTo>
                    <a:pt x="289" y="645"/>
                    <a:pt x="329" y="652"/>
                    <a:pt x="369" y="652"/>
                  </a:cubicBezTo>
                  <a:cubicBezTo>
                    <a:pt x="498" y="652"/>
                    <a:pt x="621" y="575"/>
                    <a:pt x="672" y="447"/>
                  </a:cubicBezTo>
                  <a:cubicBezTo>
                    <a:pt x="739" y="280"/>
                    <a:pt x="658" y="91"/>
                    <a:pt x="490" y="24"/>
                  </a:cubicBezTo>
                  <a:cubicBezTo>
                    <a:pt x="450" y="8"/>
                    <a:pt x="409" y="1"/>
                    <a:pt x="3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3" name="Google Shape;7733;p59"/>
            <p:cNvSpPr/>
            <p:nvPr/>
          </p:nvSpPr>
          <p:spPr>
            <a:xfrm>
              <a:off x="907011" y="2851988"/>
              <a:ext cx="59534" cy="52574"/>
            </a:xfrm>
            <a:custGeom>
              <a:avLst/>
              <a:gdLst/>
              <a:ahLst/>
              <a:cxnLst/>
              <a:rect l="l" t="t" r="r" b="b"/>
              <a:pathLst>
                <a:path w="1249" h="1103" extrusionOk="0">
                  <a:moveTo>
                    <a:pt x="625" y="0"/>
                  </a:moveTo>
                  <a:cubicBezTo>
                    <a:pt x="406" y="0"/>
                    <a:pt x="199" y="131"/>
                    <a:pt x="113" y="347"/>
                  </a:cubicBezTo>
                  <a:cubicBezTo>
                    <a:pt x="1" y="630"/>
                    <a:pt x="138" y="950"/>
                    <a:pt x="421" y="1063"/>
                  </a:cubicBezTo>
                  <a:cubicBezTo>
                    <a:pt x="487" y="1090"/>
                    <a:pt x="556" y="1102"/>
                    <a:pt x="624" y="1102"/>
                  </a:cubicBezTo>
                  <a:cubicBezTo>
                    <a:pt x="843" y="1102"/>
                    <a:pt x="1050" y="971"/>
                    <a:pt x="1137" y="756"/>
                  </a:cubicBezTo>
                  <a:cubicBezTo>
                    <a:pt x="1249" y="473"/>
                    <a:pt x="1112" y="153"/>
                    <a:pt x="829" y="40"/>
                  </a:cubicBezTo>
                  <a:cubicBezTo>
                    <a:pt x="762" y="13"/>
                    <a:pt x="693" y="0"/>
                    <a:pt x="6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4" name="Google Shape;7734;p59"/>
            <p:cNvSpPr/>
            <p:nvPr/>
          </p:nvSpPr>
          <p:spPr>
            <a:xfrm>
              <a:off x="998480" y="2862141"/>
              <a:ext cx="43470" cy="35177"/>
            </a:xfrm>
            <a:custGeom>
              <a:avLst/>
              <a:gdLst/>
              <a:ahLst/>
              <a:cxnLst/>
              <a:rect l="l" t="t" r="r" b="b"/>
              <a:pathLst>
                <a:path w="912" h="738" extrusionOk="0">
                  <a:moveTo>
                    <a:pt x="125" y="1"/>
                  </a:moveTo>
                  <a:cubicBezTo>
                    <a:pt x="91" y="1"/>
                    <a:pt x="59" y="22"/>
                    <a:pt x="47" y="55"/>
                  </a:cubicBezTo>
                  <a:cubicBezTo>
                    <a:pt x="46" y="58"/>
                    <a:pt x="1" y="172"/>
                    <a:pt x="1" y="304"/>
                  </a:cubicBezTo>
                  <a:cubicBezTo>
                    <a:pt x="1" y="492"/>
                    <a:pt x="93" y="634"/>
                    <a:pt x="259" y="700"/>
                  </a:cubicBezTo>
                  <a:cubicBezTo>
                    <a:pt x="327" y="726"/>
                    <a:pt x="391" y="737"/>
                    <a:pt x="451" y="737"/>
                  </a:cubicBezTo>
                  <a:cubicBezTo>
                    <a:pt x="663" y="737"/>
                    <a:pt x="821" y="595"/>
                    <a:pt x="885" y="502"/>
                  </a:cubicBezTo>
                  <a:cubicBezTo>
                    <a:pt x="912" y="463"/>
                    <a:pt x="901" y="411"/>
                    <a:pt x="862" y="385"/>
                  </a:cubicBezTo>
                  <a:cubicBezTo>
                    <a:pt x="848" y="374"/>
                    <a:pt x="831" y="369"/>
                    <a:pt x="814" y="369"/>
                  </a:cubicBezTo>
                  <a:cubicBezTo>
                    <a:pt x="787" y="369"/>
                    <a:pt x="760" y="382"/>
                    <a:pt x="744" y="406"/>
                  </a:cubicBezTo>
                  <a:cubicBezTo>
                    <a:pt x="739" y="414"/>
                    <a:pt x="630" y="569"/>
                    <a:pt x="451" y="569"/>
                  </a:cubicBezTo>
                  <a:cubicBezTo>
                    <a:pt x="411" y="569"/>
                    <a:pt x="368" y="561"/>
                    <a:pt x="322" y="543"/>
                  </a:cubicBezTo>
                  <a:cubicBezTo>
                    <a:pt x="79" y="445"/>
                    <a:pt x="200" y="131"/>
                    <a:pt x="205" y="119"/>
                  </a:cubicBezTo>
                  <a:cubicBezTo>
                    <a:pt x="224" y="74"/>
                    <a:pt x="202" y="24"/>
                    <a:pt x="158" y="8"/>
                  </a:cubicBezTo>
                  <a:cubicBezTo>
                    <a:pt x="147" y="3"/>
                    <a:pt x="136" y="1"/>
                    <a:pt x="1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35" name="Google Shape;7735;p59"/>
          <p:cNvGrpSpPr/>
          <p:nvPr/>
        </p:nvGrpSpPr>
        <p:grpSpPr>
          <a:xfrm>
            <a:off x="7714068" y="2325420"/>
            <a:ext cx="530550" cy="530575"/>
            <a:chOff x="7233834" y="3898039"/>
            <a:chExt cx="373542" cy="373581"/>
          </a:xfrm>
        </p:grpSpPr>
        <p:sp>
          <p:nvSpPr>
            <p:cNvPr id="7736" name="Google Shape;7736;p59"/>
            <p:cNvSpPr/>
            <p:nvPr/>
          </p:nvSpPr>
          <p:spPr>
            <a:xfrm>
              <a:off x="7239250" y="3903533"/>
              <a:ext cx="362672" cy="362711"/>
            </a:xfrm>
            <a:custGeom>
              <a:avLst/>
              <a:gdLst/>
              <a:ahLst/>
              <a:cxnLst/>
              <a:rect l="l" t="t" r="r" b="b"/>
              <a:pathLst>
                <a:path w="9375" h="9376" extrusionOk="0">
                  <a:moveTo>
                    <a:pt x="4688" y="1"/>
                  </a:moveTo>
                  <a:cubicBezTo>
                    <a:pt x="2099" y="1"/>
                    <a:pt x="0" y="2098"/>
                    <a:pt x="0" y="4687"/>
                  </a:cubicBezTo>
                  <a:cubicBezTo>
                    <a:pt x="0" y="7277"/>
                    <a:pt x="2099" y="9375"/>
                    <a:pt x="4688" y="9375"/>
                  </a:cubicBezTo>
                  <a:cubicBezTo>
                    <a:pt x="7276" y="9375"/>
                    <a:pt x="9375" y="7277"/>
                    <a:pt x="9375" y="4687"/>
                  </a:cubicBezTo>
                  <a:cubicBezTo>
                    <a:pt x="9375" y="2098"/>
                    <a:pt x="7276" y="1"/>
                    <a:pt x="4688"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7" name="Google Shape;7737;p59"/>
            <p:cNvSpPr/>
            <p:nvPr/>
          </p:nvSpPr>
          <p:spPr>
            <a:xfrm>
              <a:off x="7239250" y="3930806"/>
              <a:ext cx="335399" cy="335399"/>
            </a:xfrm>
            <a:custGeom>
              <a:avLst/>
              <a:gdLst/>
              <a:ahLst/>
              <a:cxnLst/>
              <a:rect l="l" t="t" r="r" b="b"/>
              <a:pathLst>
                <a:path w="8670" h="8670" extrusionOk="0">
                  <a:moveTo>
                    <a:pt x="2215" y="1"/>
                  </a:moveTo>
                  <a:lnTo>
                    <a:pt x="2215" y="1"/>
                  </a:lnTo>
                  <a:cubicBezTo>
                    <a:pt x="886" y="828"/>
                    <a:pt x="0" y="2303"/>
                    <a:pt x="0" y="3982"/>
                  </a:cubicBezTo>
                  <a:cubicBezTo>
                    <a:pt x="0" y="6572"/>
                    <a:pt x="2099" y="8669"/>
                    <a:pt x="4688" y="8669"/>
                  </a:cubicBezTo>
                  <a:cubicBezTo>
                    <a:pt x="6368" y="8669"/>
                    <a:pt x="7843" y="7785"/>
                    <a:pt x="8670" y="6455"/>
                  </a:cubicBezTo>
                  <a:lnTo>
                    <a:pt x="8670" y="6455"/>
                  </a:lnTo>
                  <a:cubicBezTo>
                    <a:pt x="7952" y="6902"/>
                    <a:pt x="7104" y="7161"/>
                    <a:pt x="6197" y="7161"/>
                  </a:cubicBezTo>
                  <a:cubicBezTo>
                    <a:pt x="3608" y="7161"/>
                    <a:pt x="1509" y="5063"/>
                    <a:pt x="1509" y="2474"/>
                  </a:cubicBezTo>
                  <a:cubicBezTo>
                    <a:pt x="1509" y="1566"/>
                    <a:pt x="1768" y="718"/>
                    <a:pt x="2215"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8" name="Google Shape;7738;p59"/>
            <p:cNvSpPr/>
            <p:nvPr/>
          </p:nvSpPr>
          <p:spPr>
            <a:xfrm>
              <a:off x="7347375" y="3966667"/>
              <a:ext cx="39497" cy="31490"/>
            </a:xfrm>
            <a:custGeom>
              <a:avLst/>
              <a:gdLst/>
              <a:ahLst/>
              <a:cxnLst/>
              <a:rect l="l" t="t" r="r" b="b"/>
              <a:pathLst>
                <a:path w="1021" h="814" extrusionOk="0">
                  <a:moveTo>
                    <a:pt x="511" y="1"/>
                  </a:moveTo>
                  <a:cubicBezTo>
                    <a:pt x="229" y="1"/>
                    <a:pt x="0" y="182"/>
                    <a:pt x="0" y="407"/>
                  </a:cubicBezTo>
                  <a:cubicBezTo>
                    <a:pt x="0" y="632"/>
                    <a:pt x="229" y="813"/>
                    <a:pt x="511" y="813"/>
                  </a:cubicBezTo>
                  <a:cubicBezTo>
                    <a:pt x="793" y="813"/>
                    <a:pt x="1020" y="632"/>
                    <a:pt x="1020" y="407"/>
                  </a:cubicBezTo>
                  <a:cubicBezTo>
                    <a:pt x="1020" y="182"/>
                    <a:pt x="793" y="1"/>
                    <a:pt x="5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9" name="Google Shape;7739;p59"/>
            <p:cNvSpPr/>
            <p:nvPr/>
          </p:nvSpPr>
          <p:spPr>
            <a:xfrm>
              <a:off x="7454261" y="3966667"/>
              <a:ext cx="39497" cy="31490"/>
            </a:xfrm>
            <a:custGeom>
              <a:avLst/>
              <a:gdLst/>
              <a:ahLst/>
              <a:cxnLst/>
              <a:rect l="l" t="t" r="r" b="b"/>
              <a:pathLst>
                <a:path w="1021" h="814" extrusionOk="0">
                  <a:moveTo>
                    <a:pt x="510" y="1"/>
                  </a:moveTo>
                  <a:cubicBezTo>
                    <a:pt x="228" y="1"/>
                    <a:pt x="0" y="182"/>
                    <a:pt x="0" y="407"/>
                  </a:cubicBezTo>
                  <a:cubicBezTo>
                    <a:pt x="0" y="632"/>
                    <a:pt x="228" y="813"/>
                    <a:pt x="510" y="813"/>
                  </a:cubicBezTo>
                  <a:cubicBezTo>
                    <a:pt x="793" y="813"/>
                    <a:pt x="1021" y="632"/>
                    <a:pt x="1021" y="407"/>
                  </a:cubicBezTo>
                  <a:cubicBezTo>
                    <a:pt x="1021" y="182"/>
                    <a:pt x="793" y="1"/>
                    <a:pt x="51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0" name="Google Shape;7740;p59"/>
            <p:cNvSpPr/>
            <p:nvPr/>
          </p:nvSpPr>
          <p:spPr>
            <a:xfrm>
              <a:off x="7362307" y="3956415"/>
              <a:ext cx="32611" cy="15629"/>
            </a:xfrm>
            <a:custGeom>
              <a:avLst/>
              <a:gdLst/>
              <a:ahLst/>
              <a:cxnLst/>
              <a:rect l="l" t="t" r="r" b="b"/>
              <a:pathLst>
                <a:path w="843" h="404" extrusionOk="0">
                  <a:moveTo>
                    <a:pt x="685" y="0"/>
                  </a:moveTo>
                  <a:cubicBezTo>
                    <a:pt x="645" y="0"/>
                    <a:pt x="606" y="17"/>
                    <a:pt x="579" y="49"/>
                  </a:cubicBezTo>
                  <a:cubicBezTo>
                    <a:pt x="538" y="93"/>
                    <a:pt x="483" y="119"/>
                    <a:pt x="421" y="119"/>
                  </a:cubicBezTo>
                  <a:cubicBezTo>
                    <a:pt x="361" y="119"/>
                    <a:pt x="304" y="93"/>
                    <a:pt x="264" y="49"/>
                  </a:cubicBezTo>
                  <a:cubicBezTo>
                    <a:pt x="236" y="17"/>
                    <a:pt x="198" y="1"/>
                    <a:pt x="158" y="1"/>
                  </a:cubicBezTo>
                  <a:cubicBezTo>
                    <a:pt x="126" y="1"/>
                    <a:pt x="93" y="12"/>
                    <a:pt x="66" y="35"/>
                  </a:cubicBezTo>
                  <a:cubicBezTo>
                    <a:pt x="8" y="87"/>
                    <a:pt x="0" y="175"/>
                    <a:pt x="52" y="234"/>
                  </a:cubicBezTo>
                  <a:cubicBezTo>
                    <a:pt x="145" y="341"/>
                    <a:pt x="280" y="403"/>
                    <a:pt x="421" y="403"/>
                  </a:cubicBezTo>
                  <a:cubicBezTo>
                    <a:pt x="564" y="403"/>
                    <a:pt x="699" y="343"/>
                    <a:pt x="791" y="234"/>
                  </a:cubicBezTo>
                  <a:cubicBezTo>
                    <a:pt x="842" y="176"/>
                    <a:pt x="837" y="87"/>
                    <a:pt x="778" y="35"/>
                  </a:cubicBezTo>
                  <a:cubicBezTo>
                    <a:pt x="751" y="12"/>
                    <a:pt x="718" y="0"/>
                    <a:pt x="68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1" name="Google Shape;7741;p59"/>
            <p:cNvSpPr/>
            <p:nvPr/>
          </p:nvSpPr>
          <p:spPr>
            <a:xfrm>
              <a:off x="7446253" y="3956415"/>
              <a:ext cx="32573" cy="15629"/>
            </a:xfrm>
            <a:custGeom>
              <a:avLst/>
              <a:gdLst/>
              <a:ahLst/>
              <a:cxnLst/>
              <a:rect l="l" t="t" r="r" b="b"/>
              <a:pathLst>
                <a:path w="842" h="404" extrusionOk="0">
                  <a:moveTo>
                    <a:pt x="684" y="0"/>
                  </a:moveTo>
                  <a:cubicBezTo>
                    <a:pt x="645" y="0"/>
                    <a:pt x="606" y="17"/>
                    <a:pt x="578" y="49"/>
                  </a:cubicBezTo>
                  <a:cubicBezTo>
                    <a:pt x="539" y="93"/>
                    <a:pt x="481" y="119"/>
                    <a:pt x="421" y="119"/>
                  </a:cubicBezTo>
                  <a:cubicBezTo>
                    <a:pt x="360" y="119"/>
                    <a:pt x="303" y="93"/>
                    <a:pt x="264" y="49"/>
                  </a:cubicBezTo>
                  <a:cubicBezTo>
                    <a:pt x="236" y="17"/>
                    <a:pt x="197" y="1"/>
                    <a:pt x="158" y="1"/>
                  </a:cubicBezTo>
                  <a:cubicBezTo>
                    <a:pt x="125" y="1"/>
                    <a:pt x="92" y="12"/>
                    <a:pt x="65" y="35"/>
                  </a:cubicBezTo>
                  <a:cubicBezTo>
                    <a:pt x="7" y="87"/>
                    <a:pt x="1" y="175"/>
                    <a:pt x="51" y="234"/>
                  </a:cubicBezTo>
                  <a:cubicBezTo>
                    <a:pt x="144" y="341"/>
                    <a:pt x="279" y="403"/>
                    <a:pt x="421" y="403"/>
                  </a:cubicBezTo>
                  <a:cubicBezTo>
                    <a:pt x="563" y="403"/>
                    <a:pt x="698" y="343"/>
                    <a:pt x="790" y="234"/>
                  </a:cubicBezTo>
                  <a:cubicBezTo>
                    <a:pt x="842" y="176"/>
                    <a:pt x="836" y="87"/>
                    <a:pt x="777" y="35"/>
                  </a:cubicBezTo>
                  <a:cubicBezTo>
                    <a:pt x="751" y="12"/>
                    <a:pt x="718" y="0"/>
                    <a:pt x="68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2" name="Google Shape;7742;p59"/>
            <p:cNvSpPr/>
            <p:nvPr/>
          </p:nvSpPr>
          <p:spPr>
            <a:xfrm>
              <a:off x="7412713" y="3967363"/>
              <a:ext cx="15745" cy="16789"/>
            </a:xfrm>
            <a:custGeom>
              <a:avLst/>
              <a:gdLst/>
              <a:ahLst/>
              <a:cxnLst/>
              <a:rect l="l" t="t" r="r" b="b"/>
              <a:pathLst>
                <a:path w="407" h="434" extrusionOk="0">
                  <a:moveTo>
                    <a:pt x="204" y="1"/>
                  </a:moveTo>
                  <a:cubicBezTo>
                    <a:pt x="91" y="1"/>
                    <a:pt x="0" y="98"/>
                    <a:pt x="0" y="217"/>
                  </a:cubicBezTo>
                  <a:cubicBezTo>
                    <a:pt x="0" y="337"/>
                    <a:pt x="91" y="433"/>
                    <a:pt x="204" y="433"/>
                  </a:cubicBezTo>
                  <a:cubicBezTo>
                    <a:pt x="316" y="433"/>
                    <a:pt x="407" y="337"/>
                    <a:pt x="407" y="217"/>
                  </a:cubicBezTo>
                  <a:cubicBezTo>
                    <a:pt x="407" y="98"/>
                    <a:pt x="316" y="1"/>
                    <a:pt x="20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3" name="Google Shape;7743;p59"/>
            <p:cNvSpPr/>
            <p:nvPr/>
          </p:nvSpPr>
          <p:spPr>
            <a:xfrm>
              <a:off x="7305866" y="4110381"/>
              <a:ext cx="58376" cy="58414"/>
            </a:xfrm>
            <a:custGeom>
              <a:avLst/>
              <a:gdLst/>
              <a:ahLst/>
              <a:cxnLst/>
              <a:rect l="l" t="t" r="r" b="b"/>
              <a:pathLst>
                <a:path w="1509" h="1510" extrusionOk="0">
                  <a:moveTo>
                    <a:pt x="755" y="1"/>
                  </a:moveTo>
                  <a:cubicBezTo>
                    <a:pt x="338" y="1"/>
                    <a:pt x="0" y="339"/>
                    <a:pt x="0" y="755"/>
                  </a:cubicBezTo>
                  <a:cubicBezTo>
                    <a:pt x="0" y="1172"/>
                    <a:pt x="338" y="1510"/>
                    <a:pt x="755" y="1510"/>
                  </a:cubicBezTo>
                  <a:cubicBezTo>
                    <a:pt x="1170" y="1510"/>
                    <a:pt x="1509" y="1172"/>
                    <a:pt x="1509" y="755"/>
                  </a:cubicBezTo>
                  <a:cubicBezTo>
                    <a:pt x="1509" y="339"/>
                    <a:pt x="1170" y="1"/>
                    <a:pt x="755" y="1"/>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4" name="Google Shape;7744;p59"/>
            <p:cNvSpPr/>
            <p:nvPr/>
          </p:nvSpPr>
          <p:spPr>
            <a:xfrm>
              <a:off x="7356930" y="4197964"/>
              <a:ext cx="29207" cy="29207"/>
            </a:xfrm>
            <a:custGeom>
              <a:avLst/>
              <a:gdLst/>
              <a:ahLst/>
              <a:cxnLst/>
              <a:rect l="l" t="t" r="r" b="b"/>
              <a:pathLst>
                <a:path w="755" h="755" extrusionOk="0">
                  <a:moveTo>
                    <a:pt x="377" y="0"/>
                  </a:moveTo>
                  <a:cubicBezTo>
                    <a:pt x="169" y="0"/>
                    <a:pt x="0" y="169"/>
                    <a:pt x="0" y="378"/>
                  </a:cubicBezTo>
                  <a:cubicBezTo>
                    <a:pt x="0" y="586"/>
                    <a:pt x="169" y="754"/>
                    <a:pt x="377" y="754"/>
                  </a:cubicBezTo>
                  <a:cubicBezTo>
                    <a:pt x="586" y="754"/>
                    <a:pt x="754" y="586"/>
                    <a:pt x="754" y="378"/>
                  </a:cubicBezTo>
                  <a:cubicBezTo>
                    <a:pt x="754" y="169"/>
                    <a:pt x="586" y="0"/>
                    <a:pt x="377" y="0"/>
                  </a:cubicBezTo>
                  <a:close/>
                </a:path>
              </a:pathLst>
            </a:custGeom>
            <a:solidFill>
              <a:srgbClr val="E9ED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5" name="Google Shape;7745;p59"/>
            <p:cNvSpPr/>
            <p:nvPr/>
          </p:nvSpPr>
          <p:spPr>
            <a:xfrm>
              <a:off x="7440644" y="4028679"/>
              <a:ext cx="43791" cy="43791"/>
            </a:xfrm>
            <a:custGeom>
              <a:avLst/>
              <a:gdLst/>
              <a:ahLst/>
              <a:cxnLst/>
              <a:rect l="l" t="t" r="r" b="b"/>
              <a:pathLst>
                <a:path w="1132" h="1132" extrusionOk="0">
                  <a:moveTo>
                    <a:pt x="566" y="1"/>
                  </a:moveTo>
                  <a:cubicBezTo>
                    <a:pt x="253" y="1"/>
                    <a:pt x="0" y="254"/>
                    <a:pt x="0" y="566"/>
                  </a:cubicBezTo>
                  <a:cubicBezTo>
                    <a:pt x="0" y="878"/>
                    <a:pt x="253" y="1132"/>
                    <a:pt x="566" y="1132"/>
                  </a:cubicBezTo>
                  <a:cubicBezTo>
                    <a:pt x="878" y="1132"/>
                    <a:pt x="1131" y="878"/>
                    <a:pt x="1131" y="566"/>
                  </a:cubicBezTo>
                  <a:cubicBezTo>
                    <a:pt x="1131" y="254"/>
                    <a:pt x="878" y="1"/>
                    <a:pt x="566"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6" name="Google Shape;7746;p59"/>
            <p:cNvSpPr/>
            <p:nvPr/>
          </p:nvSpPr>
          <p:spPr>
            <a:xfrm>
              <a:off x="7508846" y="4120594"/>
              <a:ext cx="29207" cy="29246"/>
            </a:xfrm>
            <a:custGeom>
              <a:avLst/>
              <a:gdLst/>
              <a:ahLst/>
              <a:cxnLst/>
              <a:rect l="l" t="t" r="r" b="b"/>
              <a:pathLst>
                <a:path w="755" h="756" extrusionOk="0">
                  <a:moveTo>
                    <a:pt x="378" y="1"/>
                  </a:moveTo>
                  <a:cubicBezTo>
                    <a:pt x="169" y="1"/>
                    <a:pt x="0" y="169"/>
                    <a:pt x="0" y="378"/>
                  </a:cubicBezTo>
                  <a:cubicBezTo>
                    <a:pt x="0" y="586"/>
                    <a:pt x="169" y="755"/>
                    <a:pt x="378" y="755"/>
                  </a:cubicBezTo>
                  <a:cubicBezTo>
                    <a:pt x="586" y="755"/>
                    <a:pt x="754" y="586"/>
                    <a:pt x="754" y="378"/>
                  </a:cubicBezTo>
                  <a:cubicBezTo>
                    <a:pt x="754" y="169"/>
                    <a:pt x="586" y="1"/>
                    <a:pt x="378"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7" name="Google Shape;7747;p59"/>
            <p:cNvSpPr/>
            <p:nvPr/>
          </p:nvSpPr>
          <p:spPr>
            <a:xfrm>
              <a:off x="7431205" y="4156339"/>
              <a:ext cx="72960" cy="73037"/>
            </a:xfrm>
            <a:custGeom>
              <a:avLst/>
              <a:gdLst/>
              <a:ahLst/>
              <a:cxnLst/>
              <a:rect l="l" t="t" r="r" b="b"/>
              <a:pathLst>
                <a:path w="1886" h="1888" extrusionOk="0">
                  <a:moveTo>
                    <a:pt x="944" y="1"/>
                  </a:moveTo>
                  <a:cubicBezTo>
                    <a:pt x="422" y="1"/>
                    <a:pt x="0" y="424"/>
                    <a:pt x="0" y="944"/>
                  </a:cubicBezTo>
                  <a:cubicBezTo>
                    <a:pt x="0" y="1465"/>
                    <a:pt x="422" y="1887"/>
                    <a:pt x="944" y="1887"/>
                  </a:cubicBezTo>
                  <a:cubicBezTo>
                    <a:pt x="1464" y="1887"/>
                    <a:pt x="1886" y="1465"/>
                    <a:pt x="1886" y="944"/>
                  </a:cubicBezTo>
                  <a:cubicBezTo>
                    <a:pt x="1886" y="424"/>
                    <a:pt x="1464" y="1"/>
                    <a:pt x="944" y="1"/>
                  </a:cubicBezTo>
                  <a:close/>
                </a:path>
              </a:pathLst>
            </a:custGeom>
            <a:solidFill>
              <a:srgbClr val="DCE1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8" name="Google Shape;7748;p59"/>
            <p:cNvSpPr/>
            <p:nvPr/>
          </p:nvSpPr>
          <p:spPr>
            <a:xfrm>
              <a:off x="7233834" y="3898039"/>
              <a:ext cx="373542" cy="373581"/>
            </a:xfrm>
            <a:custGeom>
              <a:avLst/>
              <a:gdLst/>
              <a:ahLst/>
              <a:cxnLst/>
              <a:rect l="l" t="t" r="r" b="b"/>
              <a:pathLst>
                <a:path w="9656" h="9657" extrusionOk="0">
                  <a:moveTo>
                    <a:pt x="4828" y="0"/>
                  </a:moveTo>
                  <a:cubicBezTo>
                    <a:pt x="3538" y="0"/>
                    <a:pt x="2326" y="503"/>
                    <a:pt x="1414" y="1414"/>
                  </a:cubicBezTo>
                  <a:cubicBezTo>
                    <a:pt x="502" y="2327"/>
                    <a:pt x="0" y="3538"/>
                    <a:pt x="0" y="4828"/>
                  </a:cubicBezTo>
                  <a:cubicBezTo>
                    <a:pt x="0" y="6118"/>
                    <a:pt x="502" y="7330"/>
                    <a:pt x="1414" y="8243"/>
                  </a:cubicBezTo>
                  <a:cubicBezTo>
                    <a:pt x="2326" y="9154"/>
                    <a:pt x="3538" y="9656"/>
                    <a:pt x="4828" y="9656"/>
                  </a:cubicBezTo>
                  <a:cubicBezTo>
                    <a:pt x="6117" y="9656"/>
                    <a:pt x="7330" y="9154"/>
                    <a:pt x="8242" y="8243"/>
                  </a:cubicBezTo>
                  <a:cubicBezTo>
                    <a:pt x="9154" y="7330"/>
                    <a:pt x="9656" y="6118"/>
                    <a:pt x="9656" y="4828"/>
                  </a:cubicBezTo>
                  <a:cubicBezTo>
                    <a:pt x="9656" y="3641"/>
                    <a:pt x="9219" y="2499"/>
                    <a:pt x="8430" y="1612"/>
                  </a:cubicBezTo>
                  <a:cubicBezTo>
                    <a:pt x="8402" y="1581"/>
                    <a:pt x="8363" y="1565"/>
                    <a:pt x="8324" y="1565"/>
                  </a:cubicBezTo>
                  <a:cubicBezTo>
                    <a:pt x="8291" y="1565"/>
                    <a:pt x="8257" y="1577"/>
                    <a:pt x="8231" y="1601"/>
                  </a:cubicBezTo>
                  <a:cubicBezTo>
                    <a:pt x="8173" y="1653"/>
                    <a:pt x="8167" y="1742"/>
                    <a:pt x="8219" y="1800"/>
                  </a:cubicBezTo>
                  <a:cubicBezTo>
                    <a:pt x="8964" y="2634"/>
                    <a:pt x="9374" y="3709"/>
                    <a:pt x="9374" y="4828"/>
                  </a:cubicBezTo>
                  <a:cubicBezTo>
                    <a:pt x="9374" y="7335"/>
                    <a:pt x="7335" y="9375"/>
                    <a:pt x="4828" y="9375"/>
                  </a:cubicBezTo>
                  <a:cubicBezTo>
                    <a:pt x="2321" y="9375"/>
                    <a:pt x="282" y="7335"/>
                    <a:pt x="282" y="4828"/>
                  </a:cubicBezTo>
                  <a:cubicBezTo>
                    <a:pt x="282" y="2323"/>
                    <a:pt x="2321" y="282"/>
                    <a:pt x="4828" y="282"/>
                  </a:cubicBezTo>
                  <a:cubicBezTo>
                    <a:pt x="5947" y="282"/>
                    <a:pt x="7023" y="692"/>
                    <a:pt x="7856" y="1437"/>
                  </a:cubicBezTo>
                  <a:cubicBezTo>
                    <a:pt x="7883" y="1461"/>
                    <a:pt x="7917" y="1473"/>
                    <a:pt x="7951" y="1473"/>
                  </a:cubicBezTo>
                  <a:cubicBezTo>
                    <a:pt x="7989" y="1473"/>
                    <a:pt x="8028" y="1458"/>
                    <a:pt x="8055" y="1427"/>
                  </a:cubicBezTo>
                  <a:cubicBezTo>
                    <a:pt x="8106" y="1369"/>
                    <a:pt x="8103" y="1279"/>
                    <a:pt x="8045" y="1227"/>
                  </a:cubicBezTo>
                  <a:cubicBezTo>
                    <a:pt x="7160" y="436"/>
                    <a:pt x="6016" y="0"/>
                    <a:pt x="48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9" name="Google Shape;7749;p59"/>
            <p:cNvSpPr/>
            <p:nvPr/>
          </p:nvSpPr>
          <p:spPr>
            <a:xfrm>
              <a:off x="7300372" y="4104966"/>
              <a:ext cx="69324" cy="69324"/>
            </a:xfrm>
            <a:custGeom>
              <a:avLst/>
              <a:gdLst/>
              <a:ahLst/>
              <a:cxnLst/>
              <a:rect l="l" t="t" r="r" b="b"/>
              <a:pathLst>
                <a:path w="1792" h="1792" extrusionOk="0">
                  <a:moveTo>
                    <a:pt x="897" y="282"/>
                  </a:moveTo>
                  <a:cubicBezTo>
                    <a:pt x="1234" y="282"/>
                    <a:pt x="1510" y="558"/>
                    <a:pt x="1510" y="895"/>
                  </a:cubicBezTo>
                  <a:cubicBezTo>
                    <a:pt x="1510" y="1233"/>
                    <a:pt x="1234" y="1509"/>
                    <a:pt x="897" y="1509"/>
                  </a:cubicBezTo>
                  <a:cubicBezTo>
                    <a:pt x="559" y="1509"/>
                    <a:pt x="283" y="1233"/>
                    <a:pt x="283" y="895"/>
                  </a:cubicBezTo>
                  <a:cubicBezTo>
                    <a:pt x="283" y="558"/>
                    <a:pt x="559" y="282"/>
                    <a:pt x="897" y="282"/>
                  </a:cubicBezTo>
                  <a:close/>
                  <a:moveTo>
                    <a:pt x="897" y="1"/>
                  </a:moveTo>
                  <a:cubicBezTo>
                    <a:pt x="403" y="1"/>
                    <a:pt x="1" y="403"/>
                    <a:pt x="1" y="895"/>
                  </a:cubicBezTo>
                  <a:cubicBezTo>
                    <a:pt x="1" y="1389"/>
                    <a:pt x="403" y="1791"/>
                    <a:pt x="897" y="1791"/>
                  </a:cubicBezTo>
                  <a:cubicBezTo>
                    <a:pt x="1389" y="1791"/>
                    <a:pt x="1791" y="1389"/>
                    <a:pt x="1791" y="895"/>
                  </a:cubicBezTo>
                  <a:cubicBezTo>
                    <a:pt x="1791" y="401"/>
                    <a:pt x="1389" y="1"/>
                    <a:pt x="8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0" name="Google Shape;7750;p59"/>
            <p:cNvSpPr/>
            <p:nvPr/>
          </p:nvSpPr>
          <p:spPr>
            <a:xfrm>
              <a:off x="7351436" y="4192510"/>
              <a:ext cx="40155" cy="40116"/>
            </a:xfrm>
            <a:custGeom>
              <a:avLst/>
              <a:gdLst/>
              <a:ahLst/>
              <a:cxnLst/>
              <a:rect l="l" t="t" r="r" b="b"/>
              <a:pathLst>
                <a:path w="1038" h="1037" extrusionOk="0">
                  <a:moveTo>
                    <a:pt x="519" y="282"/>
                  </a:moveTo>
                  <a:cubicBezTo>
                    <a:pt x="650" y="282"/>
                    <a:pt x="755" y="388"/>
                    <a:pt x="755" y="519"/>
                  </a:cubicBezTo>
                  <a:cubicBezTo>
                    <a:pt x="755" y="649"/>
                    <a:pt x="650" y="754"/>
                    <a:pt x="519" y="754"/>
                  </a:cubicBezTo>
                  <a:cubicBezTo>
                    <a:pt x="389" y="754"/>
                    <a:pt x="283" y="649"/>
                    <a:pt x="283" y="519"/>
                  </a:cubicBezTo>
                  <a:cubicBezTo>
                    <a:pt x="283" y="388"/>
                    <a:pt x="390" y="282"/>
                    <a:pt x="519" y="282"/>
                  </a:cubicBezTo>
                  <a:close/>
                  <a:moveTo>
                    <a:pt x="519" y="1"/>
                  </a:moveTo>
                  <a:cubicBezTo>
                    <a:pt x="233" y="1"/>
                    <a:pt x="1" y="233"/>
                    <a:pt x="1" y="519"/>
                  </a:cubicBezTo>
                  <a:cubicBezTo>
                    <a:pt x="1" y="805"/>
                    <a:pt x="233" y="1037"/>
                    <a:pt x="519" y="1037"/>
                  </a:cubicBezTo>
                  <a:cubicBezTo>
                    <a:pt x="806" y="1037"/>
                    <a:pt x="1038" y="805"/>
                    <a:pt x="1038" y="519"/>
                  </a:cubicBezTo>
                  <a:cubicBezTo>
                    <a:pt x="1038" y="233"/>
                    <a:pt x="805" y="1"/>
                    <a:pt x="51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1" name="Google Shape;7751;p59"/>
            <p:cNvSpPr/>
            <p:nvPr/>
          </p:nvSpPr>
          <p:spPr>
            <a:xfrm>
              <a:off x="7435151" y="4023224"/>
              <a:ext cx="54739" cy="54739"/>
            </a:xfrm>
            <a:custGeom>
              <a:avLst/>
              <a:gdLst/>
              <a:ahLst/>
              <a:cxnLst/>
              <a:rect l="l" t="t" r="r" b="b"/>
              <a:pathLst>
                <a:path w="1415" h="1415" extrusionOk="0">
                  <a:moveTo>
                    <a:pt x="708" y="283"/>
                  </a:moveTo>
                  <a:cubicBezTo>
                    <a:pt x="942" y="283"/>
                    <a:pt x="1133" y="473"/>
                    <a:pt x="1133" y="707"/>
                  </a:cubicBezTo>
                  <a:cubicBezTo>
                    <a:pt x="1133" y="942"/>
                    <a:pt x="943" y="1132"/>
                    <a:pt x="708" y="1132"/>
                  </a:cubicBezTo>
                  <a:cubicBezTo>
                    <a:pt x="473" y="1132"/>
                    <a:pt x="283" y="942"/>
                    <a:pt x="283" y="707"/>
                  </a:cubicBezTo>
                  <a:cubicBezTo>
                    <a:pt x="283" y="473"/>
                    <a:pt x="474" y="283"/>
                    <a:pt x="708" y="283"/>
                  </a:cubicBezTo>
                  <a:close/>
                  <a:moveTo>
                    <a:pt x="708" y="0"/>
                  </a:moveTo>
                  <a:cubicBezTo>
                    <a:pt x="317" y="0"/>
                    <a:pt x="1" y="318"/>
                    <a:pt x="1" y="707"/>
                  </a:cubicBezTo>
                  <a:cubicBezTo>
                    <a:pt x="1" y="1098"/>
                    <a:pt x="317" y="1414"/>
                    <a:pt x="708" y="1414"/>
                  </a:cubicBezTo>
                  <a:cubicBezTo>
                    <a:pt x="1098" y="1414"/>
                    <a:pt x="1414" y="1096"/>
                    <a:pt x="1414" y="707"/>
                  </a:cubicBezTo>
                  <a:cubicBezTo>
                    <a:pt x="1414" y="317"/>
                    <a:pt x="1097" y="0"/>
                    <a:pt x="7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2" name="Google Shape;7752;p59"/>
            <p:cNvSpPr/>
            <p:nvPr/>
          </p:nvSpPr>
          <p:spPr>
            <a:xfrm>
              <a:off x="7503430" y="4115178"/>
              <a:ext cx="40116" cy="40116"/>
            </a:xfrm>
            <a:custGeom>
              <a:avLst/>
              <a:gdLst/>
              <a:ahLst/>
              <a:cxnLst/>
              <a:rect l="l" t="t" r="r" b="b"/>
              <a:pathLst>
                <a:path w="1037" h="1037" extrusionOk="0">
                  <a:moveTo>
                    <a:pt x="518" y="282"/>
                  </a:moveTo>
                  <a:cubicBezTo>
                    <a:pt x="648" y="282"/>
                    <a:pt x="753" y="388"/>
                    <a:pt x="753" y="518"/>
                  </a:cubicBezTo>
                  <a:cubicBezTo>
                    <a:pt x="753" y="649"/>
                    <a:pt x="648" y="755"/>
                    <a:pt x="518" y="755"/>
                  </a:cubicBezTo>
                  <a:cubicBezTo>
                    <a:pt x="388" y="755"/>
                    <a:pt x="281" y="649"/>
                    <a:pt x="281" y="518"/>
                  </a:cubicBezTo>
                  <a:cubicBezTo>
                    <a:pt x="281" y="388"/>
                    <a:pt x="387" y="282"/>
                    <a:pt x="518" y="282"/>
                  </a:cubicBezTo>
                  <a:close/>
                  <a:moveTo>
                    <a:pt x="519" y="0"/>
                  </a:moveTo>
                  <a:cubicBezTo>
                    <a:pt x="233" y="0"/>
                    <a:pt x="1" y="232"/>
                    <a:pt x="1" y="518"/>
                  </a:cubicBezTo>
                  <a:cubicBezTo>
                    <a:pt x="1" y="804"/>
                    <a:pt x="233" y="1036"/>
                    <a:pt x="519" y="1036"/>
                  </a:cubicBezTo>
                  <a:cubicBezTo>
                    <a:pt x="804" y="1036"/>
                    <a:pt x="1037" y="804"/>
                    <a:pt x="1037" y="518"/>
                  </a:cubicBezTo>
                  <a:cubicBezTo>
                    <a:pt x="1037" y="232"/>
                    <a:pt x="805" y="0"/>
                    <a:pt x="51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3" name="Google Shape;7753;p59"/>
            <p:cNvSpPr/>
            <p:nvPr/>
          </p:nvSpPr>
          <p:spPr>
            <a:xfrm>
              <a:off x="7425712" y="4150846"/>
              <a:ext cx="83946" cy="83946"/>
            </a:xfrm>
            <a:custGeom>
              <a:avLst/>
              <a:gdLst/>
              <a:ahLst/>
              <a:cxnLst/>
              <a:rect l="l" t="t" r="r" b="b"/>
              <a:pathLst>
                <a:path w="2170" h="2170" extrusionOk="0">
                  <a:moveTo>
                    <a:pt x="1086" y="0"/>
                  </a:moveTo>
                  <a:cubicBezTo>
                    <a:pt x="487" y="0"/>
                    <a:pt x="1" y="488"/>
                    <a:pt x="1" y="1085"/>
                  </a:cubicBezTo>
                  <a:cubicBezTo>
                    <a:pt x="1" y="1267"/>
                    <a:pt x="47" y="1448"/>
                    <a:pt x="134" y="1607"/>
                  </a:cubicBezTo>
                  <a:cubicBezTo>
                    <a:pt x="161" y="1654"/>
                    <a:pt x="209" y="1681"/>
                    <a:pt x="259" y="1681"/>
                  </a:cubicBezTo>
                  <a:cubicBezTo>
                    <a:pt x="282" y="1681"/>
                    <a:pt x="305" y="1675"/>
                    <a:pt x="327" y="1663"/>
                  </a:cubicBezTo>
                  <a:cubicBezTo>
                    <a:pt x="396" y="1624"/>
                    <a:pt x="421" y="1539"/>
                    <a:pt x="382" y="1470"/>
                  </a:cubicBezTo>
                  <a:cubicBezTo>
                    <a:pt x="317" y="1353"/>
                    <a:pt x="284" y="1220"/>
                    <a:pt x="284" y="1085"/>
                  </a:cubicBezTo>
                  <a:cubicBezTo>
                    <a:pt x="284" y="643"/>
                    <a:pt x="643" y="283"/>
                    <a:pt x="1086" y="283"/>
                  </a:cubicBezTo>
                  <a:cubicBezTo>
                    <a:pt x="1527" y="283"/>
                    <a:pt x="1887" y="643"/>
                    <a:pt x="1887" y="1085"/>
                  </a:cubicBezTo>
                  <a:cubicBezTo>
                    <a:pt x="1887" y="1527"/>
                    <a:pt x="1527" y="1887"/>
                    <a:pt x="1086" y="1887"/>
                  </a:cubicBezTo>
                  <a:cubicBezTo>
                    <a:pt x="950" y="1887"/>
                    <a:pt x="818" y="1852"/>
                    <a:pt x="700" y="1788"/>
                  </a:cubicBezTo>
                  <a:cubicBezTo>
                    <a:pt x="678" y="1776"/>
                    <a:pt x="655" y="1770"/>
                    <a:pt x="632" y="1770"/>
                  </a:cubicBezTo>
                  <a:cubicBezTo>
                    <a:pt x="582" y="1770"/>
                    <a:pt x="533" y="1797"/>
                    <a:pt x="507" y="1844"/>
                  </a:cubicBezTo>
                  <a:cubicBezTo>
                    <a:pt x="469" y="1912"/>
                    <a:pt x="494" y="1998"/>
                    <a:pt x="563" y="2036"/>
                  </a:cubicBezTo>
                  <a:cubicBezTo>
                    <a:pt x="723" y="2123"/>
                    <a:pt x="902" y="2170"/>
                    <a:pt x="1086" y="2170"/>
                  </a:cubicBezTo>
                  <a:cubicBezTo>
                    <a:pt x="1683" y="2170"/>
                    <a:pt x="2169" y="1682"/>
                    <a:pt x="2169" y="1085"/>
                  </a:cubicBezTo>
                  <a:cubicBezTo>
                    <a:pt x="2169" y="488"/>
                    <a:pt x="1683" y="0"/>
                    <a:pt x="108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54" name="Google Shape;7754;p59"/>
          <p:cNvGrpSpPr/>
          <p:nvPr/>
        </p:nvGrpSpPr>
        <p:grpSpPr>
          <a:xfrm rot="-1027269">
            <a:off x="7611403" y="4244111"/>
            <a:ext cx="1872922" cy="994535"/>
            <a:chOff x="6050093" y="4510918"/>
            <a:chExt cx="871602" cy="462827"/>
          </a:xfrm>
        </p:grpSpPr>
        <p:sp>
          <p:nvSpPr>
            <p:cNvPr id="7755" name="Google Shape;7755;p59"/>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6" name="Google Shape;7756;p59"/>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7" name="Google Shape;7757;p59"/>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8" name="Google Shape;7758;p59"/>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9" name="Google Shape;7759;p59"/>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0" name="Google Shape;7760;p59"/>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1" name="Google Shape;7761;p59"/>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2" name="Google Shape;7762;p59"/>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3" name="Google Shape;7763;p59"/>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4" name="Google Shape;7764;p59"/>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5" name="Google Shape;7765;p59"/>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6" name="Google Shape;7766;p59"/>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7" name="Google Shape;7767;p59"/>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8" name="Google Shape;7768;p59"/>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9" name="Google Shape;7769;p59"/>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0" name="Google Shape;7770;p59"/>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71" name="Google Shape;7771;p59"/>
          <p:cNvGrpSpPr/>
          <p:nvPr/>
        </p:nvGrpSpPr>
        <p:grpSpPr>
          <a:xfrm>
            <a:off x="3899583" y="3920955"/>
            <a:ext cx="825895" cy="1105970"/>
            <a:chOff x="343086" y="2700509"/>
            <a:chExt cx="453294" cy="607014"/>
          </a:xfrm>
        </p:grpSpPr>
        <p:sp>
          <p:nvSpPr>
            <p:cNvPr id="7772" name="Google Shape;7772;p59"/>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3" name="Google Shape;7773;p59"/>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4" name="Google Shape;7774;p59"/>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5" name="Google Shape;7775;p59"/>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6" name="Google Shape;7776;p59"/>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7" name="Google Shape;7777;p59"/>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8" name="Google Shape;7778;p59"/>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9" name="Google Shape;7779;p59"/>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0" name="Google Shape;7780;p59"/>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1" name="Google Shape;7781;p59"/>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2" name="Google Shape;7782;p59"/>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3" name="Google Shape;7783;p59"/>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4" name="Google Shape;7784;p59"/>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5" name="Google Shape;7785;p59"/>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6" name="Google Shape;7786;p59"/>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87" name="Google Shape;7787;p59"/>
          <p:cNvSpPr/>
          <p:nvPr/>
        </p:nvSpPr>
        <p:spPr>
          <a:xfrm>
            <a:off x="4497374" y="1277748"/>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8" name="Google Shape;7788;p59"/>
          <p:cNvSpPr/>
          <p:nvPr/>
        </p:nvSpPr>
        <p:spPr>
          <a:xfrm>
            <a:off x="7023964" y="2808800"/>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grpSp>
        <p:nvGrpSpPr>
          <p:cNvPr id="2497" name="Google Shape;2497;p8"/>
          <p:cNvGrpSpPr/>
          <p:nvPr/>
        </p:nvGrpSpPr>
        <p:grpSpPr>
          <a:xfrm>
            <a:off x="-74403" y="4195000"/>
            <a:ext cx="828524" cy="802361"/>
            <a:chOff x="2466160" y="5890180"/>
            <a:chExt cx="446764" cy="432656"/>
          </a:xfrm>
        </p:grpSpPr>
        <p:sp>
          <p:nvSpPr>
            <p:cNvPr id="2498" name="Google Shape;2498;p8"/>
            <p:cNvSpPr/>
            <p:nvPr/>
          </p:nvSpPr>
          <p:spPr>
            <a:xfrm>
              <a:off x="2485607" y="5894470"/>
              <a:ext cx="427317" cy="427269"/>
            </a:xfrm>
            <a:custGeom>
              <a:avLst/>
              <a:gdLst/>
              <a:ahLst/>
              <a:cxnLst/>
              <a:rect l="l" t="t" r="r" b="b"/>
              <a:pathLst>
                <a:path w="8965" h="8964" extrusionOk="0">
                  <a:moveTo>
                    <a:pt x="4482" y="0"/>
                  </a:moveTo>
                  <a:cubicBezTo>
                    <a:pt x="2008" y="0"/>
                    <a:pt x="1" y="2007"/>
                    <a:pt x="1" y="4482"/>
                  </a:cubicBezTo>
                  <a:cubicBezTo>
                    <a:pt x="1" y="6957"/>
                    <a:pt x="2008" y="8964"/>
                    <a:pt x="4482" y="8964"/>
                  </a:cubicBezTo>
                  <a:cubicBezTo>
                    <a:pt x="6957" y="8964"/>
                    <a:pt x="8964" y="6957"/>
                    <a:pt x="8964" y="4482"/>
                  </a:cubicBezTo>
                  <a:cubicBezTo>
                    <a:pt x="8964" y="2007"/>
                    <a:pt x="6957" y="0"/>
                    <a:pt x="4482"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8"/>
            <p:cNvSpPr/>
            <p:nvPr/>
          </p:nvSpPr>
          <p:spPr>
            <a:xfrm>
              <a:off x="2514778" y="6171642"/>
              <a:ext cx="381225" cy="94996"/>
            </a:xfrm>
            <a:custGeom>
              <a:avLst/>
              <a:gdLst/>
              <a:ahLst/>
              <a:cxnLst/>
              <a:rect l="l" t="t" r="r" b="b"/>
              <a:pathLst>
                <a:path w="7998" h="1993" extrusionOk="0">
                  <a:moveTo>
                    <a:pt x="5841" y="1"/>
                  </a:moveTo>
                  <a:cubicBezTo>
                    <a:pt x="5684" y="1"/>
                    <a:pt x="5527" y="6"/>
                    <a:pt x="5371" y="16"/>
                  </a:cubicBezTo>
                  <a:cubicBezTo>
                    <a:pt x="4746" y="58"/>
                    <a:pt x="4131" y="175"/>
                    <a:pt x="3521" y="311"/>
                  </a:cubicBezTo>
                  <a:cubicBezTo>
                    <a:pt x="2908" y="447"/>
                    <a:pt x="2299" y="599"/>
                    <a:pt x="1683" y="720"/>
                  </a:cubicBezTo>
                  <a:cubicBezTo>
                    <a:pt x="1128" y="828"/>
                    <a:pt x="566" y="906"/>
                    <a:pt x="0" y="923"/>
                  </a:cubicBezTo>
                  <a:cubicBezTo>
                    <a:pt x="40" y="991"/>
                    <a:pt x="81" y="1059"/>
                    <a:pt x="126" y="1126"/>
                  </a:cubicBezTo>
                  <a:cubicBezTo>
                    <a:pt x="365" y="1077"/>
                    <a:pt x="606" y="1055"/>
                    <a:pt x="847" y="1055"/>
                  </a:cubicBezTo>
                  <a:cubicBezTo>
                    <a:pt x="1196" y="1055"/>
                    <a:pt x="1545" y="1101"/>
                    <a:pt x="1888" y="1178"/>
                  </a:cubicBezTo>
                  <a:cubicBezTo>
                    <a:pt x="2471" y="1310"/>
                    <a:pt x="3032" y="1519"/>
                    <a:pt x="3604" y="1692"/>
                  </a:cubicBezTo>
                  <a:cubicBezTo>
                    <a:pt x="4154" y="1859"/>
                    <a:pt x="4721" y="1993"/>
                    <a:pt x="5299" y="1993"/>
                  </a:cubicBezTo>
                  <a:cubicBezTo>
                    <a:pt x="5327" y="1993"/>
                    <a:pt x="5354" y="1992"/>
                    <a:pt x="5382" y="1992"/>
                  </a:cubicBezTo>
                  <a:cubicBezTo>
                    <a:pt x="5720" y="1984"/>
                    <a:pt x="6053" y="1922"/>
                    <a:pt x="6386" y="1856"/>
                  </a:cubicBezTo>
                  <a:cubicBezTo>
                    <a:pt x="6655" y="1802"/>
                    <a:pt x="6922" y="1744"/>
                    <a:pt x="7189" y="1680"/>
                  </a:cubicBezTo>
                  <a:cubicBezTo>
                    <a:pt x="7525" y="1309"/>
                    <a:pt x="7799" y="882"/>
                    <a:pt x="7997" y="415"/>
                  </a:cubicBezTo>
                  <a:cubicBezTo>
                    <a:pt x="7755" y="322"/>
                    <a:pt x="7517" y="230"/>
                    <a:pt x="7263" y="167"/>
                  </a:cubicBezTo>
                  <a:cubicBezTo>
                    <a:pt x="6797" y="51"/>
                    <a:pt x="6319" y="1"/>
                    <a:pt x="5841"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8"/>
            <p:cNvSpPr/>
            <p:nvPr/>
          </p:nvSpPr>
          <p:spPr>
            <a:xfrm>
              <a:off x="2612158" y="5898807"/>
              <a:ext cx="177171" cy="31459"/>
            </a:xfrm>
            <a:custGeom>
              <a:avLst/>
              <a:gdLst/>
              <a:ahLst/>
              <a:cxnLst/>
              <a:rect l="l" t="t" r="r" b="b"/>
              <a:pathLst>
                <a:path w="3717" h="660" extrusionOk="0">
                  <a:moveTo>
                    <a:pt x="928" y="0"/>
                  </a:moveTo>
                  <a:cubicBezTo>
                    <a:pt x="606" y="67"/>
                    <a:pt x="294" y="167"/>
                    <a:pt x="1" y="299"/>
                  </a:cubicBezTo>
                  <a:cubicBezTo>
                    <a:pt x="189" y="304"/>
                    <a:pt x="379" y="328"/>
                    <a:pt x="564" y="355"/>
                  </a:cubicBezTo>
                  <a:cubicBezTo>
                    <a:pt x="907" y="408"/>
                    <a:pt x="1250" y="483"/>
                    <a:pt x="1592" y="547"/>
                  </a:cubicBezTo>
                  <a:cubicBezTo>
                    <a:pt x="1925" y="607"/>
                    <a:pt x="2262" y="660"/>
                    <a:pt x="2602" y="660"/>
                  </a:cubicBezTo>
                  <a:cubicBezTo>
                    <a:pt x="2605" y="660"/>
                    <a:pt x="2608" y="660"/>
                    <a:pt x="2612" y="660"/>
                  </a:cubicBezTo>
                  <a:cubicBezTo>
                    <a:pt x="2921" y="660"/>
                    <a:pt x="3237" y="613"/>
                    <a:pt x="3513" y="464"/>
                  </a:cubicBezTo>
                  <a:cubicBezTo>
                    <a:pt x="3586" y="424"/>
                    <a:pt x="3653" y="379"/>
                    <a:pt x="3716" y="328"/>
                  </a:cubicBezTo>
                  <a:cubicBezTo>
                    <a:pt x="3462" y="209"/>
                    <a:pt x="3194" y="115"/>
                    <a:pt x="2916" y="45"/>
                  </a:cubicBezTo>
                  <a:cubicBezTo>
                    <a:pt x="2822" y="76"/>
                    <a:pt x="2726" y="100"/>
                    <a:pt x="2627" y="120"/>
                  </a:cubicBezTo>
                  <a:cubicBezTo>
                    <a:pt x="2530" y="139"/>
                    <a:pt x="2433" y="152"/>
                    <a:pt x="2334" y="157"/>
                  </a:cubicBezTo>
                  <a:cubicBezTo>
                    <a:pt x="2309" y="159"/>
                    <a:pt x="2284" y="159"/>
                    <a:pt x="2259" y="159"/>
                  </a:cubicBezTo>
                  <a:cubicBezTo>
                    <a:pt x="2176" y="159"/>
                    <a:pt x="2094" y="153"/>
                    <a:pt x="2012" y="147"/>
                  </a:cubicBezTo>
                  <a:cubicBezTo>
                    <a:pt x="1648" y="120"/>
                    <a:pt x="1289" y="52"/>
                    <a:pt x="928"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8"/>
            <p:cNvSpPr/>
            <p:nvPr/>
          </p:nvSpPr>
          <p:spPr>
            <a:xfrm>
              <a:off x="2523596" y="5928503"/>
              <a:ext cx="335800" cy="73595"/>
            </a:xfrm>
            <a:custGeom>
              <a:avLst/>
              <a:gdLst/>
              <a:ahLst/>
              <a:cxnLst/>
              <a:rect l="l" t="t" r="r" b="b"/>
              <a:pathLst>
                <a:path w="7045" h="1544" extrusionOk="0">
                  <a:moveTo>
                    <a:pt x="6110" y="0"/>
                  </a:moveTo>
                  <a:cubicBezTo>
                    <a:pt x="5972" y="83"/>
                    <a:pt x="5829" y="159"/>
                    <a:pt x="5679" y="219"/>
                  </a:cubicBezTo>
                  <a:cubicBezTo>
                    <a:pt x="5480" y="301"/>
                    <a:pt x="5273" y="346"/>
                    <a:pt x="5063" y="390"/>
                  </a:cubicBezTo>
                  <a:cubicBezTo>
                    <a:pt x="4846" y="434"/>
                    <a:pt x="4627" y="477"/>
                    <a:pt x="4404" y="490"/>
                  </a:cubicBezTo>
                  <a:cubicBezTo>
                    <a:pt x="4366" y="493"/>
                    <a:pt x="4328" y="494"/>
                    <a:pt x="4291" y="494"/>
                  </a:cubicBezTo>
                  <a:cubicBezTo>
                    <a:pt x="4103" y="494"/>
                    <a:pt x="3919" y="466"/>
                    <a:pt x="3732" y="439"/>
                  </a:cubicBezTo>
                  <a:cubicBezTo>
                    <a:pt x="3521" y="408"/>
                    <a:pt x="3312" y="370"/>
                    <a:pt x="3103" y="330"/>
                  </a:cubicBezTo>
                  <a:cubicBezTo>
                    <a:pt x="2700" y="254"/>
                    <a:pt x="2298" y="168"/>
                    <a:pt x="1890" y="123"/>
                  </a:cubicBezTo>
                  <a:cubicBezTo>
                    <a:pt x="1682" y="99"/>
                    <a:pt x="1472" y="87"/>
                    <a:pt x="1263" y="87"/>
                  </a:cubicBezTo>
                  <a:cubicBezTo>
                    <a:pt x="1219" y="87"/>
                    <a:pt x="1174" y="87"/>
                    <a:pt x="1129" y="88"/>
                  </a:cubicBezTo>
                  <a:cubicBezTo>
                    <a:pt x="689" y="396"/>
                    <a:pt x="305" y="779"/>
                    <a:pt x="1" y="1220"/>
                  </a:cubicBezTo>
                  <a:cubicBezTo>
                    <a:pt x="496" y="1419"/>
                    <a:pt x="1037" y="1515"/>
                    <a:pt x="1567" y="1538"/>
                  </a:cubicBezTo>
                  <a:cubicBezTo>
                    <a:pt x="1644" y="1541"/>
                    <a:pt x="1723" y="1543"/>
                    <a:pt x="1801" y="1543"/>
                  </a:cubicBezTo>
                  <a:cubicBezTo>
                    <a:pt x="2000" y="1543"/>
                    <a:pt x="2200" y="1531"/>
                    <a:pt x="2396" y="1500"/>
                  </a:cubicBezTo>
                  <a:cubicBezTo>
                    <a:pt x="2691" y="1453"/>
                    <a:pt x="2982" y="1376"/>
                    <a:pt x="3267" y="1287"/>
                  </a:cubicBezTo>
                  <a:cubicBezTo>
                    <a:pt x="3835" y="1109"/>
                    <a:pt x="4388" y="885"/>
                    <a:pt x="4969" y="752"/>
                  </a:cubicBezTo>
                  <a:cubicBezTo>
                    <a:pt x="5269" y="684"/>
                    <a:pt x="5580" y="634"/>
                    <a:pt x="5889" y="634"/>
                  </a:cubicBezTo>
                  <a:cubicBezTo>
                    <a:pt x="5892" y="634"/>
                    <a:pt x="5895" y="634"/>
                    <a:pt x="5899" y="634"/>
                  </a:cubicBezTo>
                  <a:cubicBezTo>
                    <a:pt x="6215" y="636"/>
                    <a:pt x="6531" y="681"/>
                    <a:pt x="6840" y="753"/>
                  </a:cubicBezTo>
                  <a:cubicBezTo>
                    <a:pt x="6909" y="769"/>
                    <a:pt x="6977" y="788"/>
                    <a:pt x="7045" y="805"/>
                  </a:cubicBezTo>
                  <a:cubicBezTo>
                    <a:pt x="6773" y="495"/>
                    <a:pt x="6459" y="225"/>
                    <a:pt x="6110"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8"/>
            <p:cNvSpPr/>
            <p:nvPr/>
          </p:nvSpPr>
          <p:spPr>
            <a:xfrm>
              <a:off x="2490469" y="5994090"/>
              <a:ext cx="407917" cy="79029"/>
            </a:xfrm>
            <a:custGeom>
              <a:avLst/>
              <a:gdLst/>
              <a:ahLst/>
              <a:cxnLst/>
              <a:rect l="l" t="t" r="r" b="b"/>
              <a:pathLst>
                <a:path w="8558" h="1658" extrusionOk="0">
                  <a:moveTo>
                    <a:pt x="6546" y="0"/>
                  </a:moveTo>
                  <a:cubicBezTo>
                    <a:pt x="6339" y="0"/>
                    <a:pt x="6133" y="11"/>
                    <a:pt x="5928" y="30"/>
                  </a:cubicBezTo>
                  <a:cubicBezTo>
                    <a:pt x="5245" y="94"/>
                    <a:pt x="4575" y="250"/>
                    <a:pt x="3907" y="391"/>
                  </a:cubicBezTo>
                  <a:cubicBezTo>
                    <a:pt x="3572" y="462"/>
                    <a:pt x="3235" y="538"/>
                    <a:pt x="2893" y="561"/>
                  </a:cubicBezTo>
                  <a:cubicBezTo>
                    <a:pt x="2808" y="567"/>
                    <a:pt x="2723" y="569"/>
                    <a:pt x="2638" y="569"/>
                  </a:cubicBezTo>
                  <a:cubicBezTo>
                    <a:pt x="2423" y="569"/>
                    <a:pt x="2208" y="552"/>
                    <a:pt x="1995" y="521"/>
                  </a:cubicBezTo>
                  <a:cubicBezTo>
                    <a:pt x="1480" y="448"/>
                    <a:pt x="977" y="309"/>
                    <a:pt x="465" y="210"/>
                  </a:cubicBezTo>
                  <a:cubicBezTo>
                    <a:pt x="254" y="590"/>
                    <a:pt x="95" y="1003"/>
                    <a:pt x="0" y="1438"/>
                  </a:cubicBezTo>
                  <a:cubicBezTo>
                    <a:pt x="280" y="1264"/>
                    <a:pt x="589" y="1139"/>
                    <a:pt x="911" y="1074"/>
                  </a:cubicBezTo>
                  <a:cubicBezTo>
                    <a:pt x="1100" y="1037"/>
                    <a:pt x="1293" y="1021"/>
                    <a:pt x="1485" y="1021"/>
                  </a:cubicBezTo>
                  <a:cubicBezTo>
                    <a:pt x="1604" y="1021"/>
                    <a:pt x="1722" y="1027"/>
                    <a:pt x="1840" y="1038"/>
                  </a:cubicBezTo>
                  <a:cubicBezTo>
                    <a:pt x="2533" y="1108"/>
                    <a:pt x="3186" y="1358"/>
                    <a:pt x="3861" y="1518"/>
                  </a:cubicBezTo>
                  <a:cubicBezTo>
                    <a:pt x="4213" y="1601"/>
                    <a:pt x="4572" y="1658"/>
                    <a:pt x="4935" y="1658"/>
                  </a:cubicBezTo>
                  <a:cubicBezTo>
                    <a:pt x="4954" y="1658"/>
                    <a:pt x="4973" y="1657"/>
                    <a:pt x="4992" y="1657"/>
                  </a:cubicBezTo>
                  <a:cubicBezTo>
                    <a:pt x="5365" y="1650"/>
                    <a:pt x="5735" y="1561"/>
                    <a:pt x="6089" y="1455"/>
                  </a:cubicBezTo>
                  <a:cubicBezTo>
                    <a:pt x="6437" y="1351"/>
                    <a:pt x="6775" y="1225"/>
                    <a:pt x="7119" y="1113"/>
                  </a:cubicBezTo>
                  <a:cubicBezTo>
                    <a:pt x="7466" y="1000"/>
                    <a:pt x="7819" y="904"/>
                    <a:pt x="8176" y="834"/>
                  </a:cubicBezTo>
                  <a:cubicBezTo>
                    <a:pt x="8302" y="810"/>
                    <a:pt x="8431" y="789"/>
                    <a:pt x="8557" y="770"/>
                  </a:cubicBezTo>
                  <a:cubicBezTo>
                    <a:pt x="8481" y="577"/>
                    <a:pt x="8392" y="389"/>
                    <a:pt x="8292" y="209"/>
                  </a:cubicBezTo>
                  <a:cubicBezTo>
                    <a:pt x="8145" y="181"/>
                    <a:pt x="7998" y="156"/>
                    <a:pt x="7851" y="134"/>
                  </a:cubicBezTo>
                  <a:cubicBezTo>
                    <a:pt x="7550" y="88"/>
                    <a:pt x="7248" y="37"/>
                    <a:pt x="6944" y="15"/>
                  </a:cubicBezTo>
                  <a:cubicBezTo>
                    <a:pt x="6811" y="5"/>
                    <a:pt x="6678" y="0"/>
                    <a:pt x="6546"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8"/>
            <p:cNvSpPr/>
            <p:nvPr/>
          </p:nvSpPr>
          <p:spPr>
            <a:xfrm>
              <a:off x="2488229" y="6099572"/>
              <a:ext cx="424504" cy="62489"/>
            </a:xfrm>
            <a:custGeom>
              <a:avLst/>
              <a:gdLst/>
              <a:ahLst/>
              <a:cxnLst/>
              <a:rect l="l" t="t" r="r" b="b"/>
              <a:pathLst>
                <a:path w="8906" h="1311" extrusionOk="0">
                  <a:moveTo>
                    <a:pt x="3224" y="0"/>
                  </a:moveTo>
                  <a:cubicBezTo>
                    <a:pt x="2751" y="0"/>
                    <a:pt x="2278" y="33"/>
                    <a:pt x="1814" y="121"/>
                  </a:cubicBezTo>
                  <a:cubicBezTo>
                    <a:pt x="1161" y="246"/>
                    <a:pt x="532" y="491"/>
                    <a:pt x="0" y="891"/>
                  </a:cubicBezTo>
                  <a:cubicBezTo>
                    <a:pt x="24" y="1033"/>
                    <a:pt x="53" y="1173"/>
                    <a:pt x="89" y="1311"/>
                  </a:cubicBezTo>
                  <a:cubicBezTo>
                    <a:pt x="125" y="1284"/>
                    <a:pt x="159" y="1258"/>
                    <a:pt x="194" y="1235"/>
                  </a:cubicBezTo>
                  <a:cubicBezTo>
                    <a:pt x="714" y="887"/>
                    <a:pt x="1327" y="697"/>
                    <a:pt x="1937" y="591"/>
                  </a:cubicBezTo>
                  <a:cubicBezTo>
                    <a:pt x="2445" y="503"/>
                    <a:pt x="2961" y="471"/>
                    <a:pt x="3476" y="471"/>
                  </a:cubicBezTo>
                  <a:cubicBezTo>
                    <a:pt x="3596" y="471"/>
                    <a:pt x="3717" y="473"/>
                    <a:pt x="3837" y="476"/>
                  </a:cubicBezTo>
                  <a:cubicBezTo>
                    <a:pt x="4602" y="497"/>
                    <a:pt x="5355" y="617"/>
                    <a:pt x="6112" y="732"/>
                  </a:cubicBezTo>
                  <a:cubicBezTo>
                    <a:pt x="6723" y="824"/>
                    <a:pt x="7339" y="904"/>
                    <a:pt x="7957" y="904"/>
                  </a:cubicBezTo>
                  <a:cubicBezTo>
                    <a:pt x="8110" y="904"/>
                    <a:pt x="8262" y="899"/>
                    <a:pt x="8415" y="889"/>
                  </a:cubicBezTo>
                  <a:cubicBezTo>
                    <a:pt x="8562" y="878"/>
                    <a:pt x="8710" y="863"/>
                    <a:pt x="8858" y="842"/>
                  </a:cubicBezTo>
                  <a:cubicBezTo>
                    <a:pt x="8886" y="659"/>
                    <a:pt x="8902" y="473"/>
                    <a:pt x="8906" y="285"/>
                  </a:cubicBezTo>
                  <a:lnTo>
                    <a:pt x="8906" y="285"/>
                  </a:lnTo>
                  <a:cubicBezTo>
                    <a:pt x="8672" y="327"/>
                    <a:pt x="8436" y="353"/>
                    <a:pt x="8200" y="367"/>
                  </a:cubicBezTo>
                  <a:cubicBezTo>
                    <a:pt x="8063" y="376"/>
                    <a:pt x="7926" y="379"/>
                    <a:pt x="7790" y="379"/>
                  </a:cubicBezTo>
                  <a:cubicBezTo>
                    <a:pt x="7211" y="379"/>
                    <a:pt x="6636" y="313"/>
                    <a:pt x="6060" y="242"/>
                  </a:cubicBezTo>
                  <a:cubicBezTo>
                    <a:pt x="5353" y="154"/>
                    <a:pt x="4646" y="63"/>
                    <a:pt x="3934" y="22"/>
                  </a:cubicBezTo>
                  <a:cubicBezTo>
                    <a:pt x="3698" y="8"/>
                    <a:pt x="3461" y="0"/>
                    <a:pt x="322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8"/>
            <p:cNvSpPr/>
            <p:nvPr/>
          </p:nvSpPr>
          <p:spPr>
            <a:xfrm>
              <a:off x="2553101" y="6257391"/>
              <a:ext cx="234226" cy="64491"/>
            </a:xfrm>
            <a:custGeom>
              <a:avLst/>
              <a:gdLst/>
              <a:ahLst/>
              <a:cxnLst/>
              <a:rect l="l" t="t" r="r" b="b"/>
              <a:pathLst>
                <a:path w="4914" h="1353" extrusionOk="0">
                  <a:moveTo>
                    <a:pt x="792" y="1"/>
                  </a:moveTo>
                  <a:cubicBezTo>
                    <a:pt x="522" y="1"/>
                    <a:pt x="252" y="40"/>
                    <a:pt x="0" y="139"/>
                  </a:cubicBezTo>
                  <a:cubicBezTo>
                    <a:pt x="803" y="891"/>
                    <a:pt x="1879" y="1353"/>
                    <a:pt x="3065" y="1353"/>
                  </a:cubicBezTo>
                  <a:cubicBezTo>
                    <a:pt x="3725" y="1353"/>
                    <a:pt x="4349" y="1208"/>
                    <a:pt x="4913" y="954"/>
                  </a:cubicBezTo>
                  <a:cubicBezTo>
                    <a:pt x="4910" y="952"/>
                    <a:pt x="4905" y="952"/>
                    <a:pt x="4902" y="952"/>
                  </a:cubicBezTo>
                  <a:cubicBezTo>
                    <a:pt x="4673" y="943"/>
                    <a:pt x="4445" y="904"/>
                    <a:pt x="4223" y="854"/>
                  </a:cubicBezTo>
                  <a:cubicBezTo>
                    <a:pt x="3711" y="737"/>
                    <a:pt x="3215" y="562"/>
                    <a:pt x="2716" y="402"/>
                  </a:cubicBezTo>
                  <a:cubicBezTo>
                    <a:pt x="2212" y="242"/>
                    <a:pt x="1700" y="85"/>
                    <a:pt x="1173" y="24"/>
                  </a:cubicBezTo>
                  <a:cubicBezTo>
                    <a:pt x="1047" y="9"/>
                    <a:pt x="920" y="1"/>
                    <a:pt x="792"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8"/>
            <p:cNvSpPr/>
            <p:nvPr/>
          </p:nvSpPr>
          <p:spPr>
            <a:xfrm>
              <a:off x="2466160" y="5890180"/>
              <a:ext cx="409681" cy="296190"/>
            </a:xfrm>
            <a:custGeom>
              <a:avLst/>
              <a:gdLst/>
              <a:ahLst/>
              <a:cxnLst/>
              <a:rect l="l" t="t" r="r" b="b"/>
              <a:pathLst>
                <a:path w="8595" h="6214" extrusionOk="0">
                  <a:moveTo>
                    <a:pt x="4890" y="1"/>
                  </a:moveTo>
                  <a:cubicBezTo>
                    <a:pt x="4660" y="1"/>
                    <a:pt x="4430" y="19"/>
                    <a:pt x="4202" y="56"/>
                  </a:cubicBezTo>
                  <a:cubicBezTo>
                    <a:pt x="2473" y="337"/>
                    <a:pt x="1001" y="1623"/>
                    <a:pt x="546" y="3321"/>
                  </a:cubicBezTo>
                  <a:cubicBezTo>
                    <a:pt x="293" y="4267"/>
                    <a:pt x="350" y="5309"/>
                    <a:pt x="734" y="6211"/>
                  </a:cubicBezTo>
                  <a:cubicBezTo>
                    <a:pt x="735" y="6213"/>
                    <a:pt x="737" y="6214"/>
                    <a:pt x="738" y="6214"/>
                  </a:cubicBezTo>
                  <a:cubicBezTo>
                    <a:pt x="741" y="6214"/>
                    <a:pt x="744" y="6212"/>
                    <a:pt x="743" y="6208"/>
                  </a:cubicBezTo>
                  <a:cubicBezTo>
                    <a:pt x="1" y="4069"/>
                    <a:pt x="823" y="1657"/>
                    <a:pt x="2870" y="597"/>
                  </a:cubicBezTo>
                  <a:cubicBezTo>
                    <a:pt x="3512" y="264"/>
                    <a:pt x="4194" y="108"/>
                    <a:pt x="4868" y="108"/>
                  </a:cubicBezTo>
                  <a:cubicBezTo>
                    <a:pt x="6269" y="108"/>
                    <a:pt x="7637" y="782"/>
                    <a:pt x="8547" y="1944"/>
                  </a:cubicBezTo>
                  <a:cubicBezTo>
                    <a:pt x="8551" y="1950"/>
                    <a:pt x="8557" y="1952"/>
                    <a:pt x="8563" y="1952"/>
                  </a:cubicBezTo>
                  <a:cubicBezTo>
                    <a:pt x="8578" y="1952"/>
                    <a:pt x="8595" y="1933"/>
                    <a:pt x="8584" y="1917"/>
                  </a:cubicBezTo>
                  <a:cubicBezTo>
                    <a:pt x="7763" y="715"/>
                    <a:pt x="6335" y="1"/>
                    <a:pt x="48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8"/>
            <p:cNvSpPr/>
            <p:nvPr/>
          </p:nvSpPr>
          <p:spPr>
            <a:xfrm>
              <a:off x="2672025" y="6254770"/>
              <a:ext cx="184130" cy="68066"/>
            </a:xfrm>
            <a:custGeom>
              <a:avLst/>
              <a:gdLst/>
              <a:ahLst/>
              <a:cxnLst/>
              <a:rect l="l" t="t" r="r" b="b"/>
              <a:pathLst>
                <a:path w="3863" h="1428" extrusionOk="0">
                  <a:moveTo>
                    <a:pt x="3819" y="1"/>
                  </a:moveTo>
                  <a:cubicBezTo>
                    <a:pt x="3812" y="1"/>
                    <a:pt x="3805" y="3"/>
                    <a:pt x="3799" y="9"/>
                  </a:cubicBezTo>
                  <a:cubicBezTo>
                    <a:pt x="3297" y="487"/>
                    <a:pt x="2791" y="888"/>
                    <a:pt x="2130" y="1127"/>
                  </a:cubicBezTo>
                  <a:cubicBezTo>
                    <a:pt x="1435" y="1378"/>
                    <a:pt x="729" y="1371"/>
                    <a:pt x="2" y="1392"/>
                  </a:cubicBezTo>
                  <a:cubicBezTo>
                    <a:pt x="1" y="1392"/>
                    <a:pt x="1" y="1394"/>
                    <a:pt x="2" y="1394"/>
                  </a:cubicBezTo>
                  <a:cubicBezTo>
                    <a:pt x="215" y="1416"/>
                    <a:pt x="432" y="1428"/>
                    <a:pt x="649" y="1428"/>
                  </a:cubicBezTo>
                  <a:cubicBezTo>
                    <a:pt x="1859" y="1428"/>
                    <a:pt x="3090" y="1063"/>
                    <a:pt x="3847" y="46"/>
                  </a:cubicBezTo>
                  <a:cubicBezTo>
                    <a:pt x="3863" y="24"/>
                    <a:pt x="3841" y="1"/>
                    <a:pt x="381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8"/>
            <p:cNvSpPr/>
            <p:nvPr/>
          </p:nvSpPr>
          <p:spPr>
            <a:xfrm>
              <a:off x="2649289" y="6005434"/>
              <a:ext cx="41564" cy="41564"/>
            </a:xfrm>
            <a:custGeom>
              <a:avLst/>
              <a:gdLst/>
              <a:ahLst/>
              <a:cxnLst/>
              <a:rect l="l" t="t" r="r" b="b"/>
              <a:pathLst>
                <a:path w="872" h="872" extrusionOk="0">
                  <a:moveTo>
                    <a:pt x="436" y="1"/>
                  </a:moveTo>
                  <a:cubicBezTo>
                    <a:pt x="195" y="1"/>
                    <a:pt x="1" y="195"/>
                    <a:pt x="1" y="436"/>
                  </a:cubicBezTo>
                  <a:cubicBezTo>
                    <a:pt x="1" y="677"/>
                    <a:pt x="195" y="872"/>
                    <a:pt x="436" y="872"/>
                  </a:cubicBezTo>
                  <a:cubicBezTo>
                    <a:pt x="677" y="872"/>
                    <a:pt x="872" y="677"/>
                    <a:pt x="872" y="436"/>
                  </a:cubicBezTo>
                  <a:cubicBezTo>
                    <a:pt x="872" y="195"/>
                    <a:pt x="677"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8"/>
            <p:cNvSpPr/>
            <p:nvPr/>
          </p:nvSpPr>
          <p:spPr>
            <a:xfrm>
              <a:off x="2770120" y="6005434"/>
              <a:ext cx="41612" cy="41564"/>
            </a:xfrm>
            <a:custGeom>
              <a:avLst/>
              <a:gdLst/>
              <a:ahLst/>
              <a:cxnLst/>
              <a:rect l="l" t="t" r="r" b="b"/>
              <a:pathLst>
                <a:path w="873" h="872" extrusionOk="0">
                  <a:moveTo>
                    <a:pt x="436" y="1"/>
                  </a:moveTo>
                  <a:cubicBezTo>
                    <a:pt x="195" y="1"/>
                    <a:pt x="0" y="195"/>
                    <a:pt x="0" y="436"/>
                  </a:cubicBezTo>
                  <a:cubicBezTo>
                    <a:pt x="0" y="677"/>
                    <a:pt x="195" y="872"/>
                    <a:pt x="436" y="872"/>
                  </a:cubicBezTo>
                  <a:cubicBezTo>
                    <a:pt x="676" y="872"/>
                    <a:pt x="872" y="677"/>
                    <a:pt x="872" y="436"/>
                  </a:cubicBezTo>
                  <a:cubicBezTo>
                    <a:pt x="872" y="195"/>
                    <a:pt x="676" y="1"/>
                    <a:pt x="436"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8"/>
            <p:cNvSpPr/>
            <p:nvPr/>
          </p:nvSpPr>
          <p:spPr>
            <a:xfrm>
              <a:off x="2712254" y="5994042"/>
              <a:ext cx="36130" cy="22927"/>
            </a:xfrm>
            <a:custGeom>
              <a:avLst/>
              <a:gdLst/>
              <a:ahLst/>
              <a:cxnLst/>
              <a:rect l="l" t="t" r="r" b="b"/>
              <a:pathLst>
                <a:path w="758" h="481" extrusionOk="0">
                  <a:moveTo>
                    <a:pt x="690" y="1"/>
                  </a:moveTo>
                  <a:cubicBezTo>
                    <a:pt x="652" y="1"/>
                    <a:pt x="622" y="31"/>
                    <a:pt x="622" y="68"/>
                  </a:cubicBezTo>
                  <a:cubicBezTo>
                    <a:pt x="622" y="79"/>
                    <a:pt x="617" y="345"/>
                    <a:pt x="412" y="345"/>
                  </a:cubicBezTo>
                  <a:cubicBezTo>
                    <a:pt x="194" y="345"/>
                    <a:pt x="144" y="132"/>
                    <a:pt x="141" y="121"/>
                  </a:cubicBezTo>
                  <a:cubicBezTo>
                    <a:pt x="135" y="89"/>
                    <a:pt x="107" y="68"/>
                    <a:pt x="75" y="68"/>
                  </a:cubicBezTo>
                  <a:cubicBezTo>
                    <a:pt x="71" y="68"/>
                    <a:pt x="66" y="68"/>
                    <a:pt x="61" y="69"/>
                  </a:cubicBezTo>
                  <a:cubicBezTo>
                    <a:pt x="25" y="77"/>
                    <a:pt x="1" y="112"/>
                    <a:pt x="9" y="148"/>
                  </a:cubicBezTo>
                  <a:cubicBezTo>
                    <a:pt x="34" y="264"/>
                    <a:pt x="149" y="480"/>
                    <a:pt x="412" y="480"/>
                  </a:cubicBezTo>
                  <a:cubicBezTo>
                    <a:pt x="685" y="480"/>
                    <a:pt x="758" y="210"/>
                    <a:pt x="757" y="69"/>
                  </a:cubicBezTo>
                  <a:cubicBezTo>
                    <a:pt x="757" y="31"/>
                    <a:pt x="726" y="1"/>
                    <a:pt x="6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8"/>
            <p:cNvSpPr/>
            <p:nvPr/>
          </p:nvSpPr>
          <p:spPr>
            <a:xfrm>
              <a:off x="2667401" y="5975786"/>
              <a:ext cx="36130" cy="22975"/>
            </a:xfrm>
            <a:custGeom>
              <a:avLst/>
              <a:gdLst/>
              <a:ahLst/>
              <a:cxnLst/>
              <a:rect l="l" t="t" r="r" b="b"/>
              <a:pathLst>
                <a:path w="758" h="482" extrusionOk="0">
                  <a:moveTo>
                    <a:pt x="689" y="1"/>
                  </a:moveTo>
                  <a:cubicBezTo>
                    <a:pt x="652" y="1"/>
                    <a:pt x="621" y="31"/>
                    <a:pt x="621" y="69"/>
                  </a:cubicBezTo>
                  <a:cubicBezTo>
                    <a:pt x="621" y="80"/>
                    <a:pt x="619" y="346"/>
                    <a:pt x="412" y="346"/>
                  </a:cubicBezTo>
                  <a:cubicBezTo>
                    <a:pt x="195" y="346"/>
                    <a:pt x="144" y="133"/>
                    <a:pt x="141" y="122"/>
                  </a:cubicBezTo>
                  <a:cubicBezTo>
                    <a:pt x="134" y="90"/>
                    <a:pt x="106" y="68"/>
                    <a:pt x="75" y="68"/>
                  </a:cubicBezTo>
                  <a:cubicBezTo>
                    <a:pt x="70" y="68"/>
                    <a:pt x="66" y="69"/>
                    <a:pt x="61" y="70"/>
                  </a:cubicBezTo>
                  <a:cubicBezTo>
                    <a:pt x="25" y="78"/>
                    <a:pt x="1" y="113"/>
                    <a:pt x="9" y="149"/>
                  </a:cubicBezTo>
                  <a:cubicBezTo>
                    <a:pt x="34" y="265"/>
                    <a:pt x="149" y="481"/>
                    <a:pt x="412" y="481"/>
                  </a:cubicBezTo>
                  <a:cubicBezTo>
                    <a:pt x="685" y="481"/>
                    <a:pt x="757" y="211"/>
                    <a:pt x="757" y="69"/>
                  </a:cubicBezTo>
                  <a:cubicBezTo>
                    <a:pt x="757" y="31"/>
                    <a:pt x="727" y="1"/>
                    <a:pt x="6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8"/>
            <p:cNvSpPr/>
            <p:nvPr/>
          </p:nvSpPr>
          <p:spPr>
            <a:xfrm>
              <a:off x="2753389" y="5975739"/>
              <a:ext cx="36082" cy="23022"/>
            </a:xfrm>
            <a:custGeom>
              <a:avLst/>
              <a:gdLst/>
              <a:ahLst/>
              <a:cxnLst/>
              <a:rect l="l" t="t" r="r" b="b"/>
              <a:pathLst>
                <a:path w="757" h="483" extrusionOk="0">
                  <a:moveTo>
                    <a:pt x="688" y="1"/>
                  </a:moveTo>
                  <a:cubicBezTo>
                    <a:pt x="650" y="1"/>
                    <a:pt x="621" y="30"/>
                    <a:pt x="621" y="69"/>
                  </a:cubicBezTo>
                  <a:cubicBezTo>
                    <a:pt x="621" y="80"/>
                    <a:pt x="618" y="346"/>
                    <a:pt x="412" y="346"/>
                  </a:cubicBezTo>
                  <a:cubicBezTo>
                    <a:pt x="194" y="346"/>
                    <a:pt x="143" y="132"/>
                    <a:pt x="141" y="122"/>
                  </a:cubicBezTo>
                  <a:cubicBezTo>
                    <a:pt x="133" y="91"/>
                    <a:pt x="106" y="69"/>
                    <a:pt x="74" y="69"/>
                  </a:cubicBezTo>
                  <a:cubicBezTo>
                    <a:pt x="69" y="69"/>
                    <a:pt x="65" y="70"/>
                    <a:pt x="60" y="71"/>
                  </a:cubicBezTo>
                  <a:cubicBezTo>
                    <a:pt x="23" y="79"/>
                    <a:pt x="0" y="114"/>
                    <a:pt x="8" y="150"/>
                  </a:cubicBezTo>
                  <a:cubicBezTo>
                    <a:pt x="33" y="266"/>
                    <a:pt x="148" y="482"/>
                    <a:pt x="412" y="482"/>
                  </a:cubicBezTo>
                  <a:cubicBezTo>
                    <a:pt x="684" y="482"/>
                    <a:pt x="755" y="212"/>
                    <a:pt x="756" y="69"/>
                  </a:cubicBezTo>
                  <a:cubicBezTo>
                    <a:pt x="756" y="30"/>
                    <a:pt x="727" y="1"/>
                    <a:pt x="6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12" name="Google Shape;2512;p8"/>
          <p:cNvGrpSpPr/>
          <p:nvPr/>
        </p:nvGrpSpPr>
        <p:grpSpPr>
          <a:xfrm rot="-1027269">
            <a:off x="7089279" y="3868231"/>
            <a:ext cx="1872922" cy="994535"/>
            <a:chOff x="6050093" y="4510918"/>
            <a:chExt cx="871602" cy="462827"/>
          </a:xfrm>
        </p:grpSpPr>
        <p:sp>
          <p:nvSpPr>
            <p:cNvPr id="2513" name="Google Shape;2513;p8"/>
            <p:cNvSpPr/>
            <p:nvPr/>
          </p:nvSpPr>
          <p:spPr>
            <a:xfrm>
              <a:off x="6050093" y="4731273"/>
              <a:ext cx="295428" cy="242472"/>
            </a:xfrm>
            <a:custGeom>
              <a:avLst/>
              <a:gdLst/>
              <a:ahLst/>
              <a:cxnLst/>
              <a:rect l="l" t="t" r="r" b="b"/>
              <a:pathLst>
                <a:path w="6198" h="5087" extrusionOk="0">
                  <a:moveTo>
                    <a:pt x="4072" y="0"/>
                  </a:moveTo>
                  <a:cubicBezTo>
                    <a:pt x="3910" y="0"/>
                    <a:pt x="3741" y="11"/>
                    <a:pt x="3564" y="35"/>
                  </a:cubicBezTo>
                  <a:cubicBezTo>
                    <a:pt x="922" y="396"/>
                    <a:pt x="0" y="2293"/>
                    <a:pt x="0" y="2293"/>
                  </a:cubicBezTo>
                  <a:lnTo>
                    <a:pt x="2462" y="1291"/>
                  </a:lnTo>
                  <a:lnTo>
                    <a:pt x="915" y="3847"/>
                  </a:lnTo>
                  <a:lnTo>
                    <a:pt x="3428" y="2004"/>
                  </a:lnTo>
                  <a:lnTo>
                    <a:pt x="2726" y="5086"/>
                  </a:lnTo>
                  <a:lnTo>
                    <a:pt x="2726" y="5086"/>
                  </a:lnTo>
                  <a:cubicBezTo>
                    <a:pt x="2733" y="5064"/>
                    <a:pt x="4330" y="1223"/>
                    <a:pt x="6197" y="736"/>
                  </a:cubicBezTo>
                  <a:cubicBezTo>
                    <a:pt x="6197" y="736"/>
                    <a:pt x="5406" y="0"/>
                    <a:pt x="4072" y="0"/>
                  </a:cubicBezTo>
                  <a:close/>
                  <a:moveTo>
                    <a:pt x="2726" y="5086"/>
                  </a:moveTo>
                  <a:cubicBezTo>
                    <a:pt x="2726" y="5086"/>
                    <a:pt x="2726" y="5086"/>
                    <a:pt x="2726" y="5086"/>
                  </a:cubicBezTo>
                  <a:lnTo>
                    <a:pt x="2726" y="5086"/>
                  </a:ln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8"/>
            <p:cNvSpPr/>
            <p:nvPr/>
          </p:nvSpPr>
          <p:spPr>
            <a:xfrm>
              <a:off x="6267398" y="4692712"/>
              <a:ext cx="152290" cy="135798"/>
            </a:xfrm>
            <a:custGeom>
              <a:avLst/>
              <a:gdLst/>
              <a:ahLst/>
              <a:cxnLst/>
              <a:rect l="l" t="t" r="r" b="b"/>
              <a:pathLst>
                <a:path w="3195" h="2849" extrusionOk="0">
                  <a:moveTo>
                    <a:pt x="2692" y="0"/>
                  </a:moveTo>
                  <a:lnTo>
                    <a:pt x="0" y="248"/>
                  </a:lnTo>
                  <a:lnTo>
                    <a:pt x="818" y="2849"/>
                  </a:lnTo>
                  <a:lnTo>
                    <a:pt x="3194" y="1205"/>
                  </a:lnTo>
                  <a:lnTo>
                    <a:pt x="2692" y="0"/>
                  </a:ln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8"/>
            <p:cNvSpPr/>
            <p:nvPr/>
          </p:nvSpPr>
          <p:spPr>
            <a:xfrm>
              <a:off x="6375740" y="4510918"/>
              <a:ext cx="545955" cy="295332"/>
            </a:xfrm>
            <a:custGeom>
              <a:avLst/>
              <a:gdLst/>
              <a:ahLst/>
              <a:cxnLst/>
              <a:rect l="l" t="t" r="r" b="b"/>
              <a:pathLst>
                <a:path w="11454" h="6196" extrusionOk="0">
                  <a:moveTo>
                    <a:pt x="5405" y="1"/>
                  </a:moveTo>
                  <a:cubicBezTo>
                    <a:pt x="5082" y="1"/>
                    <a:pt x="4770" y="17"/>
                    <a:pt x="4476" y="53"/>
                  </a:cubicBezTo>
                  <a:cubicBezTo>
                    <a:pt x="1765" y="388"/>
                    <a:pt x="1" y="3516"/>
                    <a:pt x="1" y="3516"/>
                  </a:cubicBezTo>
                  <a:lnTo>
                    <a:pt x="477" y="5540"/>
                  </a:lnTo>
                  <a:cubicBezTo>
                    <a:pt x="477" y="5540"/>
                    <a:pt x="2028" y="6196"/>
                    <a:pt x="4135" y="6196"/>
                  </a:cubicBezTo>
                  <a:cubicBezTo>
                    <a:pt x="4709" y="6196"/>
                    <a:pt x="5324" y="6147"/>
                    <a:pt x="5961" y="6023"/>
                  </a:cubicBezTo>
                  <a:cubicBezTo>
                    <a:pt x="8933" y="5443"/>
                    <a:pt x="11453" y="1096"/>
                    <a:pt x="11453" y="1096"/>
                  </a:cubicBezTo>
                  <a:cubicBezTo>
                    <a:pt x="11453" y="1096"/>
                    <a:pt x="8062" y="1"/>
                    <a:pt x="54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8"/>
            <p:cNvSpPr/>
            <p:nvPr/>
          </p:nvSpPr>
          <p:spPr>
            <a:xfrm>
              <a:off x="6714972" y="4517162"/>
              <a:ext cx="206675" cy="212681"/>
            </a:xfrm>
            <a:custGeom>
              <a:avLst/>
              <a:gdLst/>
              <a:ahLst/>
              <a:cxnLst/>
              <a:rect l="l" t="t" r="r" b="b"/>
              <a:pathLst>
                <a:path w="4336" h="4462" extrusionOk="0">
                  <a:moveTo>
                    <a:pt x="62" y="1"/>
                  </a:moveTo>
                  <a:lnTo>
                    <a:pt x="62" y="1"/>
                  </a:lnTo>
                  <a:cubicBezTo>
                    <a:pt x="0" y="452"/>
                    <a:pt x="11" y="912"/>
                    <a:pt x="85" y="1363"/>
                  </a:cubicBezTo>
                  <a:cubicBezTo>
                    <a:pt x="186" y="1965"/>
                    <a:pt x="392" y="2546"/>
                    <a:pt x="657" y="3094"/>
                  </a:cubicBezTo>
                  <a:cubicBezTo>
                    <a:pt x="889" y="3571"/>
                    <a:pt x="1165" y="4027"/>
                    <a:pt x="1468" y="4461"/>
                  </a:cubicBezTo>
                  <a:cubicBezTo>
                    <a:pt x="3161" y="2993"/>
                    <a:pt x="4335" y="965"/>
                    <a:pt x="4335" y="965"/>
                  </a:cubicBezTo>
                  <a:cubicBezTo>
                    <a:pt x="4335" y="965"/>
                    <a:pt x="2246" y="290"/>
                    <a:pt x="62"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8"/>
            <p:cNvSpPr/>
            <p:nvPr/>
          </p:nvSpPr>
          <p:spPr>
            <a:xfrm>
              <a:off x="6194899" y="4570451"/>
              <a:ext cx="268068" cy="108104"/>
            </a:xfrm>
            <a:custGeom>
              <a:avLst/>
              <a:gdLst/>
              <a:ahLst/>
              <a:cxnLst/>
              <a:rect l="l" t="t" r="r" b="b"/>
              <a:pathLst>
                <a:path w="5624" h="2268" extrusionOk="0">
                  <a:moveTo>
                    <a:pt x="4465" y="1"/>
                  </a:moveTo>
                  <a:cubicBezTo>
                    <a:pt x="4114" y="1"/>
                    <a:pt x="3671" y="59"/>
                    <a:pt x="3121" y="226"/>
                  </a:cubicBezTo>
                  <a:cubicBezTo>
                    <a:pt x="1256" y="789"/>
                    <a:pt x="0" y="1876"/>
                    <a:pt x="0" y="1876"/>
                  </a:cubicBezTo>
                  <a:lnTo>
                    <a:pt x="3797" y="2267"/>
                  </a:lnTo>
                  <a:cubicBezTo>
                    <a:pt x="3795" y="2267"/>
                    <a:pt x="5554" y="1360"/>
                    <a:pt x="5624" y="337"/>
                  </a:cubicBezTo>
                  <a:cubicBezTo>
                    <a:pt x="5624" y="337"/>
                    <a:pt x="5307" y="1"/>
                    <a:pt x="4465"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8"/>
            <p:cNvSpPr/>
            <p:nvPr/>
          </p:nvSpPr>
          <p:spPr>
            <a:xfrm>
              <a:off x="6291564" y="4753628"/>
              <a:ext cx="233273" cy="170021"/>
            </a:xfrm>
            <a:custGeom>
              <a:avLst/>
              <a:gdLst/>
              <a:ahLst/>
              <a:cxnLst/>
              <a:rect l="l" t="t" r="r" b="b"/>
              <a:pathLst>
                <a:path w="4894" h="3567" extrusionOk="0">
                  <a:moveTo>
                    <a:pt x="3911" y="0"/>
                  </a:moveTo>
                  <a:cubicBezTo>
                    <a:pt x="3073" y="0"/>
                    <a:pt x="2130" y="399"/>
                    <a:pt x="2130" y="400"/>
                  </a:cubicBezTo>
                  <a:lnTo>
                    <a:pt x="1" y="3566"/>
                  </a:lnTo>
                  <a:cubicBezTo>
                    <a:pt x="1" y="3566"/>
                    <a:pt x="1640" y="3297"/>
                    <a:pt x="3267" y="2224"/>
                  </a:cubicBezTo>
                  <a:cubicBezTo>
                    <a:pt x="4894" y="1151"/>
                    <a:pt x="4782" y="230"/>
                    <a:pt x="4782" y="230"/>
                  </a:cubicBezTo>
                  <a:cubicBezTo>
                    <a:pt x="4549" y="61"/>
                    <a:pt x="4238" y="0"/>
                    <a:pt x="3911" y="0"/>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8"/>
            <p:cNvSpPr/>
            <p:nvPr/>
          </p:nvSpPr>
          <p:spPr>
            <a:xfrm>
              <a:off x="6517973" y="4564302"/>
              <a:ext cx="178219" cy="165112"/>
            </a:xfrm>
            <a:custGeom>
              <a:avLst/>
              <a:gdLst/>
              <a:ahLst/>
              <a:cxnLst/>
              <a:rect l="l" t="t" r="r" b="b"/>
              <a:pathLst>
                <a:path w="3739" h="3464" extrusionOk="0">
                  <a:moveTo>
                    <a:pt x="1868" y="0"/>
                  </a:moveTo>
                  <a:cubicBezTo>
                    <a:pt x="1041" y="0"/>
                    <a:pt x="310" y="594"/>
                    <a:pt x="164" y="1436"/>
                  </a:cubicBezTo>
                  <a:cubicBezTo>
                    <a:pt x="0" y="2378"/>
                    <a:pt x="632" y="3274"/>
                    <a:pt x="1574" y="3438"/>
                  </a:cubicBezTo>
                  <a:cubicBezTo>
                    <a:pt x="1673" y="3455"/>
                    <a:pt x="1772" y="3463"/>
                    <a:pt x="1870" y="3463"/>
                  </a:cubicBezTo>
                  <a:cubicBezTo>
                    <a:pt x="2697" y="3463"/>
                    <a:pt x="3429" y="2869"/>
                    <a:pt x="3575" y="2027"/>
                  </a:cubicBezTo>
                  <a:cubicBezTo>
                    <a:pt x="3739" y="1084"/>
                    <a:pt x="3107" y="188"/>
                    <a:pt x="2165" y="26"/>
                  </a:cubicBezTo>
                  <a:cubicBezTo>
                    <a:pt x="2065" y="9"/>
                    <a:pt x="1966" y="0"/>
                    <a:pt x="1868" y="0"/>
                  </a:cubicBezTo>
                  <a:close/>
                </a:path>
              </a:pathLst>
            </a:custGeom>
            <a:solidFill>
              <a:srgbClr val="79B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8"/>
            <p:cNvSpPr/>
            <p:nvPr/>
          </p:nvSpPr>
          <p:spPr>
            <a:xfrm>
              <a:off x="6530937" y="4577553"/>
              <a:ext cx="152909" cy="138038"/>
            </a:xfrm>
            <a:custGeom>
              <a:avLst/>
              <a:gdLst/>
              <a:ahLst/>
              <a:cxnLst/>
              <a:rect l="l" t="t" r="r" b="b"/>
              <a:pathLst>
                <a:path w="3208" h="2896" extrusionOk="0">
                  <a:moveTo>
                    <a:pt x="1604" y="0"/>
                  </a:moveTo>
                  <a:cubicBezTo>
                    <a:pt x="963" y="0"/>
                    <a:pt x="376" y="429"/>
                    <a:pt x="205" y="1078"/>
                  </a:cubicBezTo>
                  <a:cubicBezTo>
                    <a:pt x="1" y="1851"/>
                    <a:pt x="461" y="2643"/>
                    <a:pt x="1234" y="2847"/>
                  </a:cubicBezTo>
                  <a:cubicBezTo>
                    <a:pt x="1358" y="2880"/>
                    <a:pt x="1483" y="2896"/>
                    <a:pt x="1606" y="2896"/>
                  </a:cubicBezTo>
                  <a:cubicBezTo>
                    <a:pt x="2246" y="2896"/>
                    <a:pt x="2832" y="2467"/>
                    <a:pt x="3003" y="1818"/>
                  </a:cubicBezTo>
                  <a:cubicBezTo>
                    <a:pt x="3207" y="1045"/>
                    <a:pt x="2747" y="253"/>
                    <a:pt x="1974" y="49"/>
                  </a:cubicBezTo>
                  <a:cubicBezTo>
                    <a:pt x="1850" y="16"/>
                    <a:pt x="1726" y="0"/>
                    <a:pt x="1604"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8"/>
            <p:cNvSpPr/>
            <p:nvPr/>
          </p:nvSpPr>
          <p:spPr>
            <a:xfrm>
              <a:off x="6713494" y="4547906"/>
              <a:ext cx="74024" cy="182700"/>
            </a:xfrm>
            <a:custGeom>
              <a:avLst/>
              <a:gdLst/>
              <a:ahLst/>
              <a:cxnLst/>
              <a:rect l="l" t="t" r="r" b="b"/>
              <a:pathLst>
                <a:path w="1553" h="3833" extrusionOk="0">
                  <a:moveTo>
                    <a:pt x="43" y="0"/>
                  </a:moveTo>
                  <a:cubicBezTo>
                    <a:pt x="40" y="0"/>
                    <a:pt x="38" y="2"/>
                    <a:pt x="38" y="5"/>
                  </a:cubicBezTo>
                  <a:cubicBezTo>
                    <a:pt x="0" y="728"/>
                    <a:pt x="211" y="1391"/>
                    <a:pt x="483" y="2052"/>
                  </a:cubicBezTo>
                  <a:cubicBezTo>
                    <a:pt x="738" y="2675"/>
                    <a:pt x="1002" y="3319"/>
                    <a:pt x="1467" y="3818"/>
                  </a:cubicBezTo>
                  <a:cubicBezTo>
                    <a:pt x="1476" y="3828"/>
                    <a:pt x="1486" y="3833"/>
                    <a:pt x="1495" y="3833"/>
                  </a:cubicBezTo>
                  <a:cubicBezTo>
                    <a:pt x="1526" y="3833"/>
                    <a:pt x="1552" y="3790"/>
                    <a:pt x="1527" y="3758"/>
                  </a:cubicBezTo>
                  <a:cubicBezTo>
                    <a:pt x="1088" y="3188"/>
                    <a:pt x="803" y="2555"/>
                    <a:pt x="530" y="1893"/>
                  </a:cubicBezTo>
                  <a:cubicBezTo>
                    <a:pt x="280" y="1286"/>
                    <a:pt x="57" y="668"/>
                    <a:pt x="48" y="5"/>
                  </a:cubicBezTo>
                  <a:cubicBezTo>
                    <a:pt x="48" y="2"/>
                    <a:pt x="46" y="0"/>
                    <a:pt x="4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8"/>
            <p:cNvSpPr/>
            <p:nvPr/>
          </p:nvSpPr>
          <p:spPr>
            <a:xfrm>
              <a:off x="6525218" y="4574074"/>
              <a:ext cx="151193" cy="106102"/>
            </a:xfrm>
            <a:custGeom>
              <a:avLst/>
              <a:gdLst/>
              <a:ahLst/>
              <a:cxnLst/>
              <a:rect l="l" t="t" r="r" b="b"/>
              <a:pathLst>
                <a:path w="3172" h="2226" extrusionOk="0">
                  <a:moveTo>
                    <a:pt x="1674" y="1"/>
                  </a:moveTo>
                  <a:cubicBezTo>
                    <a:pt x="1529" y="1"/>
                    <a:pt x="1380" y="22"/>
                    <a:pt x="1233" y="67"/>
                  </a:cubicBezTo>
                  <a:cubicBezTo>
                    <a:pt x="292" y="357"/>
                    <a:pt x="0" y="1407"/>
                    <a:pt x="443" y="2224"/>
                  </a:cubicBezTo>
                  <a:cubicBezTo>
                    <a:pt x="444" y="2225"/>
                    <a:pt x="445" y="2226"/>
                    <a:pt x="446" y="2226"/>
                  </a:cubicBezTo>
                  <a:cubicBezTo>
                    <a:pt x="449" y="2226"/>
                    <a:pt x="453" y="2222"/>
                    <a:pt x="450" y="2219"/>
                  </a:cubicBezTo>
                  <a:cubicBezTo>
                    <a:pt x="49" y="1411"/>
                    <a:pt x="456" y="425"/>
                    <a:pt x="1319" y="151"/>
                  </a:cubicBezTo>
                  <a:cubicBezTo>
                    <a:pt x="1463" y="105"/>
                    <a:pt x="1605" y="84"/>
                    <a:pt x="1741" y="84"/>
                  </a:cubicBezTo>
                  <a:cubicBezTo>
                    <a:pt x="2426" y="84"/>
                    <a:pt x="2985" y="624"/>
                    <a:pt x="3138" y="1320"/>
                  </a:cubicBezTo>
                  <a:cubicBezTo>
                    <a:pt x="3139" y="1328"/>
                    <a:pt x="3146" y="1332"/>
                    <a:pt x="3153" y="1332"/>
                  </a:cubicBezTo>
                  <a:cubicBezTo>
                    <a:pt x="3162" y="1332"/>
                    <a:pt x="3171" y="1326"/>
                    <a:pt x="3170" y="1315"/>
                  </a:cubicBezTo>
                  <a:cubicBezTo>
                    <a:pt x="3076" y="544"/>
                    <a:pt x="2409" y="1"/>
                    <a:pt x="16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8"/>
            <p:cNvSpPr/>
            <p:nvPr/>
          </p:nvSpPr>
          <p:spPr>
            <a:xfrm>
              <a:off x="6527935" y="4628412"/>
              <a:ext cx="170164" cy="103290"/>
            </a:xfrm>
            <a:custGeom>
              <a:avLst/>
              <a:gdLst/>
              <a:ahLst/>
              <a:cxnLst/>
              <a:rect l="l" t="t" r="r" b="b"/>
              <a:pathLst>
                <a:path w="3570" h="2167" extrusionOk="0">
                  <a:moveTo>
                    <a:pt x="3354" y="1"/>
                  </a:moveTo>
                  <a:cubicBezTo>
                    <a:pt x="3338" y="1"/>
                    <a:pt x="3320" y="15"/>
                    <a:pt x="3324" y="36"/>
                  </a:cubicBezTo>
                  <a:cubicBezTo>
                    <a:pt x="3458" y="929"/>
                    <a:pt x="2955" y="1797"/>
                    <a:pt x="2053" y="2012"/>
                  </a:cubicBezTo>
                  <a:cubicBezTo>
                    <a:pt x="1921" y="2044"/>
                    <a:pt x="1791" y="2059"/>
                    <a:pt x="1664" y="2059"/>
                  </a:cubicBezTo>
                  <a:cubicBezTo>
                    <a:pt x="918" y="2059"/>
                    <a:pt x="268" y="1543"/>
                    <a:pt x="5" y="827"/>
                  </a:cubicBezTo>
                  <a:cubicBezTo>
                    <a:pt x="5" y="826"/>
                    <a:pt x="4" y="826"/>
                    <a:pt x="3" y="826"/>
                  </a:cubicBezTo>
                  <a:cubicBezTo>
                    <a:pt x="2" y="826"/>
                    <a:pt x="1" y="827"/>
                    <a:pt x="1" y="828"/>
                  </a:cubicBezTo>
                  <a:cubicBezTo>
                    <a:pt x="191" y="1628"/>
                    <a:pt x="892" y="2167"/>
                    <a:pt x="1677" y="2167"/>
                  </a:cubicBezTo>
                  <a:cubicBezTo>
                    <a:pt x="1811" y="2167"/>
                    <a:pt x="1946" y="2151"/>
                    <a:pt x="2082" y="2119"/>
                  </a:cubicBezTo>
                  <a:cubicBezTo>
                    <a:pt x="3025" y="1894"/>
                    <a:pt x="3570" y="952"/>
                    <a:pt x="3377" y="21"/>
                  </a:cubicBezTo>
                  <a:cubicBezTo>
                    <a:pt x="3374" y="7"/>
                    <a:pt x="3364" y="1"/>
                    <a:pt x="33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8"/>
            <p:cNvSpPr/>
            <p:nvPr/>
          </p:nvSpPr>
          <p:spPr>
            <a:xfrm>
              <a:off x="6220162" y="4567019"/>
              <a:ext cx="251385" cy="102098"/>
            </a:xfrm>
            <a:custGeom>
              <a:avLst/>
              <a:gdLst/>
              <a:ahLst/>
              <a:cxnLst/>
              <a:rect l="l" t="t" r="r" b="b"/>
              <a:pathLst>
                <a:path w="5274" h="2142" extrusionOk="0">
                  <a:moveTo>
                    <a:pt x="3851" y="0"/>
                  </a:moveTo>
                  <a:cubicBezTo>
                    <a:pt x="2485" y="0"/>
                    <a:pt x="979" y="663"/>
                    <a:pt x="3" y="1557"/>
                  </a:cubicBezTo>
                  <a:cubicBezTo>
                    <a:pt x="1" y="1559"/>
                    <a:pt x="2" y="1562"/>
                    <a:pt x="4" y="1562"/>
                  </a:cubicBezTo>
                  <a:cubicBezTo>
                    <a:pt x="5" y="1562"/>
                    <a:pt x="6" y="1562"/>
                    <a:pt x="6" y="1561"/>
                  </a:cubicBezTo>
                  <a:cubicBezTo>
                    <a:pt x="959" y="910"/>
                    <a:pt x="1979" y="425"/>
                    <a:pt x="3124" y="222"/>
                  </a:cubicBezTo>
                  <a:cubicBezTo>
                    <a:pt x="3283" y="194"/>
                    <a:pt x="3675" y="141"/>
                    <a:pt x="4063" y="141"/>
                  </a:cubicBezTo>
                  <a:cubicBezTo>
                    <a:pt x="4559" y="141"/>
                    <a:pt x="5048" y="228"/>
                    <a:pt x="5039" y="568"/>
                  </a:cubicBezTo>
                  <a:cubicBezTo>
                    <a:pt x="5032" y="869"/>
                    <a:pt x="4647" y="1279"/>
                    <a:pt x="4454" y="1472"/>
                  </a:cubicBezTo>
                  <a:cubicBezTo>
                    <a:pt x="4226" y="1704"/>
                    <a:pt x="3959" y="1895"/>
                    <a:pt x="3697" y="2086"/>
                  </a:cubicBezTo>
                  <a:cubicBezTo>
                    <a:pt x="3672" y="2103"/>
                    <a:pt x="3687" y="2141"/>
                    <a:pt x="3711" y="2141"/>
                  </a:cubicBezTo>
                  <a:cubicBezTo>
                    <a:pt x="3715" y="2141"/>
                    <a:pt x="3720" y="2140"/>
                    <a:pt x="3726" y="2136"/>
                  </a:cubicBezTo>
                  <a:cubicBezTo>
                    <a:pt x="4247" y="1776"/>
                    <a:pt x="4949" y="1241"/>
                    <a:pt x="5133" y="599"/>
                  </a:cubicBezTo>
                  <a:cubicBezTo>
                    <a:pt x="5274" y="111"/>
                    <a:pt x="4557" y="48"/>
                    <a:pt x="4211" y="16"/>
                  </a:cubicBezTo>
                  <a:cubicBezTo>
                    <a:pt x="4093" y="5"/>
                    <a:pt x="3972" y="0"/>
                    <a:pt x="3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8"/>
            <p:cNvSpPr/>
            <p:nvPr/>
          </p:nvSpPr>
          <p:spPr>
            <a:xfrm>
              <a:off x="6286607" y="4683084"/>
              <a:ext cx="252958" cy="145903"/>
            </a:xfrm>
            <a:custGeom>
              <a:avLst/>
              <a:gdLst/>
              <a:ahLst/>
              <a:cxnLst/>
              <a:rect l="l" t="t" r="r" b="b"/>
              <a:pathLst>
                <a:path w="5307" h="3061" extrusionOk="0">
                  <a:moveTo>
                    <a:pt x="1861" y="0"/>
                  </a:moveTo>
                  <a:cubicBezTo>
                    <a:pt x="1854" y="0"/>
                    <a:pt x="1847" y="4"/>
                    <a:pt x="1848" y="12"/>
                  </a:cubicBezTo>
                  <a:cubicBezTo>
                    <a:pt x="1855" y="69"/>
                    <a:pt x="1865" y="126"/>
                    <a:pt x="1874" y="183"/>
                  </a:cubicBezTo>
                  <a:cubicBezTo>
                    <a:pt x="1247" y="227"/>
                    <a:pt x="625" y="316"/>
                    <a:pt x="6" y="425"/>
                  </a:cubicBezTo>
                  <a:cubicBezTo>
                    <a:pt x="0" y="427"/>
                    <a:pt x="1" y="438"/>
                    <a:pt x="7" y="438"/>
                  </a:cubicBezTo>
                  <a:cubicBezTo>
                    <a:pt x="7" y="438"/>
                    <a:pt x="7" y="438"/>
                    <a:pt x="8" y="438"/>
                  </a:cubicBezTo>
                  <a:cubicBezTo>
                    <a:pt x="632" y="365"/>
                    <a:pt x="1256" y="319"/>
                    <a:pt x="1882" y="279"/>
                  </a:cubicBezTo>
                  <a:cubicBezTo>
                    <a:pt x="1885" y="279"/>
                    <a:pt x="1886" y="278"/>
                    <a:pt x="1888" y="278"/>
                  </a:cubicBezTo>
                  <a:cubicBezTo>
                    <a:pt x="1965" y="778"/>
                    <a:pt x="2066" y="1279"/>
                    <a:pt x="2207" y="1763"/>
                  </a:cubicBezTo>
                  <a:cubicBezTo>
                    <a:pt x="2206" y="1764"/>
                    <a:pt x="2204" y="1764"/>
                    <a:pt x="2202" y="1764"/>
                  </a:cubicBezTo>
                  <a:cubicBezTo>
                    <a:pt x="2069" y="1844"/>
                    <a:pt x="1935" y="1927"/>
                    <a:pt x="1803" y="2011"/>
                  </a:cubicBezTo>
                  <a:cubicBezTo>
                    <a:pt x="1557" y="1622"/>
                    <a:pt x="1378" y="1213"/>
                    <a:pt x="1265" y="764"/>
                  </a:cubicBezTo>
                  <a:cubicBezTo>
                    <a:pt x="1264" y="758"/>
                    <a:pt x="1259" y="756"/>
                    <a:pt x="1255" y="756"/>
                  </a:cubicBezTo>
                  <a:cubicBezTo>
                    <a:pt x="1249" y="756"/>
                    <a:pt x="1243" y="759"/>
                    <a:pt x="1244" y="766"/>
                  </a:cubicBezTo>
                  <a:cubicBezTo>
                    <a:pt x="1310" y="1226"/>
                    <a:pt x="1466" y="1675"/>
                    <a:pt x="1707" y="2073"/>
                  </a:cubicBezTo>
                  <a:cubicBezTo>
                    <a:pt x="1458" y="2235"/>
                    <a:pt x="1218" y="2409"/>
                    <a:pt x="984" y="2590"/>
                  </a:cubicBezTo>
                  <a:cubicBezTo>
                    <a:pt x="626" y="1985"/>
                    <a:pt x="405" y="1344"/>
                    <a:pt x="305" y="650"/>
                  </a:cubicBezTo>
                  <a:cubicBezTo>
                    <a:pt x="303" y="642"/>
                    <a:pt x="297" y="639"/>
                    <a:pt x="291" y="639"/>
                  </a:cubicBezTo>
                  <a:cubicBezTo>
                    <a:pt x="283" y="639"/>
                    <a:pt x="274" y="644"/>
                    <a:pt x="274" y="654"/>
                  </a:cubicBezTo>
                  <a:cubicBezTo>
                    <a:pt x="315" y="1359"/>
                    <a:pt x="527" y="2041"/>
                    <a:pt x="885" y="2649"/>
                  </a:cubicBezTo>
                  <a:cubicBezTo>
                    <a:pt x="887" y="2654"/>
                    <a:pt x="891" y="2657"/>
                    <a:pt x="895" y="2661"/>
                  </a:cubicBezTo>
                  <a:cubicBezTo>
                    <a:pt x="739" y="2784"/>
                    <a:pt x="584" y="2911"/>
                    <a:pt x="437" y="3043"/>
                  </a:cubicBezTo>
                  <a:cubicBezTo>
                    <a:pt x="429" y="3049"/>
                    <a:pt x="436" y="3061"/>
                    <a:pt x="443" y="3061"/>
                  </a:cubicBezTo>
                  <a:cubicBezTo>
                    <a:pt x="445" y="3061"/>
                    <a:pt x="447" y="3060"/>
                    <a:pt x="448" y="3058"/>
                  </a:cubicBezTo>
                  <a:cubicBezTo>
                    <a:pt x="1037" y="2629"/>
                    <a:pt x="1631" y="2231"/>
                    <a:pt x="2261" y="1867"/>
                  </a:cubicBezTo>
                  <a:cubicBezTo>
                    <a:pt x="2269" y="1863"/>
                    <a:pt x="2274" y="1857"/>
                    <a:pt x="2278" y="1851"/>
                  </a:cubicBezTo>
                  <a:cubicBezTo>
                    <a:pt x="2295" y="1849"/>
                    <a:pt x="2312" y="1842"/>
                    <a:pt x="2322" y="1827"/>
                  </a:cubicBezTo>
                  <a:cubicBezTo>
                    <a:pt x="2836" y="1715"/>
                    <a:pt x="3359" y="1605"/>
                    <a:pt x="3886" y="1605"/>
                  </a:cubicBezTo>
                  <a:cubicBezTo>
                    <a:pt x="3903" y="1605"/>
                    <a:pt x="3920" y="1605"/>
                    <a:pt x="3936" y="1605"/>
                  </a:cubicBezTo>
                  <a:cubicBezTo>
                    <a:pt x="4279" y="1608"/>
                    <a:pt x="4745" y="1598"/>
                    <a:pt x="4807" y="2034"/>
                  </a:cubicBezTo>
                  <a:cubicBezTo>
                    <a:pt x="4849" y="2333"/>
                    <a:pt x="4335" y="2815"/>
                    <a:pt x="4165" y="3004"/>
                  </a:cubicBezTo>
                  <a:cubicBezTo>
                    <a:pt x="4152" y="3018"/>
                    <a:pt x="4164" y="3036"/>
                    <a:pt x="4179" y="3036"/>
                  </a:cubicBezTo>
                  <a:cubicBezTo>
                    <a:pt x="4184" y="3036"/>
                    <a:pt x="4188" y="3035"/>
                    <a:pt x="4193" y="3031"/>
                  </a:cubicBezTo>
                  <a:cubicBezTo>
                    <a:pt x="4443" y="2832"/>
                    <a:pt x="5307" y="1841"/>
                    <a:pt x="4801" y="1597"/>
                  </a:cubicBezTo>
                  <a:cubicBezTo>
                    <a:pt x="4596" y="1498"/>
                    <a:pt x="4325" y="1469"/>
                    <a:pt x="4063" y="1469"/>
                  </a:cubicBezTo>
                  <a:cubicBezTo>
                    <a:pt x="3891" y="1469"/>
                    <a:pt x="3723" y="1482"/>
                    <a:pt x="3580" y="1495"/>
                  </a:cubicBezTo>
                  <a:cubicBezTo>
                    <a:pt x="3150" y="1535"/>
                    <a:pt x="2740" y="1647"/>
                    <a:pt x="2335" y="1790"/>
                  </a:cubicBezTo>
                  <a:lnTo>
                    <a:pt x="2335" y="1781"/>
                  </a:lnTo>
                  <a:cubicBezTo>
                    <a:pt x="2210" y="1257"/>
                    <a:pt x="2068" y="734"/>
                    <a:pt x="1927" y="214"/>
                  </a:cubicBezTo>
                  <a:cubicBezTo>
                    <a:pt x="1927" y="211"/>
                    <a:pt x="1926" y="210"/>
                    <a:pt x="1926" y="209"/>
                  </a:cubicBezTo>
                  <a:cubicBezTo>
                    <a:pt x="1908" y="142"/>
                    <a:pt x="1891" y="75"/>
                    <a:pt x="1873" y="9"/>
                  </a:cubicBezTo>
                  <a:cubicBezTo>
                    <a:pt x="1871" y="3"/>
                    <a:pt x="1866" y="0"/>
                    <a:pt x="18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8"/>
            <p:cNvSpPr/>
            <p:nvPr/>
          </p:nvSpPr>
          <p:spPr>
            <a:xfrm>
              <a:off x="6103954" y="4742713"/>
              <a:ext cx="164254" cy="62489"/>
            </a:xfrm>
            <a:custGeom>
              <a:avLst/>
              <a:gdLst/>
              <a:ahLst/>
              <a:cxnLst/>
              <a:rect l="l" t="t" r="r" b="b"/>
              <a:pathLst>
                <a:path w="3446" h="1311" extrusionOk="0">
                  <a:moveTo>
                    <a:pt x="3131" y="1"/>
                  </a:moveTo>
                  <a:cubicBezTo>
                    <a:pt x="1959" y="1"/>
                    <a:pt x="840" y="480"/>
                    <a:pt x="3" y="1304"/>
                  </a:cubicBezTo>
                  <a:cubicBezTo>
                    <a:pt x="0" y="1307"/>
                    <a:pt x="3" y="1310"/>
                    <a:pt x="6" y="1310"/>
                  </a:cubicBezTo>
                  <a:cubicBezTo>
                    <a:pt x="6" y="1310"/>
                    <a:pt x="7" y="1310"/>
                    <a:pt x="8" y="1309"/>
                  </a:cubicBezTo>
                  <a:cubicBezTo>
                    <a:pt x="874" y="533"/>
                    <a:pt x="1969" y="137"/>
                    <a:pt x="3119" y="137"/>
                  </a:cubicBezTo>
                  <a:cubicBezTo>
                    <a:pt x="3198" y="137"/>
                    <a:pt x="3278" y="139"/>
                    <a:pt x="3358" y="143"/>
                  </a:cubicBezTo>
                  <a:cubicBezTo>
                    <a:pt x="3359" y="143"/>
                    <a:pt x="3361" y="143"/>
                    <a:pt x="3362" y="143"/>
                  </a:cubicBezTo>
                  <a:cubicBezTo>
                    <a:pt x="3446" y="143"/>
                    <a:pt x="3444" y="12"/>
                    <a:pt x="3357" y="7"/>
                  </a:cubicBezTo>
                  <a:cubicBezTo>
                    <a:pt x="3282" y="3"/>
                    <a:pt x="3206" y="1"/>
                    <a:pt x="31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p8"/>
            <p:cNvSpPr/>
            <p:nvPr/>
          </p:nvSpPr>
          <p:spPr>
            <a:xfrm>
              <a:off x="6153431" y="4757155"/>
              <a:ext cx="113252" cy="87179"/>
            </a:xfrm>
            <a:custGeom>
              <a:avLst/>
              <a:gdLst/>
              <a:ahLst/>
              <a:cxnLst/>
              <a:rect l="l" t="t" r="r" b="b"/>
              <a:pathLst>
                <a:path w="2376" h="1829" extrusionOk="0">
                  <a:moveTo>
                    <a:pt x="2279" y="1"/>
                  </a:moveTo>
                  <a:cubicBezTo>
                    <a:pt x="2270" y="1"/>
                    <a:pt x="2261" y="3"/>
                    <a:pt x="2251" y="7"/>
                  </a:cubicBezTo>
                  <a:cubicBezTo>
                    <a:pt x="1359" y="435"/>
                    <a:pt x="635" y="1058"/>
                    <a:pt x="5" y="1815"/>
                  </a:cubicBezTo>
                  <a:cubicBezTo>
                    <a:pt x="1" y="1821"/>
                    <a:pt x="6" y="1828"/>
                    <a:pt x="11" y="1828"/>
                  </a:cubicBezTo>
                  <a:cubicBezTo>
                    <a:pt x="13" y="1828"/>
                    <a:pt x="14" y="1827"/>
                    <a:pt x="16" y="1826"/>
                  </a:cubicBezTo>
                  <a:cubicBezTo>
                    <a:pt x="644" y="1091"/>
                    <a:pt x="1446" y="533"/>
                    <a:pt x="2313" y="114"/>
                  </a:cubicBezTo>
                  <a:cubicBezTo>
                    <a:pt x="2375" y="84"/>
                    <a:pt x="2337" y="1"/>
                    <a:pt x="22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8"/>
            <p:cNvSpPr/>
            <p:nvPr/>
          </p:nvSpPr>
          <p:spPr>
            <a:xfrm>
              <a:off x="6214537" y="4775315"/>
              <a:ext cx="63919" cy="104911"/>
            </a:xfrm>
            <a:custGeom>
              <a:avLst/>
              <a:gdLst/>
              <a:ahLst/>
              <a:cxnLst/>
              <a:rect l="l" t="t" r="r" b="b"/>
              <a:pathLst>
                <a:path w="1341" h="2201" extrusionOk="0">
                  <a:moveTo>
                    <a:pt x="1261" y="1"/>
                  </a:moveTo>
                  <a:cubicBezTo>
                    <a:pt x="1249" y="1"/>
                    <a:pt x="1236" y="5"/>
                    <a:pt x="1224" y="16"/>
                  </a:cubicBezTo>
                  <a:cubicBezTo>
                    <a:pt x="595" y="581"/>
                    <a:pt x="177" y="1367"/>
                    <a:pt x="2" y="2189"/>
                  </a:cubicBezTo>
                  <a:cubicBezTo>
                    <a:pt x="0" y="2196"/>
                    <a:pt x="6" y="2200"/>
                    <a:pt x="11" y="2200"/>
                  </a:cubicBezTo>
                  <a:cubicBezTo>
                    <a:pt x="15" y="2200"/>
                    <a:pt x="19" y="2198"/>
                    <a:pt x="20" y="2194"/>
                  </a:cubicBezTo>
                  <a:cubicBezTo>
                    <a:pt x="256" y="1352"/>
                    <a:pt x="680" y="699"/>
                    <a:pt x="1302" y="92"/>
                  </a:cubicBezTo>
                  <a:cubicBezTo>
                    <a:pt x="1341" y="54"/>
                    <a:pt x="1304" y="1"/>
                    <a:pt x="12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29" name="Google Shape;2529;p8"/>
          <p:cNvGrpSpPr/>
          <p:nvPr/>
        </p:nvGrpSpPr>
        <p:grpSpPr>
          <a:xfrm>
            <a:off x="4091892" y="4106002"/>
            <a:ext cx="1035689" cy="1391890"/>
            <a:chOff x="5631708" y="678274"/>
            <a:chExt cx="362636" cy="487374"/>
          </a:xfrm>
        </p:grpSpPr>
        <p:sp>
          <p:nvSpPr>
            <p:cNvPr id="2530" name="Google Shape;2530;p8"/>
            <p:cNvSpPr/>
            <p:nvPr/>
          </p:nvSpPr>
          <p:spPr>
            <a:xfrm>
              <a:off x="5643958" y="689666"/>
              <a:ext cx="286467" cy="234798"/>
            </a:xfrm>
            <a:custGeom>
              <a:avLst/>
              <a:gdLst/>
              <a:ahLst/>
              <a:cxnLst/>
              <a:rect l="l" t="t" r="r" b="b"/>
              <a:pathLst>
                <a:path w="6010" h="4926" extrusionOk="0">
                  <a:moveTo>
                    <a:pt x="1784" y="0"/>
                  </a:moveTo>
                  <a:lnTo>
                    <a:pt x="1750" y="29"/>
                  </a:lnTo>
                  <a:lnTo>
                    <a:pt x="3602" y="2259"/>
                  </a:lnTo>
                  <a:lnTo>
                    <a:pt x="5956" y="3926"/>
                  </a:lnTo>
                  <a:lnTo>
                    <a:pt x="5545" y="4876"/>
                  </a:lnTo>
                  <a:lnTo>
                    <a:pt x="3535" y="4515"/>
                  </a:lnTo>
                  <a:lnTo>
                    <a:pt x="0" y="4515"/>
                  </a:lnTo>
                  <a:lnTo>
                    <a:pt x="0" y="4560"/>
                  </a:lnTo>
                  <a:lnTo>
                    <a:pt x="3531" y="4560"/>
                  </a:lnTo>
                  <a:lnTo>
                    <a:pt x="5571" y="4926"/>
                  </a:lnTo>
                  <a:lnTo>
                    <a:pt x="6009" y="3910"/>
                  </a:lnTo>
                  <a:lnTo>
                    <a:pt x="3633" y="2230"/>
                  </a:lnTo>
                  <a:lnTo>
                    <a:pt x="178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8"/>
            <p:cNvSpPr/>
            <p:nvPr/>
          </p:nvSpPr>
          <p:spPr>
            <a:xfrm>
              <a:off x="5811310" y="796721"/>
              <a:ext cx="6101" cy="115540"/>
            </a:xfrm>
            <a:custGeom>
              <a:avLst/>
              <a:gdLst/>
              <a:ahLst/>
              <a:cxnLst/>
              <a:rect l="l" t="t" r="r" b="b"/>
              <a:pathLst>
                <a:path w="128" h="2424" extrusionOk="0">
                  <a:moveTo>
                    <a:pt x="84" y="1"/>
                  </a:moveTo>
                  <a:lnTo>
                    <a:pt x="1" y="2422"/>
                  </a:lnTo>
                  <a:lnTo>
                    <a:pt x="44" y="2423"/>
                  </a:lnTo>
                  <a:lnTo>
                    <a:pt x="127" y="3"/>
                  </a:lnTo>
                  <a:lnTo>
                    <a:pt x="8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p8"/>
            <p:cNvSpPr/>
            <p:nvPr/>
          </p:nvSpPr>
          <p:spPr>
            <a:xfrm>
              <a:off x="5805543" y="932519"/>
              <a:ext cx="183939" cy="223072"/>
            </a:xfrm>
            <a:custGeom>
              <a:avLst/>
              <a:gdLst/>
              <a:ahLst/>
              <a:cxnLst/>
              <a:rect l="l" t="t" r="r" b="b"/>
              <a:pathLst>
                <a:path w="3859" h="4680" extrusionOk="0">
                  <a:moveTo>
                    <a:pt x="2183" y="0"/>
                  </a:moveTo>
                  <a:lnTo>
                    <a:pt x="2155" y="35"/>
                  </a:lnTo>
                  <a:lnTo>
                    <a:pt x="3807" y="1402"/>
                  </a:lnTo>
                  <a:lnTo>
                    <a:pt x="2586" y="4597"/>
                  </a:lnTo>
                  <a:lnTo>
                    <a:pt x="33" y="1765"/>
                  </a:lnTo>
                  <a:lnTo>
                    <a:pt x="0" y="1796"/>
                  </a:lnTo>
                  <a:lnTo>
                    <a:pt x="2599" y="4680"/>
                  </a:lnTo>
                  <a:lnTo>
                    <a:pt x="3854" y="1403"/>
                  </a:lnTo>
                  <a:lnTo>
                    <a:pt x="3859" y="1389"/>
                  </a:lnTo>
                  <a:lnTo>
                    <a:pt x="218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8"/>
            <p:cNvSpPr/>
            <p:nvPr/>
          </p:nvSpPr>
          <p:spPr>
            <a:xfrm>
              <a:off x="5806305" y="786569"/>
              <a:ext cx="20258" cy="20258"/>
            </a:xfrm>
            <a:custGeom>
              <a:avLst/>
              <a:gdLst/>
              <a:ahLst/>
              <a:cxnLst/>
              <a:rect l="l" t="t" r="r" b="b"/>
              <a:pathLst>
                <a:path w="425" h="425" extrusionOk="0">
                  <a:moveTo>
                    <a:pt x="212" y="0"/>
                  </a:moveTo>
                  <a:cubicBezTo>
                    <a:pt x="95" y="0"/>
                    <a:pt x="1" y="96"/>
                    <a:pt x="1" y="212"/>
                  </a:cubicBezTo>
                  <a:cubicBezTo>
                    <a:pt x="1" y="329"/>
                    <a:pt x="95" y="424"/>
                    <a:pt x="212" y="424"/>
                  </a:cubicBezTo>
                  <a:cubicBezTo>
                    <a:pt x="330" y="424"/>
                    <a:pt x="425" y="329"/>
                    <a:pt x="425" y="212"/>
                  </a:cubicBezTo>
                  <a:cubicBezTo>
                    <a:pt x="425" y="96"/>
                    <a:pt x="330" y="0"/>
                    <a:pt x="2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8"/>
            <p:cNvSpPr/>
            <p:nvPr/>
          </p:nvSpPr>
          <p:spPr>
            <a:xfrm>
              <a:off x="5898728" y="915264"/>
              <a:ext cx="20258" cy="20258"/>
            </a:xfrm>
            <a:custGeom>
              <a:avLst/>
              <a:gdLst/>
              <a:ahLst/>
              <a:cxnLst/>
              <a:rect l="l" t="t" r="r" b="b"/>
              <a:pathLst>
                <a:path w="425" h="425" extrusionOk="0">
                  <a:moveTo>
                    <a:pt x="213" y="0"/>
                  </a:moveTo>
                  <a:cubicBezTo>
                    <a:pt x="95" y="0"/>
                    <a:pt x="1" y="95"/>
                    <a:pt x="1" y="212"/>
                  </a:cubicBezTo>
                  <a:cubicBezTo>
                    <a:pt x="1" y="330"/>
                    <a:pt x="96" y="424"/>
                    <a:pt x="213" y="424"/>
                  </a:cubicBezTo>
                  <a:cubicBezTo>
                    <a:pt x="330" y="424"/>
                    <a:pt x="425" y="329"/>
                    <a:pt x="425" y="212"/>
                  </a:cubicBezTo>
                  <a:cubicBezTo>
                    <a:pt x="425" y="94"/>
                    <a:pt x="329" y="0"/>
                    <a:pt x="2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8"/>
            <p:cNvSpPr/>
            <p:nvPr/>
          </p:nvSpPr>
          <p:spPr>
            <a:xfrm>
              <a:off x="5917031" y="864358"/>
              <a:ext cx="24118" cy="24071"/>
            </a:xfrm>
            <a:custGeom>
              <a:avLst/>
              <a:gdLst/>
              <a:ahLst/>
              <a:cxnLst/>
              <a:rect l="l" t="t" r="r" b="b"/>
              <a:pathLst>
                <a:path w="506" h="505" extrusionOk="0">
                  <a:moveTo>
                    <a:pt x="253" y="0"/>
                  </a:moveTo>
                  <a:cubicBezTo>
                    <a:pt x="113" y="0"/>
                    <a:pt x="1" y="112"/>
                    <a:pt x="1" y="253"/>
                  </a:cubicBezTo>
                  <a:cubicBezTo>
                    <a:pt x="1" y="393"/>
                    <a:pt x="113" y="505"/>
                    <a:pt x="253" y="505"/>
                  </a:cubicBezTo>
                  <a:cubicBezTo>
                    <a:pt x="393" y="505"/>
                    <a:pt x="505" y="393"/>
                    <a:pt x="505" y="253"/>
                  </a:cubicBezTo>
                  <a:cubicBezTo>
                    <a:pt x="505" y="114"/>
                    <a:pt x="393"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8"/>
            <p:cNvSpPr/>
            <p:nvPr/>
          </p:nvSpPr>
          <p:spPr>
            <a:xfrm>
              <a:off x="5917031" y="1141530"/>
              <a:ext cx="24118" cy="24118"/>
            </a:xfrm>
            <a:custGeom>
              <a:avLst/>
              <a:gdLst/>
              <a:ahLst/>
              <a:cxnLst/>
              <a:rect l="l" t="t" r="r" b="b"/>
              <a:pathLst>
                <a:path w="506" h="506" extrusionOk="0">
                  <a:moveTo>
                    <a:pt x="253" y="1"/>
                  </a:moveTo>
                  <a:cubicBezTo>
                    <a:pt x="114" y="1"/>
                    <a:pt x="1" y="113"/>
                    <a:pt x="1" y="253"/>
                  </a:cubicBezTo>
                  <a:cubicBezTo>
                    <a:pt x="1" y="393"/>
                    <a:pt x="113" y="505"/>
                    <a:pt x="253" y="505"/>
                  </a:cubicBezTo>
                  <a:cubicBezTo>
                    <a:pt x="393" y="505"/>
                    <a:pt x="505" y="393"/>
                    <a:pt x="505" y="253"/>
                  </a:cubicBezTo>
                  <a:cubicBezTo>
                    <a:pt x="505" y="114"/>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8"/>
            <p:cNvSpPr/>
            <p:nvPr/>
          </p:nvSpPr>
          <p:spPr>
            <a:xfrm>
              <a:off x="5716123" y="678274"/>
              <a:ext cx="24118" cy="24166"/>
            </a:xfrm>
            <a:custGeom>
              <a:avLst/>
              <a:gdLst/>
              <a:ahLst/>
              <a:cxnLst/>
              <a:rect l="l" t="t" r="r" b="b"/>
              <a:pathLst>
                <a:path w="506" h="507" extrusionOk="0">
                  <a:moveTo>
                    <a:pt x="254" y="1"/>
                  </a:moveTo>
                  <a:cubicBezTo>
                    <a:pt x="113" y="1"/>
                    <a:pt x="0" y="114"/>
                    <a:pt x="0" y="253"/>
                  </a:cubicBezTo>
                  <a:cubicBezTo>
                    <a:pt x="0" y="393"/>
                    <a:pt x="113"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8"/>
            <p:cNvSpPr/>
            <p:nvPr/>
          </p:nvSpPr>
          <p:spPr>
            <a:xfrm>
              <a:off x="5982046" y="992910"/>
              <a:ext cx="12298" cy="12250"/>
            </a:xfrm>
            <a:custGeom>
              <a:avLst/>
              <a:gdLst/>
              <a:ahLst/>
              <a:cxnLst/>
              <a:rect l="l" t="t" r="r" b="b"/>
              <a:pathLst>
                <a:path w="258" h="257" extrusionOk="0">
                  <a:moveTo>
                    <a:pt x="130" y="0"/>
                  </a:moveTo>
                  <a:cubicBezTo>
                    <a:pt x="59" y="0"/>
                    <a:pt x="1" y="58"/>
                    <a:pt x="1" y="129"/>
                  </a:cubicBezTo>
                  <a:cubicBezTo>
                    <a:pt x="1" y="199"/>
                    <a:pt x="59" y="257"/>
                    <a:pt x="130" y="257"/>
                  </a:cubicBezTo>
                  <a:cubicBezTo>
                    <a:pt x="200" y="257"/>
                    <a:pt x="257" y="199"/>
                    <a:pt x="257" y="129"/>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p8"/>
            <p:cNvSpPr/>
            <p:nvPr/>
          </p:nvSpPr>
          <p:spPr>
            <a:xfrm>
              <a:off x="5798107" y="1007210"/>
              <a:ext cx="12250" cy="12345"/>
            </a:xfrm>
            <a:custGeom>
              <a:avLst/>
              <a:gdLst/>
              <a:ahLst/>
              <a:cxnLst/>
              <a:rect l="l" t="t" r="r" b="b"/>
              <a:pathLst>
                <a:path w="257" h="259" extrusionOk="0">
                  <a:moveTo>
                    <a:pt x="128" y="1"/>
                  </a:moveTo>
                  <a:cubicBezTo>
                    <a:pt x="58" y="1"/>
                    <a:pt x="0" y="58"/>
                    <a:pt x="0" y="129"/>
                  </a:cubicBezTo>
                  <a:cubicBezTo>
                    <a:pt x="0" y="199"/>
                    <a:pt x="58" y="258"/>
                    <a:pt x="128" y="258"/>
                  </a:cubicBezTo>
                  <a:cubicBezTo>
                    <a:pt x="200" y="258"/>
                    <a:pt x="257" y="200"/>
                    <a:pt x="257" y="129"/>
                  </a:cubicBezTo>
                  <a:cubicBezTo>
                    <a:pt x="257" y="59"/>
                    <a:pt x="199" y="1"/>
                    <a:pt x="1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p8"/>
            <p:cNvSpPr/>
            <p:nvPr/>
          </p:nvSpPr>
          <p:spPr>
            <a:xfrm>
              <a:off x="5806305" y="899821"/>
              <a:ext cx="12298" cy="12298"/>
            </a:xfrm>
            <a:custGeom>
              <a:avLst/>
              <a:gdLst/>
              <a:ahLst/>
              <a:cxnLst/>
              <a:rect l="l" t="t" r="r" b="b"/>
              <a:pathLst>
                <a:path w="258" h="258" extrusionOk="0">
                  <a:moveTo>
                    <a:pt x="129" y="1"/>
                  </a:moveTo>
                  <a:cubicBezTo>
                    <a:pt x="58" y="1"/>
                    <a:pt x="1" y="58"/>
                    <a:pt x="1" y="129"/>
                  </a:cubicBezTo>
                  <a:cubicBezTo>
                    <a:pt x="1" y="200"/>
                    <a:pt x="58" y="257"/>
                    <a:pt x="129" y="257"/>
                  </a:cubicBezTo>
                  <a:cubicBezTo>
                    <a:pt x="200" y="257"/>
                    <a:pt x="257" y="200"/>
                    <a:pt x="257" y="129"/>
                  </a:cubicBezTo>
                  <a:cubicBezTo>
                    <a:pt x="257" y="58"/>
                    <a:pt x="200"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8"/>
            <p:cNvSpPr/>
            <p:nvPr/>
          </p:nvSpPr>
          <p:spPr>
            <a:xfrm>
              <a:off x="5631708" y="899821"/>
              <a:ext cx="12298" cy="12298"/>
            </a:xfrm>
            <a:custGeom>
              <a:avLst/>
              <a:gdLst/>
              <a:ahLst/>
              <a:cxnLst/>
              <a:rect l="l" t="t" r="r" b="b"/>
              <a:pathLst>
                <a:path w="258" h="258" extrusionOk="0">
                  <a:moveTo>
                    <a:pt x="130" y="1"/>
                  </a:moveTo>
                  <a:cubicBezTo>
                    <a:pt x="59" y="1"/>
                    <a:pt x="1" y="58"/>
                    <a:pt x="1" y="129"/>
                  </a:cubicBezTo>
                  <a:cubicBezTo>
                    <a:pt x="1" y="200"/>
                    <a:pt x="59" y="257"/>
                    <a:pt x="130" y="257"/>
                  </a:cubicBezTo>
                  <a:cubicBezTo>
                    <a:pt x="200" y="257"/>
                    <a:pt x="257" y="200"/>
                    <a:pt x="257" y="129"/>
                  </a:cubicBezTo>
                  <a:cubicBezTo>
                    <a:pt x="257" y="58"/>
                    <a:pt x="200" y="1"/>
                    <a:pt x="1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2" name="Google Shape;2542;p8"/>
          <p:cNvGrpSpPr/>
          <p:nvPr/>
        </p:nvGrpSpPr>
        <p:grpSpPr>
          <a:xfrm>
            <a:off x="8417329" y="1492541"/>
            <a:ext cx="567976" cy="614162"/>
            <a:chOff x="3127056" y="-728177"/>
            <a:chExt cx="193710" cy="209440"/>
          </a:xfrm>
        </p:grpSpPr>
        <p:sp>
          <p:nvSpPr>
            <p:cNvPr id="2543" name="Google Shape;2543;p8"/>
            <p:cNvSpPr/>
            <p:nvPr/>
          </p:nvSpPr>
          <p:spPr>
            <a:xfrm>
              <a:off x="3137113" y="-723697"/>
              <a:ext cx="174216" cy="196523"/>
            </a:xfrm>
            <a:custGeom>
              <a:avLst/>
              <a:gdLst/>
              <a:ahLst/>
              <a:cxnLst/>
              <a:rect l="l" t="t" r="r" b="b"/>
              <a:pathLst>
                <a:path w="3655" h="4123" extrusionOk="0">
                  <a:moveTo>
                    <a:pt x="2204" y="71"/>
                  </a:moveTo>
                  <a:lnTo>
                    <a:pt x="3588" y="1395"/>
                  </a:lnTo>
                  <a:lnTo>
                    <a:pt x="132" y="3971"/>
                  </a:lnTo>
                  <a:lnTo>
                    <a:pt x="2204" y="71"/>
                  </a:lnTo>
                  <a:close/>
                  <a:moveTo>
                    <a:pt x="2193" y="0"/>
                  </a:moveTo>
                  <a:lnTo>
                    <a:pt x="1" y="4123"/>
                  </a:lnTo>
                  <a:lnTo>
                    <a:pt x="1" y="4123"/>
                  </a:lnTo>
                  <a:lnTo>
                    <a:pt x="3654" y="1399"/>
                  </a:lnTo>
                  <a:lnTo>
                    <a:pt x="219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8"/>
            <p:cNvSpPr/>
            <p:nvPr/>
          </p:nvSpPr>
          <p:spPr>
            <a:xfrm>
              <a:off x="3298554" y="-667166"/>
              <a:ext cx="22212" cy="20210"/>
            </a:xfrm>
            <a:custGeom>
              <a:avLst/>
              <a:gdLst/>
              <a:ahLst/>
              <a:cxnLst/>
              <a:rect l="l" t="t" r="r" b="b"/>
              <a:pathLst>
                <a:path w="466" h="424" extrusionOk="0">
                  <a:moveTo>
                    <a:pt x="233" y="0"/>
                  </a:moveTo>
                  <a:cubicBezTo>
                    <a:pt x="137" y="0"/>
                    <a:pt x="49" y="66"/>
                    <a:pt x="26" y="165"/>
                  </a:cubicBezTo>
                  <a:cubicBezTo>
                    <a:pt x="0" y="278"/>
                    <a:pt x="72" y="392"/>
                    <a:pt x="186" y="418"/>
                  </a:cubicBezTo>
                  <a:cubicBezTo>
                    <a:pt x="202" y="422"/>
                    <a:pt x="218" y="423"/>
                    <a:pt x="233" y="423"/>
                  </a:cubicBezTo>
                  <a:cubicBezTo>
                    <a:pt x="329" y="423"/>
                    <a:pt x="416" y="358"/>
                    <a:pt x="439" y="260"/>
                  </a:cubicBezTo>
                  <a:cubicBezTo>
                    <a:pt x="465" y="146"/>
                    <a:pt x="395" y="32"/>
                    <a:pt x="281" y="5"/>
                  </a:cubicBezTo>
                  <a:cubicBezTo>
                    <a:pt x="265" y="2"/>
                    <a:pt x="249" y="0"/>
                    <a:pt x="2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8"/>
            <p:cNvSpPr/>
            <p:nvPr/>
          </p:nvSpPr>
          <p:spPr>
            <a:xfrm>
              <a:off x="3127056" y="-542808"/>
              <a:ext cx="26454" cy="24071"/>
            </a:xfrm>
            <a:custGeom>
              <a:avLst/>
              <a:gdLst/>
              <a:ahLst/>
              <a:cxnLst/>
              <a:rect l="l" t="t" r="r" b="b"/>
              <a:pathLst>
                <a:path w="555" h="505" extrusionOk="0">
                  <a:moveTo>
                    <a:pt x="277" y="1"/>
                  </a:moveTo>
                  <a:cubicBezTo>
                    <a:pt x="162" y="1"/>
                    <a:pt x="59" y="80"/>
                    <a:pt x="32" y="196"/>
                  </a:cubicBezTo>
                  <a:cubicBezTo>
                    <a:pt x="0" y="332"/>
                    <a:pt x="84" y="467"/>
                    <a:pt x="220" y="498"/>
                  </a:cubicBezTo>
                  <a:cubicBezTo>
                    <a:pt x="239" y="503"/>
                    <a:pt x="258" y="505"/>
                    <a:pt x="277" y="505"/>
                  </a:cubicBezTo>
                  <a:cubicBezTo>
                    <a:pt x="392" y="505"/>
                    <a:pt x="496" y="426"/>
                    <a:pt x="523" y="310"/>
                  </a:cubicBezTo>
                  <a:cubicBezTo>
                    <a:pt x="554" y="174"/>
                    <a:pt x="468" y="39"/>
                    <a:pt x="334" y="7"/>
                  </a:cubicBezTo>
                  <a:cubicBezTo>
                    <a:pt x="315" y="3"/>
                    <a:pt x="296" y="1"/>
                    <a:pt x="2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p8"/>
            <p:cNvSpPr/>
            <p:nvPr/>
          </p:nvSpPr>
          <p:spPr>
            <a:xfrm>
              <a:off x="3235112" y="-728177"/>
              <a:ext cx="13537" cy="12393"/>
            </a:xfrm>
            <a:custGeom>
              <a:avLst/>
              <a:gdLst/>
              <a:ahLst/>
              <a:cxnLst/>
              <a:rect l="l" t="t" r="r" b="b"/>
              <a:pathLst>
                <a:path w="284" h="260" extrusionOk="0">
                  <a:moveTo>
                    <a:pt x="143" y="1"/>
                  </a:moveTo>
                  <a:cubicBezTo>
                    <a:pt x="83" y="1"/>
                    <a:pt x="30" y="42"/>
                    <a:pt x="16" y="101"/>
                  </a:cubicBezTo>
                  <a:cubicBezTo>
                    <a:pt x="1" y="171"/>
                    <a:pt x="44" y="239"/>
                    <a:pt x="114" y="256"/>
                  </a:cubicBezTo>
                  <a:cubicBezTo>
                    <a:pt x="123" y="258"/>
                    <a:pt x="132" y="259"/>
                    <a:pt x="141" y="259"/>
                  </a:cubicBezTo>
                  <a:cubicBezTo>
                    <a:pt x="200" y="259"/>
                    <a:pt x="254" y="219"/>
                    <a:pt x="268" y="159"/>
                  </a:cubicBezTo>
                  <a:cubicBezTo>
                    <a:pt x="283" y="90"/>
                    <a:pt x="241" y="21"/>
                    <a:pt x="171" y="4"/>
                  </a:cubicBezTo>
                  <a:cubicBezTo>
                    <a:pt x="162" y="2"/>
                    <a:pt x="152" y="1"/>
                    <a:pt x="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47" name="Google Shape;2547;p8"/>
          <p:cNvSpPr txBox="1">
            <a:spLocks noGrp="1"/>
          </p:cNvSpPr>
          <p:nvPr>
            <p:ph type="title"/>
          </p:nvPr>
        </p:nvSpPr>
        <p:spPr>
          <a:xfrm>
            <a:off x="745437" y="540000"/>
            <a:ext cx="7704000" cy="56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100"/>
              <a:buNone/>
            </a:pPr>
            <a:r>
              <a:rPr lang="vi-VN"/>
              <a:t>Thành phần cơ bản của  Web service </a:t>
            </a:r>
            <a:endParaRPr/>
          </a:p>
        </p:txBody>
      </p:sp>
      <p:sp>
        <p:nvSpPr>
          <p:cNvPr id="2548" name="Google Shape;2548;p8"/>
          <p:cNvSpPr/>
          <p:nvPr/>
        </p:nvSpPr>
        <p:spPr>
          <a:xfrm>
            <a:off x="3473975" y="4327746"/>
            <a:ext cx="57349" cy="57458"/>
          </a:xfrm>
          <a:custGeom>
            <a:avLst/>
            <a:gdLst/>
            <a:ahLst/>
            <a:cxnLst/>
            <a:rect l="l" t="t" r="r" b="b"/>
            <a:pathLst>
              <a:path w="523" h="524" extrusionOk="0">
                <a:moveTo>
                  <a:pt x="255" y="0"/>
                </a:moveTo>
                <a:cubicBezTo>
                  <a:pt x="255" y="0"/>
                  <a:pt x="236" y="121"/>
                  <a:pt x="232" y="234"/>
                </a:cubicBezTo>
                <a:cubicBezTo>
                  <a:pt x="144" y="240"/>
                  <a:pt x="0" y="269"/>
                  <a:pt x="0" y="269"/>
                </a:cubicBezTo>
                <a:cubicBezTo>
                  <a:pt x="0" y="269"/>
                  <a:pt x="121" y="287"/>
                  <a:pt x="232" y="291"/>
                </a:cubicBezTo>
                <a:cubicBezTo>
                  <a:pt x="235" y="405"/>
                  <a:pt x="256" y="524"/>
                  <a:pt x="256" y="524"/>
                </a:cubicBezTo>
                <a:cubicBezTo>
                  <a:pt x="256" y="524"/>
                  <a:pt x="283" y="380"/>
                  <a:pt x="290" y="292"/>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8"/>
          <p:cNvSpPr/>
          <p:nvPr/>
        </p:nvSpPr>
        <p:spPr>
          <a:xfrm>
            <a:off x="3416623" y="2188327"/>
            <a:ext cx="57349" cy="57458"/>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7"/>
                  <a:pt x="232" y="290"/>
                </a:cubicBezTo>
                <a:cubicBezTo>
                  <a:pt x="235" y="404"/>
                  <a:pt x="256" y="524"/>
                  <a:pt x="256" y="524"/>
                </a:cubicBezTo>
                <a:cubicBezTo>
                  <a:pt x="256" y="524"/>
                  <a:pt x="284" y="380"/>
                  <a:pt x="289" y="292"/>
                </a:cubicBezTo>
                <a:cubicBezTo>
                  <a:pt x="404" y="289"/>
                  <a:pt x="523" y="268"/>
                  <a:pt x="523" y="268"/>
                </a:cubicBezTo>
                <a:cubicBezTo>
                  <a:pt x="523" y="268"/>
                  <a:pt x="378" y="238"/>
                  <a:pt x="289"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8"/>
          <p:cNvSpPr/>
          <p:nvPr/>
        </p:nvSpPr>
        <p:spPr>
          <a:xfrm>
            <a:off x="1017009" y="1609950"/>
            <a:ext cx="57458" cy="57458"/>
          </a:xfrm>
          <a:custGeom>
            <a:avLst/>
            <a:gdLst/>
            <a:ahLst/>
            <a:cxnLst/>
            <a:rect l="l" t="t" r="r" b="b"/>
            <a:pathLst>
              <a:path w="524" h="524" extrusionOk="0">
                <a:moveTo>
                  <a:pt x="254" y="0"/>
                </a:moveTo>
                <a:cubicBezTo>
                  <a:pt x="254" y="0"/>
                  <a:pt x="236" y="121"/>
                  <a:pt x="232" y="234"/>
                </a:cubicBezTo>
                <a:cubicBezTo>
                  <a:pt x="143" y="240"/>
                  <a:pt x="1" y="268"/>
                  <a:pt x="1" y="268"/>
                </a:cubicBezTo>
                <a:cubicBezTo>
                  <a:pt x="1" y="268"/>
                  <a:pt x="121" y="287"/>
                  <a:pt x="232" y="290"/>
                </a:cubicBezTo>
                <a:cubicBezTo>
                  <a:pt x="235" y="404"/>
                  <a:pt x="256" y="524"/>
                  <a:pt x="256" y="524"/>
                </a:cubicBezTo>
                <a:cubicBezTo>
                  <a:pt x="256" y="524"/>
                  <a:pt x="283" y="381"/>
                  <a:pt x="290" y="292"/>
                </a:cubicBezTo>
                <a:cubicBezTo>
                  <a:pt x="404" y="289"/>
                  <a:pt x="523" y="268"/>
                  <a:pt x="523" y="268"/>
                </a:cubicBezTo>
                <a:cubicBezTo>
                  <a:pt x="523" y="268"/>
                  <a:pt x="379" y="238"/>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8"/>
          <p:cNvSpPr/>
          <p:nvPr/>
        </p:nvSpPr>
        <p:spPr>
          <a:xfrm>
            <a:off x="7148084" y="1552379"/>
            <a:ext cx="57458" cy="57568"/>
          </a:xfrm>
          <a:custGeom>
            <a:avLst/>
            <a:gdLst/>
            <a:ahLst/>
            <a:cxnLst/>
            <a:rect l="l" t="t" r="r" b="b"/>
            <a:pathLst>
              <a:path w="524" h="525" extrusionOk="0">
                <a:moveTo>
                  <a:pt x="256" y="1"/>
                </a:moveTo>
                <a:cubicBezTo>
                  <a:pt x="256" y="1"/>
                  <a:pt x="238" y="121"/>
                  <a:pt x="234" y="233"/>
                </a:cubicBezTo>
                <a:cubicBezTo>
                  <a:pt x="145" y="239"/>
                  <a:pt x="0" y="269"/>
                  <a:pt x="0" y="269"/>
                </a:cubicBezTo>
                <a:cubicBezTo>
                  <a:pt x="0" y="269"/>
                  <a:pt x="122" y="286"/>
                  <a:pt x="233" y="291"/>
                </a:cubicBezTo>
                <a:cubicBezTo>
                  <a:pt x="235" y="405"/>
                  <a:pt x="256" y="524"/>
                  <a:pt x="256" y="524"/>
                </a:cubicBezTo>
                <a:cubicBezTo>
                  <a:pt x="256" y="524"/>
                  <a:pt x="285" y="381"/>
                  <a:pt x="291" y="292"/>
                </a:cubicBezTo>
                <a:cubicBezTo>
                  <a:pt x="405" y="290"/>
                  <a:pt x="524" y="269"/>
                  <a:pt x="524" y="269"/>
                </a:cubicBezTo>
                <a:cubicBezTo>
                  <a:pt x="524" y="269"/>
                  <a:pt x="380" y="238"/>
                  <a:pt x="291" y="233"/>
                </a:cubicBezTo>
                <a:cubicBezTo>
                  <a:pt x="285" y="144"/>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8"/>
          <p:cNvSpPr/>
          <p:nvPr/>
        </p:nvSpPr>
        <p:spPr>
          <a:xfrm>
            <a:off x="5416499" y="4270177"/>
            <a:ext cx="57458" cy="57568"/>
          </a:xfrm>
          <a:custGeom>
            <a:avLst/>
            <a:gdLst/>
            <a:ahLst/>
            <a:cxnLst/>
            <a:rect l="l" t="t" r="r" b="b"/>
            <a:pathLst>
              <a:path w="524" h="525" extrusionOk="0">
                <a:moveTo>
                  <a:pt x="255" y="1"/>
                </a:moveTo>
                <a:cubicBezTo>
                  <a:pt x="255" y="1"/>
                  <a:pt x="236" y="121"/>
                  <a:pt x="232" y="233"/>
                </a:cubicBezTo>
                <a:cubicBezTo>
                  <a:pt x="143" y="240"/>
                  <a:pt x="1" y="269"/>
                  <a:pt x="1" y="269"/>
                </a:cubicBezTo>
                <a:cubicBezTo>
                  <a:pt x="1" y="269"/>
                  <a:pt x="121" y="287"/>
                  <a:pt x="232" y="291"/>
                </a:cubicBezTo>
                <a:cubicBezTo>
                  <a:pt x="235" y="405"/>
                  <a:pt x="256" y="524"/>
                  <a:pt x="256" y="524"/>
                </a:cubicBezTo>
                <a:cubicBezTo>
                  <a:pt x="256"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8"/>
          <p:cNvSpPr/>
          <p:nvPr/>
        </p:nvSpPr>
        <p:spPr>
          <a:xfrm>
            <a:off x="7636116" y="3635934"/>
            <a:ext cx="57349" cy="57568"/>
          </a:xfrm>
          <a:custGeom>
            <a:avLst/>
            <a:gdLst/>
            <a:ahLst/>
            <a:cxnLst/>
            <a:rect l="l" t="t" r="r" b="b"/>
            <a:pathLst>
              <a:path w="523" h="525" extrusionOk="0">
                <a:moveTo>
                  <a:pt x="255" y="1"/>
                </a:moveTo>
                <a:cubicBezTo>
                  <a:pt x="255" y="1"/>
                  <a:pt x="236" y="121"/>
                  <a:pt x="233" y="234"/>
                </a:cubicBezTo>
                <a:cubicBezTo>
                  <a:pt x="144" y="240"/>
                  <a:pt x="0" y="270"/>
                  <a:pt x="0" y="270"/>
                </a:cubicBezTo>
                <a:cubicBezTo>
                  <a:pt x="0" y="270"/>
                  <a:pt x="121" y="288"/>
                  <a:pt x="233" y="292"/>
                </a:cubicBezTo>
                <a:cubicBezTo>
                  <a:pt x="235" y="405"/>
                  <a:pt x="256" y="524"/>
                  <a:pt x="256" y="524"/>
                </a:cubicBezTo>
                <a:cubicBezTo>
                  <a:pt x="256" y="524"/>
                  <a:pt x="283" y="382"/>
                  <a:pt x="290" y="293"/>
                </a:cubicBezTo>
                <a:cubicBezTo>
                  <a:pt x="403" y="291"/>
                  <a:pt x="523" y="270"/>
                  <a:pt x="523" y="270"/>
                </a:cubicBezTo>
                <a:cubicBezTo>
                  <a:pt x="523" y="270"/>
                  <a:pt x="379" y="239"/>
                  <a:pt x="290" y="234"/>
                </a:cubicBezTo>
                <a:cubicBezTo>
                  <a:pt x="283"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8"/>
          <p:cNvSpPr/>
          <p:nvPr/>
        </p:nvSpPr>
        <p:spPr>
          <a:xfrm>
            <a:off x="8146349" y="757237"/>
            <a:ext cx="129830" cy="129830"/>
          </a:xfrm>
          <a:custGeom>
            <a:avLst/>
            <a:gdLst/>
            <a:ahLst/>
            <a:cxnLst/>
            <a:rect l="l" t="t" r="r" b="b"/>
            <a:pathLst>
              <a:path w="1184" h="1184" extrusionOk="0">
                <a:moveTo>
                  <a:pt x="576" y="1"/>
                </a:moveTo>
                <a:cubicBezTo>
                  <a:pt x="576" y="1"/>
                  <a:pt x="533" y="273"/>
                  <a:pt x="525" y="526"/>
                </a:cubicBezTo>
                <a:cubicBezTo>
                  <a:pt x="325" y="541"/>
                  <a:pt x="1" y="608"/>
                  <a:pt x="1" y="608"/>
                </a:cubicBezTo>
                <a:cubicBezTo>
                  <a:pt x="1" y="608"/>
                  <a:pt x="272" y="650"/>
                  <a:pt x="524" y="659"/>
                </a:cubicBezTo>
                <a:cubicBezTo>
                  <a:pt x="529" y="917"/>
                  <a:pt x="576" y="1184"/>
                  <a:pt x="576" y="1184"/>
                </a:cubicBezTo>
                <a:cubicBezTo>
                  <a:pt x="576" y="1184"/>
                  <a:pt x="641" y="860"/>
                  <a:pt x="657" y="660"/>
                </a:cubicBezTo>
                <a:cubicBezTo>
                  <a:pt x="916" y="655"/>
                  <a:pt x="1184" y="608"/>
                  <a:pt x="1184" y="608"/>
                </a:cubicBezTo>
                <a:cubicBezTo>
                  <a:pt x="1184" y="608"/>
                  <a:pt x="858" y="541"/>
                  <a:pt x="657"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8"/>
          <p:cNvSpPr/>
          <p:nvPr/>
        </p:nvSpPr>
        <p:spPr>
          <a:xfrm>
            <a:off x="5686064" y="1440235"/>
            <a:ext cx="129830" cy="129830"/>
          </a:xfrm>
          <a:custGeom>
            <a:avLst/>
            <a:gdLst/>
            <a:ahLst/>
            <a:cxnLst/>
            <a:rect l="l" t="t" r="r" b="b"/>
            <a:pathLst>
              <a:path w="1184" h="1184" extrusionOk="0">
                <a:moveTo>
                  <a:pt x="576" y="1"/>
                </a:moveTo>
                <a:cubicBezTo>
                  <a:pt x="576" y="1"/>
                  <a:pt x="533" y="273"/>
                  <a:pt x="525" y="526"/>
                </a:cubicBezTo>
                <a:cubicBezTo>
                  <a:pt x="325" y="541"/>
                  <a:pt x="0" y="608"/>
                  <a:pt x="0" y="608"/>
                </a:cubicBezTo>
                <a:cubicBezTo>
                  <a:pt x="0" y="608"/>
                  <a:pt x="272" y="650"/>
                  <a:pt x="524" y="659"/>
                </a:cubicBezTo>
                <a:cubicBezTo>
                  <a:pt x="529" y="917"/>
                  <a:pt x="576" y="1184"/>
                  <a:pt x="576" y="1184"/>
                </a:cubicBezTo>
                <a:cubicBezTo>
                  <a:pt x="576" y="1184"/>
                  <a:pt x="641" y="860"/>
                  <a:pt x="657" y="660"/>
                </a:cubicBezTo>
                <a:cubicBezTo>
                  <a:pt x="915" y="655"/>
                  <a:pt x="1183" y="608"/>
                  <a:pt x="1183" y="608"/>
                </a:cubicBezTo>
                <a:cubicBezTo>
                  <a:pt x="1183" y="608"/>
                  <a:pt x="858" y="541"/>
                  <a:pt x="657" y="526"/>
                </a:cubicBezTo>
                <a:cubicBezTo>
                  <a:pt x="642"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8"/>
          <p:cNvSpPr/>
          <p:nvPr/>
        </p:nvSpPr>
        <p:spPr>
          <a:xfrm>
            <a:off x="4571989" y="2658310"/>
            <a:ext cx="259440" cy="259330"/>
          </a:xfrm>
          <a:custGeom>
            <a:avLst/>
            <a:gdLst/>
            <a:ahLst/>
            <a:cxnLst/>
            <a:rect l="l" t="t" r="r" b="b"/>
            <a:pathLst>
              <a:path w="2366" h="2365" extrusionOk="0">
                <a:moveTo>
                  <a:pt x="1151" y="1"/>
                </a:moveTo>
                <a:cubicBezTo>
                  <a:pt x="1151" y="1"/>
                  <a:pt x="1067" y="546"/>
                  <a:pt x="1049" y="1052"/>
                </a:cubicBezTo>
                <a:cubicBezTo>
                  <a:pt x="649" y="1080"/>
                  <a:pt x="1" y="1214"/>
                  <a:pt x="1" y="1214"/>
                </a:cubicBezTo>
                <a:cubicBezTo>
                  <a:pt x="1" y="1214"/>
                  <a:pt x="543" y="1299"/>
                  <a:pt x="1048" y="1316"/>
                </a:cubicBezTo>
                <a:cubicBezTo>
                  <a:pt x="1059" y="1832"/>
                  <a:pt x="1151" y="2365"/>
                  <a:pt x="1151" y="2365"/>
                </a:cubicBezTo>
                <a:cubicBezTo>
                  <a:pt x="1151" y="2365"/>
                  <a:pt x="1283" y="1718"/>
                  <a:pt x="1314" y="1318"/>
                </a:cubicBezTo>
                <a:cubicBezTo>
                  <a:pt x="1829" y="1306"/>
                  <a:pt x="2366" y="1214"/>
                  <a:pt x="2366" y="1214"/>
                </a:cubicBezTo>
                <a:cubicBezTo>
                  <a:pt x="2366" y="1214"/>
                  <a:pt x="1714" y="1080"/>
                  <a:pt x="1314" y="1052"/>
                </a:cubicBezTo>
                <a:cubicBezTo>
                  <a:pt x="1284" y="651"/>
                  <a:pt x="1151" y="1"/>
                  <a:pt x="1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8"/>
          <p:cNvSpPr/>
          <p:nvPr/>
        </p:nvSpPr>
        <p:spPr>
          <a:xfrm>
            <a:off x="1411479" y="3122242"/>
            <a:ext cx="64915" cy="64805"/>
          </a:xfrm>
          <a:custGeom>
            <a:avLst/>
            <a:gdLst/>
            <a:ahLst/>
            <a:cxnLst/>
            <a:rect l="l" t="t" r="r" b="b"/>
            <a:pathLst>
              <a:path w="592" h="591" extrusionOk="0">
                <a:moveTo>
                  <a:pt x="287" y="0"/>
                </a:moveTo>
                <a:cubicBezTo>
                  <a:pt x="287" y="0"/>
                  <a:pt x="266" y="136"/>
                  <a:pt x="262" y="264"/>
                </a:cubicBezTo>
                <a:cubicBezTo>
                  <a:pt x="162" y="270"/>
                  <a:pt x="0" y="304"/>
                  <a:pt x="0" y="304"/>
                </a:cubicBezTo>
                <a:cubicBezTo>
                  <a:pt x="0" y="304"/>
                  <a:pt x="136" y="325"/>
                  <a:pt x="262" y="329"/>
                </a:cubicBezTo>
                <a:cubicBezTo>
                  <a:pt x="265" y="458"/>
                  <a:pt x="288" y="591"/>
                  <a:pt x="288" y="591"/>
                </a:cubicBezTo>
                <a:cubicBezTo>
                  <a:pt x="288" y="591"/>
                  <a:pt x="321" y="428"/>
                  <a:pt x="329" y="329"/>
                </a:cubicBezTo>
                <a:cubicBezTo>
                  <a:pt x="459" y="327"/>
                  <a:pt x="592" y="303"/>
                  <a:pt x="592" y="303"/>
                </a:cubicBezTo>
                <a:cubicBezTo>
                  <a:pt x="592" y="303"/>
                  <a:pt x="428" y="269"/>
                  <a:pt x="329" y="262"/>
                </a:cubicBezTo>
                <a:cubicBezTo>
                  <a:pt x="321" y="165"/>
                  <a:pt x="287" y="0"/>
                  <a:pt x="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58" name="Google Shape;2558;p8"/>
          <p:cNvGrpSpPr/>
          <p:nvPr/>
        </p:nvGrpSpPr>
        <p:grpSpPr>
          <a:xfrm>
            <a:off x="7927112" y="98194"/>
            <a:ext cx="994474" cy="957721"/>
            <a:chOff x="5366167" y="5516939"/>
            <a:chExt cx="454533" cy="437755"/>
          </a:xfrm>
        </p:grpSpPr>
        <p:sp>
          <p:nvSpPr>
            <p:cNvPr id="2559" name="Google Shape;2559;p8"/>
            <p:cNvSpPr/>
            <p:nvPr/>
          </p:nvSpPr>
          <p:spPr>
            <a:xfrm>
              <a:off x="5366167" y="5516939"/>
              <a:ext cx="454533" cy="437755"/>
            </a:xfrm>
            <a:custGeom>
              <a:avLst/>
              <a:gdLst/>
              <a:ahLst/>
              <a:cxnLst/>
              <a:rect l="l" t="t" r="r" b="b"/>
              <a:pathLst>
                <a:path w="9536" h="9184" extrusionOk="0">
                  <a:moveTo>
                    <a:pt x="6617" y="0"/>
                  </a:moveTo>
                  <a:cubicBezTo>
                    <a:pt x="6616" y="0"/>
                    <a:pt x="1" y="1109"/>
                    <a:pt x="1846" y="6533"/>
                  </a:cubicBezTo>
                  <a:cubicBezTo>
                    <a:pt x="2549" y="8600"/>
                    <a:pt x="4099" y="9183"/>
                    <a:pt x="5624" y="9183"/>
                  </a:cubicBezTo>
                  <a:cubicBezTo>
                    <a:pt x="7600" y="9183"/>
                    <a:pt x="9535" y="8203"/>
                    <a:pt x="9535" y="8203"/>
                  </a:cubicBezTo>
                  <a:cubicBezTo>
                    <a:pt x="9535" y="8203"/>
                    <a:pt x="6629" y="7387"/>
                    <a:pt x="5549" y="4796"/>
                  </a:cubicBezTo>
                  <a:cubicBezTo>
                    <a:pt x="4468" y="2205"/>
                    <a:pt x="6617" y="0"/>
                    <a:pt x="6617"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8"/>
            <p:cNvSpPr/>
            <p:nvPr/>
          </p:nvSpPr>
          <p:spPr>
            <a:xfrm>
              <a:off x="5501964" y="5878573"/>
              <a:ext cx="55816" cy="40325"/>
            </a:xfrm>
            <a:custGeom>
              <a:avLst/>
              <a:gdLst/>
              <a:ahLst/>
              <a:cxnLst/>
              <a:rect l="l" t="t" r="r" b="b"/>
              <a:pathLst>
                <a:path w="1171" h="846" extrusionOk="0">
                  <a:moveTo>
                    <a:pt x="21" y="1"/>
                  </a:moveTo>
                  <a:cubicBezTo>
                    <a:pt x="11" y="1"/>
                    <a:pt x="1" y="13"/>
                    <a:pt x="6" y="24"/>
                  </a:cubicBezTo>
                  <a:cubicBezTo>
                    <a:pt x="240" y="402"/>
                    <a:pt x="681" y="771"/>
                    <a:pt x="1130" y="846"/>
                  </a:cubicBezTo>
                  <a:cubicBezTo>
                    <a:pt x="1131" y="846"/>
                    <a:pt x="1132" y="846"/>
                    <a:pt x="1134" y="846"/>
                  </a:cubicBezTo>
                  <a:cubicBezTo>
                    <a:pt x="1154" y="846"/>
                    <a:pt x="1170" y="817"/>
                    <a:pt x="1146" y="805"/>
                  </a:cubicBezTo>
                  <a:cubicBezTo>
                    <a:pt x="939" y="715"/>
                    <a:pt x="734" y="646"/>
                    <a:pt x="546" y="516"/>
                  </a:cubicBezTo>
                  <a:cubicBezTo>
                    <a:pt x="341" y="376"/>
                    <a:pt x="180" y="199"/>
                    <a:pt x="30" y="6"/>
                  </a:cubicBezTo>
                  <a:cubicBezTo>
                    <a:pt x="28" y="2"/>
                    <a:pt x="24" y="1"/>
                    <a:pt x="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8"/>
            <p:cNvSpPr/>
            <p:nvPr/>
          </p:nvSpPr>
          <p:spPr>
            <a:xfrm>
              <a:off x="5521697" y="5887915"/>
              <a:ext cx="56006" cy="22307"/>
            </a:xfrm>
            <a:custGeom>
              <a:avLst/>
              <a:gdLst/>
              <a:ahLst/>
              <a:cxnLst/>
              <a:rect l="l" t="t" r="r" b="b"/>
              <a:pathLst>
                <a:path w="1175" h="468" extrusionOk="0">
                  <a:moveTo>
                    <a:pt x="31" y="1"/>
                  </a:moveTo>
                  <a:cubicBezTo>
                    <a:pt x="15" y="1"/>
                    <a:pt x="1" y="20"/>
                    <a:pt x="16" y="33"/>
                  </a:cubicBezTo>
                  <a:cubicBezTo>
                    <a:pt x="318" y="319"/>
                    <a:pt x="709" y="467"/>
                    <a:pt x="1124" y="467"/>
                  </a:cubicBezTo>
                  <a:cubicBezTo>
                    <a:pt x="1127" y="467"/>
                    <a:pt x="1129" y="467"/>
                    <a:pt x="1132" y="467"/>
                  </a:cubicBezTo>
                  <a:cubicBezTo>
                    <a:pt x="1174" y="467"/>
                    <a:pt x="1174" y="401"/>
                    <a:pt x="1131" y="401"/>
                  </a:cubicBezTo>
                  <a:cubicBezTo>
                    <a:pt x="724" y="394"/>
                    <a:pt x="363" y="257"/>
                    <a:pt x="44" y="6"/>
                  </a:cubicBezTo>
                  <a:cubicBezTo>
                    <a:pt x="40" y="2"/>
                    <a:pt x="35" y="1"/>
                    <a:pt x="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8"/>
            <p:cNvSpPr/>
            <p:nvPr/>
          </p:nvSpPr>
          <p:spPr>
            <a:xfrm>
              <a:off x="5595292" y="5572707"/>
              <a:ext cx="30267" cy="50906"/>
            </a:xfrm>
            <a:custGeom>
              <a:avLst/>
              <a:gdLst/>
              <a:ahLst/>
              <a:cxnLst/>
              <a:rect l="l" t="t" r="r" b="b"/>
              <a:pathLst>
                <a:path w="635" h="1068" extrusionOk="0">
                  <a:moveTo>
                    <a:pt x="618" y="1"/>
                  </a:moveTo>
                  <a:cubicBezTo>
                    <a:pt x="616" y="1"/>
                    <a:pt x="615" y="1"/>
                    <a:pt x="613" y="2"/>
                  </a:cubicBezTo>
                  <a:cubicBezTo>
                    <a:pt x="199" y="137"/>
                    <a:pt x="1" y="660"/>
                    <a:pt x="64" y="1058"/>
                  </a:cubicBezTo>
                  <a:cubicBezTo>
                    <a:pt x="65" y="1065"/>
                    <a:pt x="71" y="1068"/>
                    <a:pt x="77" y="1068"/>
                  </a:cubicBezTo>
                  <a:cubicBezTo>
                    <a:pt x="84" y="1068"/>
                    <a:pt x="92" y="1063"/>
                    <a:pt x="91" y="1054"/>
                  </a:cubicBezTo>
                  <a:cubicBezTo>
                    <a:pt x="65" y="846"/>
                    <a:pt x="99" y="641"/>
                    <a:pt x="196" y="456"/>
                  </a:cubicBezTo>
                  <a:cubicBezTo>
                    <a:pt x="298" y="260"/>
                    <a:pt x="452" y="150"/>
                    <a:pt x="625" y="27"/>
                  </a:cubicBezTo>
                  <a:cubicBezTo>
                    <a:pt x="634" y="19"/>
                    <a:pt x="630" y="1"/>
                    <a:pt x="6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8"/>
            <p:cNvSpPr/>
            <p:nvPr/>
          </p:nvSpPr>
          <p:spPr>
            <a:xfrm>
              <a:off x="5613739" y="5582812"/>
              <a:ext cx="15872" cy="17970"/>
            </a:xfrm>
            <a:custGeom>
              <a:avLst/>
              <a:gdLst/>
              <a:ahLst/>
              <a:cxnLst/>
              <a:rect l="l" t="t" r="r" b="b"/>
              <a:pathLst>
                <a:path w="333" h="377" extrusionOk="0">
                  <a:moveTo>
                    <a:pt x="304" y="0"/>
                  </a:moveTo>
                  <a:cubicBezTo>
                    <a:pt x="302" y="0"/>
                    <a:pt x="300" y="1"/>
                    <a:pt x="298" y="1"/>
                  </a:cubicBezTo>
                  <a:cubicBezTo>
                    <a:pt x="140" y="43"/>
                    <a:pt x="31" y="200"/>
                    <a:pt x="2" y="356"/>
                  </a:cubicBezTo>
                  <a:cubicBezTo>
                    <a:pt x="0" y="368"/>
                    <a:pt x="10" y="376"/>
                    <a:pt x="19" y="376"/>
                  </a:cubicBezTo>
                  <a:cubicBezTo>
                    <a:pt x="25" y="376"/>
                    <a:pt x="30" y="373"/>
                    <a:pt x="33" y="364"/>
                  </a:cubicBezTo>
                  <a:cubicBezTo>
                    <a:pt x="74" y="209"/>
                    <a:pt x="180" y="115"/>
                    <a:pt x="314" y="38"/>
                  </a:cubicBezTo>
                  <a:cubicBezTo>
                    <a:pt x="332" y="28"/>
                    <a:pt x="323" y="0"/>
                    <a:pt x="3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8"/>
            <p:cNvSpPr/>
            <p:nvPr/>
          </p:nvSpPr>
          <p:spPr>
            <a:xfrm>
              <a:off x="5469218" y="5683575"/>
              <a:ext cx="23499" cy="23499"/>
            </a:xfrm>
            <a:custGeom>
              <a:avLst/>
              <a:gdLst/>
              <a:ahLst/>
              <a:cxnLst/>
              <a:rect l="l" t="t" r="r" b="b"/>
              <a:pathLst>
                <a:path w="493" h="493" extrusionOk="0">
                  <a:moveTo>
                    <a:pt x="246" y="1"/>
                  </a:moveTo>
                  <a:cubicBezTo>
                    <a:pt x="110" y="1"/>
                    <a:pt x="0" y="111"/>
                    <a:pt x="0" y="247"/>
                  </a:cubicBezTo>
                  <a:cubicBezTo>
                    <a:pt x="0" y="383"/>
                    <a:pt x="110" y="493"/>
                    <a:pt x="246" y="493"/>
                  </a:cubicBezTo>
                  <a:cubicBezTo>
                    <a:pt x="383" y="493"/>
                    <a:pt x="492" y="383"/>
                    <a:pt x="492" y="247"/>
                  </a:cubicBezTo>
                  <a:cubicBezTo>
                    <a:pt x="492" y="111"/>
                    <a:pt x="383" y="1"/>
                    <a:pt x="2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8"/>
            <p:cNvSpPr/>
            <p:nvPr/>
          </p:nvSpPr>
          <p:spPr>
            <a:xfrm>
              <a:off x="5441430" y="5716607"/>
              <a:ext cx="42851" cy="39705"/>
            </a:xfrm>
            <a:custGeom>
              <a:avLst/>
              <a:gdLst/>
              <a:ahLst/>
              <a:cxnLst/>
              <a:rect l="l" t="t" r="r" b="b"/>
              <a:pathLst>
                <a:path w="899" h="833" extrusionOk="0">
                  <a:moveTo>
                    <a:pt x="448" y="1"/>
                  </a:moveTo>
                  <a:cubicBezTo>
                    <a:pt x="249" y="1"/>
                    <a:pt x="75" y="143"/>
                    <a:pt x="39" y="345"/>
                  </a:cubicBezTo>
                  <a:cubicBezTo>
                    <a:pt x="0" y="572"/>
                    <a:pt x="151" y="787"/>
                    <a:pt x="378" y="827"/>
                  </a:cubicBezTo>
                  <a:cubicBezTo>
                    <a:pt x="402" y="831"/>
                    <a:pt x="426" y="833"/>
                    <a:pt x="449" y="833"/>
                  </a:cubicBezTo>
                  <a:cubicBezTo>
                    <a:pt x="648" y="833"/>
                    <a:pt x="824" y="690"/>
                    <a:pt x="859" y="487"/>
                  </a:cubicBezTo>
                  <a:cubicBezTo>
                    <a:pt x="899" y="261"/>
                    <a:pt x="747" y="46"/>
                    <a:pt x="521" y="7"/>
                  </a:cubicBezTo>
                  <a:cubicBezTo>
                    <a:pt x="496" y="3"/>
                    <a:pt x="472" y="1"/>
                    <a:pt x="448"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8"/>
            <p:cNvSpPr/>
            <p:nvPr/>
          </p:nvSpPr>
          <p:spPr>
            <a:xfrm>
              <a:off x="5548533" y="5683575"/>
              <a:ext cx="23499" cy="23499"/>
            </a:xfrm>
            <a:custGeom>
              <a:avLst/>
              <a:gdLst/>
              <a:ahLst/>
              <a:cxnLst/>
              <a:rect l="l" t="t" r="r" b="b"/>
              <a:pathLst>
                <a:path w="493" h="493" extrusionOk="0">
                  <a:moveTo>
                    <a:pt x="247" y="1"/>
                  </a:moveTo>
                  <a:cubicBezTo>
                    <a:pt x="111" y="1"/>
                    <a:pt x="1" y="111"/>
                    <a:pt x="1" y="247"/>
                  </a:cubicBezTo>
                  <a:cubicBezTo>
                    <a:pt x="1" y="383"/>
                    <a:pt x="111" y="493"/>
                    <a:pt x="247" y="493"/>
                  </a:cubicBezTo>
                  <a:cubicBezTo>
                    <a:pt x="382" y="493"/>
                    <a:pt x="493" y="383"/>
                    <a:pt x="493" y="247"/>
                  </a:cubicBezTo>
                  <a:cubicBezTo>
                    <a:pt x="493" y="111"/>
                    <a:pt x="382" y="1"/>
                    <a:pt x="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p8"/>
            <p:cNvSpPr/>
            <p:nvPr/>
          </p:nvSpPr>
          <p:spPr>
            <a:xfrm>
              <a:off x="5556779" y="5716512"/>
              <a:ext cx="42899" cy="39753"/>
            </a:xfrm>
            <a:custGeom>
              <a:avLst/>
              <a:gdLst/>
              <a:ahLst/>
              <a:cxnLst/>
              <a:rect l="l" t="t" r="r" b="b"/>
              <a:pathLst>
                <a:path w="900" h="834" extrusionOk="0">
                  <a:moveTo>
                    <a:pt x="450" y="1"/>
                  </a:moveTo>
                  <a:cubicBezTo>
                    <a:pt x="251" y="1"/>
                    <a:pt x="75" y="144"/>
                    <a:pt x="40" y="346"/>
                  </a:cubicBezTo>
                  <a:cubicBezTo>
                    <a:pt x="1" y="572"/>
                    <a:pt x="152" y="788"/>
                    <a:pt x="379" y="828"/>
                  </a:cubicBezTo>
                  <a:cubicBezTo>
                    <a:pt x="402" y="832"/>
                    <a:pt x="426" y="834"/>
                    <a:pt x="449" y="834"/>
                  </a:cubicBezTo>
                  <a:cubicBezTo>
                    <a:pt x="649" y="834"/>
                    <a:pt x="824" y="691"/>
                    <a:pt x="860" y="488"/>
                  </a:cubicBezTo>
                  <a:cubicBezTo>
                    <a:pt x="900" y="262"/>
                    <a:pt x="748" y="47"/>
                    <a:pt x="521" y="7"/>
                  </a:cubicBezTo>
                  <a:cubicBezTo>
                    <a:pt x="497" y="3"/>
                    <a:pt x="474" y="1"/>
                    <a:pt x="450"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8"/>
            <p:cNvSpPr/>
            <p:nvPr/>
          </p:nvSpPr>
          <p:spPr>
            <a:xfrm>
              <a:off x="5503108" y="5707503"/>
              <a:ext cx="43041" cy="24976"/>
            </a:xfrm>
            <a:custGeom>
              <a:avLst/>
              <a:gdLst/>
              <a:ahLst/>
              <a:cxnLst/>
              <a:rect l="l" t="t" r="r" b="b"/>
              <a:pathLst>
                <a:path w="903" h="524" extrusionOk="0">
                  <a:moveTo>
                    <a:pt x="826" y="0"/>
                  </a:moveTo>
                  <a:cubicBezTo>
                    <a:pt x="825" y="0"/>
                    <a:pt x="825" y="0"/>
                    <a:pt x="824" y="0"/>
                  </a:cubicBezTo>
                  <a:cubicBezTo>
                    <a:pt x="788" y="2"/>
                    <a:pt x="761" y="33"/>
                    <a:pt x="763" y="68"/>
                  </a:cubicBezTo>
                  <a:cubicBezTo>
                    <a:pt x="764" y="100"/>
                    <a:pt x="773" y="374"/>
                    <a:pt x="468" y="393"/>
                  </a:cubicBezTo>
                  <a:cubicBezTo>
                    <a:pt x="457" y="393"/>
                    <a:pt x="445" y="394"/>
                    <a:pt x="434" y="394"/>
                  </a:cubicBezTo>
                  <a:cubicBezTo>
                    <a:pt x="343" y="394"/>
                    <a:pt x="271" y="370"/>
                    <a:pt x="220" y="322"/>
                  </a:cubicBezTo>
                  <a:cubicBezTo>
                    <a:pt x="131" y="240"/>
                    <a:pt x="129" y="107"/>
                    <a:pt x="129" y="105"/>
                  </a:cubicBezTo>
                  <a:cubicBezTo>
                    <a:pt x="129" y="69"/>
                    <a:pt x="101" y="41"/>
                    <a:pt x="65" y="41"/>
                  </a:cubicBezTo>
                  <a:cubicBezTo>
                    <a:pt x="30" y="41"/>
                    <a:pt x="0" y="69"/>
                    <a:pt x="0" y="105"/>
                  </a:cubicBezTo>
                  <a:cubicBezTo>
                    <a:pt x="0" y="112"/>
                    <a:pt x="2" y="293"/>
                    <a:pt x="133" y="416"/>
                  </a:cubicBezTo>
                  <a:cubicBezTo>
                    <a:pt x="209" y="487"/>
                    <a:pt x="311" y="524"/>
                    <a:pt x="436" y="524"/>
                  </a:cubicBezTo>
                  <a:cubicBezTo>
                    <a:pt x="448" y="524"/>
                    <a:pt x="463" y="522"/>
                    <a:pt x="475" y="522"/>
                  </a:cubicBezTo>
                  <a:cubicBezTo>
                    <a:pt x="607" y="514"/>
                    <a:pt x="711" y="467"/>
                    <a:pt x="784" y="384"/>
                  </a:cubicBezTo>
                  <a:cubicBezTo>
                    <a:pt x="903" y="250"/>
                    <a:pt x="892" y="68"/>
                    <a:pt x="892" y="60"/>
                  </a:cubicBezTo>
                  <a:cubicBezTo>
                    <a:pt x="889" y="26"/>
                    <a:pt x="862" y="0"/>
                    <a:pt x="8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69" name="Google Shape;2569;p8"/>
          <p:cNvGrpSpPr/>
          <p:nvPr/>
        </p:nvGrpSpPr>
        <p:grpSpPr>
          <a:xfrm>
            <a:off x="265401" y="578785"/>
            <a:ext cx="453851" cy="411916"/>
            <a:chOff x="2345588" y="3008044"/>
            <a:chExt cx="250194" cy="227076"/>
          </a:xfrm>
        </p:grpSpPr>
        <p:sp>
          <p:nvSpPr>
            <p:cNvPr id="2570" name="Google Shape;2570;p8"/>
            <p:cNvSpPr/>
            <p:nvPr/>
          </p:nvSpPr>
          <p:spPr>
            <a:xfrm>
              <a:off x="2345588" y="3008044"/>
              <a:ext cx="250194" cy="227076"/>
            </a:xfrm>
            <a:custGeom>
              <a:avLst/>
              <a:gdLst/>
              <a:ahLst/>
              <a:cxnLst/>
              <a:rect l="l" t="t" r="r" b="b"/>
              <a:pathLst>
                <a:path w="5249" h="4764" extrusionOk="0">
                  <a:moveTo>
                    <a:pt x="1" y="0"/>
                  </a:moveTo>
                  <a:lnTo>
                    <a:pt x="1" y="0"/>
                  </a:lnTo>
                  <a:cubicBezTo>
                    <a:pt x="1140" y="551"/>
                    <a:pt x="1705" y="2062"/>
                    <a:pt x="1704" y="2063"/>
                  </a:cubicBezTo>
                  <a:lnTo>
                    <a:pt x="1212" y="2063"/>
                  </a:lnTo>
                  <a:cubicBezTo>
                    <a:pt x="1212" y="2063"/>
                    <a:pt x="2097" y="4045"/>
                    <a:pt x="2893" y="4545"/>
                  </a:cubicBezTo>
                  <a:cubicBezTo>
                    <a:pt x="3128" y="4692"/>
                    <a:pt x="3399" y="4763"/>
                    <a:pt x="3665" y="4763"/>
                  </a:cubicBezTo>
                  <a:cubicBezTo>
                    <a:pt x="4483" y="4763"/>
                    <a:pt x="5249" y="4093"/>
                    <a:pt x="4735" y="2916"/>
                  </a:cubicBezTo>
                  <a:cubicBezTo>
                    <a:pt x="4055" y="1356"/>
                    <a:pt x="2840" y="984"/>
                    <a:pt x="2840" y="984"/>
                  </a:cubicBezTo>
                  <a:lnTo>
                    <a:pt x="2840" y="984"/>
                  </a:lnTo>
                  <a:lnTo>
                    <a:pt x="2928" y="1512"/>
                  </a:lnTo>
                  <a:cubicBezTo>
                    <a:pt x="2928" y="1512"/>
                    <a:pt x="2490" y="956"/>
                    <a:pt x="1801" y="590"/>
                  </a:cubicBezTo>
                  <a:cubicBezTo>
                    <a:pt x="1257" y="300"/>
                    <a:pt x="1" y="0"/>
                    <a:pt x="1" y="0"/>
                  </a:cubicBezTo>
                  <a:close/>
                </a:path>
              </a:pathLst>
            </a:custGeom>
            <a:solidFill>
              <a:srgbClr val="F8D5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8"/>
            <p:cNvSpPr/>
            <p:nvPr/>
          </p:nvSpPr>
          <p:spPr>
            <a:xfrm>
              <a:off x="2444445" y="3089551"/>
              <a:ext cx="129458" cy="139658"/>
            </a:xfrm>
            <a:custGeom>
              <a:avLst/>
              <a:gdLst/>
              <a:ahLst/>
              <a:cxnLst/>
              <a:rect l="l" t="t" r="r" b="b"/>
              <a:pathLst>
                <a:path w="2716" h="2930" extrusionOk="0">
                  <a:moveTo>
                    <a:pt x="0" y="1"/>
                  </a:moveTo>
                  <a:cubicBezTo>
                    <a:pt x="0" y="1"/>
                    <a:pt x="377" y="385"/>
                    <a:pt x="504" y="757"/>
                  </a:cubicBezTo>
                  <a:cubicBezTo>
                    <a:pt x="622" y="1102"/>
                    <a:pt x="618" y="1399"/>
                    <a:pt x="618" y="1399"/>
                  </a:cubicBezTo>
                  <a:lnTo>
                    <a:pt x="185" y="1038"/>
                  </a:lnTo>
                  <a:lnTo>
                    <a:pt x="185" y="1038"/>
                  </a:lnTo>
                  <a:cubicBezTo>
                    <a:pt x="185" y="1038"/>
                    <a:pt x="194" y="1333"/>
                    <a:pt x="347" y="1703"/>
                  </a:cubicBezTo>
                  <a:cubicBezTo>
                    <a:pt x="500" y="2074"/>
                    <a:pt x="975" y="2563"/>
                    <a:pt x="1224" y="2735"/>
                  </a:cubicBezTo>
                  <a:cubicBezTo>
                    <a:pt x="1403" y="2860"/>
                    <a:pt x="1627" y="2929"/>
                    <a:pt x="1843" y="2929"/>
                  </a:cubicBezTo>
                  <a:cubicBezTo>
                    <a:pt x="2294" y="2929"/>
                    <a:pt x="2715" y="2632"/>
                    <a:pt x="2653" y="1922"/>
                  </a:cubicBezTo>
                  <a:cubicBezTo>
                    <a:pt x="2560" y="871"/>
                    <a:pt x="1362" y="401"/>
                    <a:pt x="1362" y="401"/>
                  </a:cubicBezTo>
                  <a:lnTo>
                    <a:pt x="1362" y="401"/>
                  </a:lnTo>
                  <a:lnTo>
                    <a:pt x="1405" y="818"/>
                  </a:lnTo>
                  <a:cubicBezTo>
                    <a:pt x="1405" y="818"/>
                    <a:pt x="1162" y="542"/>
                    <a:pt x="905" y="385"/>
                  </a:cubicBezTo>
                  <a:cubicBezTo>
                    <a:pt x="562" y="178"/>
                    <a:pt x="1" y="1"/>
                    <a:pt x="0" y="1"/>
                  </a:cubicBezTo>
                  <a:close/>
                </a:path>
              </a:pathLst>
            </a:custGeom>
            <a:solidFill>
              <a:srgbClr val="F37D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8"/>
            <p:cNvSpPr/>
            <p:nvPr/>
          </p:nvSpPr>
          <p:spPr>
            <a:xfrm>
              <a:off x="2494017" y="3154280"/>
              <a:ext cx="90516" cy="67970"/>
            </a:xfrm>
            <a:custGeom>
              <a:avLst/>
              <a:gdLst/>
              <a:ahLst/>
              <a:cxnLst/>
              <a:rect l="l" t="t" r="r" b="b"/>
              <a:pathLst>
                <a:path w="1899" h="1426" extrusionOk="0">
                  <a:moveTo>
                    <a:pt x="824" y="1"/>
                  </a:moveTo>
                  <a:lnTo>
                    <a:pt x="949" y="409"/>
                  </a:lnTo>
                  <a:lnTo>
                    <a:pt x="109" y="8"/>
                  </a:lnTo>
                  <a:lnTo>
                    <a:pt x="452" y="826"/>
                  </a:lnTo>
                  <a:lnTo>
                    <a:pt x="1" y="676"/>
                  </a:lnTo>
                  <a:lnTo>
                    <a:pt x="1" y="676"/>
                  </a:lnTo>
                  <a:cubicBezTo>
                    <a:pt x="1" y="676"/>
                    <a:pt x="400" y="1426"/>
                    <a:pt x="871" y="1426"/>
                  </a:cubicBezTo>
                  <a:cubicBezTo>
                    <a:pt x="1003" y="1426"/>
                    <a:pt x="1140" y="1367"/>
                    <a:pt x="1276" y="1218"/>
                  </a:cubicBezTo>
                  <a:cubicBezTo>
                    <a:pt x="1899" y="534"/>
                    <a:pt x="824" y="1"/>
                    <a:pt x="824" y="1"/>
                  </a:cubicBezTo>
                  <a:close/>
                </a:path>
              </a:pathLst>
            </a:custGeom>
            <a:solidFill>
              <a:srgbClr val="F059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8"/>
            <p:cNvSpPr/>
            <p:nvPr/>
          </p:nvSpPr>
          <p:spPr>
            <a:xfrm>
              <a:off x="2453644" y="3145652"/>
              <a:ext cx="84653" cy="84653"/>
            </a:xfrm>
            <a:custGeom>
              <a:avLst/>
              <a:gdLst/>
              <a:ahLst/>
              <a:cxnLst/>
              <a:rect l="l" t="t" r="r" b="b"/>
              <a:pathLst>
                <a:path w="1776" h="1776" extrusionOk="0">
                  <a:moveTo>
                    <a:pt x="1" y="0"/>
                  </a:moveTo>
                  <a:cubicBezTo>
                    <a:pt x="1" y="0"/>
                    <a:pt x="0" y="1"/>
                    <a:pt x="0" y="2"/>
                  </a:cubicBezTo>
                  <a:cubicBezTo>
                    <a:pt x="153" y="899"/>
                    <a:pt x="812" y="1712"/>
                    <a:pt x="1759" y="1775"/>
                  </a:cubicBezTo>
                  <a:cubicBezTo>
                    <a:pt x="1759" y="1775"/>
                    <a:pt x="1760" y="1775"/>
                    <a:pt x="1761" y="1775"/>
                  </a:cubicBezTo>
                  <a:cubicBezTo>
                    <a:pt x="1775" y="1775"/>
                    <a:pt x="1775" y="1750"/>
                    <a:pt x="1759" y="1749"/>
                  </a:cubicBezTo>
                  <a:cubicBezTo>
                    <a:pt x="783" y="1686"/>
                    <a:pt x="288" y="822"/>
                    <a:pt x="2" y="2"/>
                  </a:cubicBezTo>
                  <a:cubicBezTo>
                    <a:pt x="2" y="1"/>
                    <a:pt x="2"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8"/>
            <p:cNvSpPr/>
            <p:nvPr/>
          </p:nvSpPr>
          <p:spPr>
            <a:xfrm>
              <a:off x="2505266" y="3201182"/>
              <a:ext cx="47713" cy="20830"/>
            </a:xfrm>
            <a:custGeom>
              <a:avLst/>
              <a:gdLst/>
              <a:ahLst/>
              <a:cxnLst/>
              <a:rect l="l" t="t" r="r" b="b"/>
              <a:pathLst>
                <a:path w="1001" h="437" extrusionOk="0">
                  <a:moveTo>
                    <a:pt x="1" y="0"/>
                  </a:moveTo>
                  <a:cubicBezTo>
                    <a:pt x="1" y="0"/>
                    <a:pt x="0" y="1"/>
                    <a:pt x="0" y="3"/>
                  </a:cubicBezTo>
                  <a:cubicBezTo>
                    <a:pt x="121" y="196"/>
                    <a:pt x="429" y="437"/>
                    <a:pt x="693" y="437"/>
                  </a:cubicBezTo>
                  <a:cubicBezTo>
                    <a:pt x="809" y="437"/>
                    <a:pt x="916" y="391"/>
                    <a:pt x="996" y="274"/>
                  </a:cubicBezTo>
                  <a:cubicBezTo>
                    <a:pt x="1001" y="267"/>
                    <a:pt x="993" y="260"/>
                    <a:pt x="986" y="260"/>
                  </a:cubicBezTo>
                  <a:cubicBezTo>
                    <a:pt x="984" y="260"/>
                    <a:pt x="982" y="261"/>
                    <a:pt x="980" y="262"/>
                  </a:cubicBezTo>
                  <a:cubicBezTo>
                    <a:pt x="880" y="349"/>
                    <a:pt x="774" y="384"/>
                    <a:pt x="667" y="384"/>
                  </a:cubicBezTo>
                  <a:cubicBezTo>
                    <a:pt x="417" y="384"/>
                    <a:pt x="166" y="191"/>
                    <a:pt x="2" y="1"/>
                  </a:cubicBezTo>
                  <a:cubicBezTo>
                    <a:pt x="2" y="0"/>
                    <a:pt x="1"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8"/>
            <p:cNvSpPr/>
            <p:nvPr/>
          </p:nvSpPr>
          <p:spPr>
            <a:xfrm>
              <a:off x="2499593" y="3154042"/>
              <a:ext cx="40658" cy="20115"/>
            </a:xfrm>
            <a:custGeom>
              <a:avLst/>
              <a:gdLst/>
              <a:ahLst/>
              <a:cxnLst/>
              <a:rect l="l" t="t" r="r" b="b"/>
              <a:pathLst>
                <a:path w="853" h="422" extrusionOk="0">
                  <a:moveTo>
                    <a:pt x="10" y="1"/>
                  </a:moveTo>
                  <a:cubicBezTo>
                    <a:pt x="4" y="1"/>
                    <a:pt x="0" y="9"/>
                    <a:pt x="6" y="14"/>
                  </a:cubicBezTo>
                  <a:cubicBezTo>
                    <a:pt x="141" y="101"/>
                    <a:pt x="289" y="169"/>
                    <a:pt x="431" y="241"/>
                  </a:cubicBezTo>
                  <a:cubicBezTo>
                    <a:pt x="559" y="304"/>
                    <a:pt x="683" y="377"/>
                    <a:pt x="819" y="420"/>
                  </a:cubicBezTo>
                  <a:cubicBezTo>
                    <a:pt x="821" y="421"/>
                    <a:pt x="823" y="421"/>
                    <a:pt x="826" y="421"/>
                  </a:cubicBezTo>
                  <a:cubicBezTo>
                    <a:pt x="844" y="421"/>
                    <a:pt x="852" y="395"/>
                    <a:pt x="834" y="387"/>
                  </a:cubicBezTo>
                  <a:cubicBezTo>
                    <a:pt x="701" y="318"/>
                    <a:pt x="555" y="272"/>
                    <a:pt x="418" y="208"/>
                  </a:cubicBezTo>
                  <a:cubicBezTo>
                    <a:pt x="282" y="143"/>
                    <a:pt x="151" y="66"/>
                    <a:pt x="13" y="1"/>
                  </a:cubicBezTo>
                  <a:cubicBezTo>
                    <a:pt x="12" y="1"/>
                    <a:pt x="11" y="1"/>
                    <a:pt x="1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8"/>
            <p:cNvSpPr/>
            <p:nvPr/>
          </p:nvSpPr>
          <p:spPr>
            <a:xfrm>
              <a:off x="2445065" y="3089169"/>
              <a:ext cx="67541" cy="38084"/>
            </a:xfrm>
            <a:custGeom>
              <a:avLst/>
              <a:gdLst/>
              <a:ahLst/>
              <a:cxnLst/>
              <a:rect l="l" t="t" r="r" b="b"/>
              <a:pathLst>
                <a:path w="1417" h="799" extrusionOk="0">
                  <a:moveTo>
                    <a:pt x="12" y="0"/>
                  </a:moveTo>
                  <a:cubicBezTo>
                    <a:pt x="4" y="0"/>
                    <a:pt x="1" y="12"/>
                    <a:pt x="9" y="15"/>
                  </a:cubicBezTo>
                  <a:cubicBezTo>
                    <a:pt x="521" y="167"/>
                    <a:pt x="966" y="418"/>
                    <a:pt x="1350" y="790"/>
                  </a:cubicBezTo>
                  <a:cubicBezTo>
                    <a:pt x="1357" y="796"/>
                    <a:pt x="1364" y="798"/>
                    <a:pt x="1371" y="798"/>
                  </a:cubicBezTo>
                  <a:cubicBezTo>
                    <a:pt x="1395" y="798"/>
                    <a:pt x="1416" y="767"/>
                    <a:pt x="1394" y="747"/>
                  </a:cubicBezTo>
                  <a:cubicBezTo>
                    <a:pt x="1008" y="381"/>
                    <a:pt x="534" y="119"/>
                    <a:pt x="14" y="0"/>
                  </a:cubicBezTo>
                  <a:cubicBezTo>
                    <a:pt x="13" y="0"/>
                    <a:pt x="12" y="0"/>
                    <a:pt x="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8"/>
            <p:cNvSpPr/>
            <p:nvPr/>
          </p:nvSpPr>
          <p:spPr>
            <a:xfrm>
              <a:off x="2414035" y="3028492"/>
              <a:ext cx="71974" cy="53766"/>
            </a:xfrm>
            <a:custGeom>
              <a:avLst/>
              <a:gdLst/>
              <a:ahLst/>
              <a:cxnLst/>
              <a:rect l="l" t="t" r="r" b="b"/>
              <a:pathLst>
                <a:path w="1510" h="1128" extrusionOk="0">
                  <a:moveTo>
                    <a:pt x="3" y="0"/>
                  </a:moveTo>
                  <a:cubicBezTo>
                    <a:pt x="1" y="0"/>
                    <a:pt x="0" y="4"/>
                    <a:pt x="2" y="5"/>
                  </a:cubicBezTo>
                  <a:cubicBezTo>
                    <a:pt x="557" y="303"/>
                    <a:pt x="1017" y="666"/>
                    <a:pt x="1456" y="1119"/>
                  </a:cubicBezTo>
                  <a:cubicBezTo>
                    <a:pt x="1462" y="1125"/>
                    <a:pt x="1468" y="1127"/>
                    <a:pt x="1474" y="1127"/>
                  </a:cubicBezTo>
                  <a:cubicBezTo>
                    <a:pt x="1483" y="1127"/>
                    <a:pt x="1492" y="1122"/>
                    <a:pt x="1498" y="1113"/>
                  </a:cubicBezTo>
                  <a:cubicBezTo>
                    <a:pt x="1504" y="1110"/>
                    <a:pt x="1509" y="1104"/>
                    <a:pt x="1509" y="1094"/>
                  </a:cubicBezTo>
                  <a:cubicBezTo>
                    <a:pt x="1509" y="1030"/>
                    <a:pt x="1492" y="968"/>
                    <a:pt x="1476" y="905"/>
                  </a:cubicBezTo>
                  <a:cubicBezTo>
                    <a:pt x="1459" y="834"/>
                    <a:pt x="1446" y="764"/>
                    <a:pt x="1425" y="695"/>
                  </a:cubicBezTo>
                  <a:cubicBezTo>
                    <a:pt x="1424" y="692"/>
                    <a:pt x="1422" y="691"/>
                    <a:pt x="1420" y="691"/>
                  </a:cubicBezTo>
                  <a:cubicBezTo>
                    <a:pt x="1417" y="691"/>
                    <a:pt x="1415" y="693"/>
                    <a:pt x="1415" y="696"/>
                  </a:cubicBezTo>
                  <a:cubicBezTo>
                    <a:pt x="1418" y="768"/>
                    <a:pt x="1430" y="838"/>
                    <a:pt x="1436" y="910"/>
                  </a:cubicBezTo>
                  <a:cubicBezTo>
                    <a:pt x="1440" y="948"/>
                    <a:pt x="1443" y="986"/>
                    <a:pt x="1449" y="1024"/>
                  </a:cubicBezTo>
                  <a:cubicBezTo>
                    <a:pt x="1067" y="577"/>
                    <a:pt x="545" y="218"/>
                    <a:pt x="4" y="1"/>
                  </a:cubicBezTo>
                  <a:cubicBezTo>
                    <a:pt x="4" y="0"/>
                    <a:pt x="3" y="0"/>
                    <a:pt x="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78" name="Google Shape;2578;p8"/>
          <p:cNvSpPr txBox="1"/>
          <p:nvPr/>
        </p:nvSpPr>
        <p:spPr>
          <a:xfrm>
            <a:off x="858475" y="1213625"/>
            <a:ext cx="7339500" cy="22677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Barlow"/>
              <a:buNone/>
            </a:pPr>
            <a:r>
              <a:rPr lang="vi-VN" sz="1800" b="0" i="0" u="none" strike="noStrike" cap="none">
                <a:solidFill>
                  <a:schemeClr val="dk1"/>
                </a:solidFill>
                <a:latin typeface="Barlow"/>
                <a:ea typeface="Barlow"/>
                <a:cs typeface="Barlow"/>
                <a:sym typeface="Barlow"/>
              </a:rPr>
              <a:t> Bao gồm:</a:t>
            </a:r>
            <a:endParaRPr sz="1800" b="0" i="0" u="none" strike="noStrike" cap="none">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800">
                <a:solidFill>
                  <a:schemeClr val="dk1"/>
                </a:solidFill>
                <a:latin typeface="Barlow"/>
                <a:ea typeface="Barlow"/>
                <a:cs typeface="Barlow"/>
                <a:sym typeface="Barlow"/>
              </a:rPr>
              <a:t>-</a:t>
            </a:r>
            <a:r>
              <a:rPr lang="vi-VN" sz="1800" b="0" i="0" u="none" strike="noStrike" cap="none">
                <a:solidFill>
                  <a:schemeClr val="dk1"/>
                </a:solidFill>
                <a:latin typeface="Barlow"/>
                <a:ea typeface="Barlow"/>
                <a:cs typeface="Barlow"/>
                <a:sym typeface="Barlow"/>
              </a:rPr>
              <a:t> </a:t>
            </a:r>
            <a:r>
              <a:rPr lang="vi-VN" sz="1800" b="1" i="0" u="none" strike="noStrike" cap="none">
                <a:solidFill>
                  <a:schemeClr val="dk1"/>
                </a:solidFill>
                <a:latin typeface="Barlow"/>
                <a:ea typeface="Barlow"/>
                <a:cs typeface="Barlow"/>
                <a:sym typeface="Barlow"/>
              </a:rPr>
              <a:t>SOAP</a:t>
            </a:r>
            <a:r>
              <a:rPr lang="vi-VN" sz="1800" b="0" i="0" u="none" strike="noStrike" cap="none">
                <a:solidFill>
                  <a:schemeClr val="dk1"/>
                </a:solidFill>
                <a:latin typeface="Barlow"/>
                <a:ea typeface="Barlow"/>
                <a:cs typeface="Barlow"/>
                <a:sym typeface="Barlow"/>
              </a:rPr>
              <a:t> (Simple Object Access Protocol) để truy cập đối tượng đơn giản.</a:t>
            </a:r>
            <a:endParaRPr sz="1800">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800" b="0" i="0" u="none" strike="noStrike" cap="none">
                <a:solidFill>
                  <a:schemeClr val="dk1"/>
                </a:solidFill>
                <a:latin typeface="Barlow"/>
                <a:ea typeface="Barlow"/>
                <a:cs typeface="Barlow"/>
                <a:sym typeface="Barlow"/>
              </a:rPr>
              <a:t>- </a:t>
            </a:r>
            <a:r>
              <a:rPr lang="vi-VN" sz="1800" b="1" i="0" u="none" strike="noStrike" cap="none">
                <a:solidFill>
                  <a:schemeClr val="dk1"/>
                </a:solidFill>
                <a:latin typeface="Barlow"/>
                <a:ea typeface="Barlow"/>
                <a:cs typeface="Barlow"/>
                <a:sym typeface="Barlow"/>
              </a:rPr>
              <a:t>UDDI</a:t>
            </a:r>
            <a:r>
              <a:rPr lang="vi-VN" sz="1800" b="0" i="0" u="none" strike="noStrike" cap="none">
                <a:solidFill>
                  <a:schemeClr val="dk1"/>
                </a:solidFill>
                <a:latin typeface="Barlow"/>
                <a:ea typeface="Barlow"/>
                <a:cs typeface="Barlow"/>
                <a:sym typeface="Barlow"/>
              </a:rPr>
              <a:t> (Universal Description, Discovery and Integration) để mô tả, xuất bản và tìm kiếm các dịch vụ web.</a:t>
            </a:r>
            <a:endParaRPr sz="1800">
              <a:solidFill>
                <a:schemeClr val="dk1"/>
              </a:solidFill>
              <a:latin typeface="Barlow"/>
              <a:ea typeface="Barlow"/>
              <a:cs typeface="Barlow"/>
              <a:sym typeface="Barlow"/>
            </a:endParaRPr>
          </a:p>
          <a:p>
            <a:pPr marL="0" marR="0" lvl="0" indent="0" algn="just" rtl="0">
              <a:lnSpc>
                <a:spcPct val="100000"/>
              </a:lnSpc>
              <a:spcBef>
                <a:spcPts val="0"/>
              </a:spcBef>
              <a:spcAft>
                <a:spcPts val="0"/>
              </a:spcAft>
              <a:buClr>
                <a:schemeClr val="dk1"/>
              </a:buClr>
              <a:buSzPts val="1400"/>
              <a:buFont typeface="Barlow"/>
              <a:buNone/>
            </a:pPr>
            <a:r>
              <a:rPr lang="vi-VN" sz="1800">
                <a:solidFill>
                  <a:schemeClr val="dk1"/>
                </a:solidFill>
                <a:latin typeface="Barlow"/>
                <a:ea typeface="Barlow"/>
                <a:cs typeface="Barlow"/>
                <a:sym typeface="Barlow"/>
              </a:rPr>
              <a:t>- </a:t>
            </a:r>
            <a:r>
              <a:rPr lang="vi-VN" sz="1800" b="1" i="0" u="none" strike="noStrike" cap="none">
                <a:solidFill>
                  <a:schemeClr val="dk1"/>
                </a:solidFill>
                <a:latin typeface="Barlow"/>
                <a:ea typeface="Barlow"/>
                <a:cs typeface="Barlow"/>
                <a:sym typeface="Barlow"/>
              </a:rPr>
              <a:t>WSDL </a:t>
            </a:r>
            <a:r>
              <a:rPr lang="vi-VN" sz="1800" b="0" i="0" u="none" strike="noStrike" cap="none">
                <a:solidFill>
                  <a:schemeClr val="dk1"/>
                </a:solidFill>
                <a:latin typeface="Barlow"/>
                <a:ea typeface="Barlow"/>
                <a:cs typeface="Barlow"/>
                <a:sym typeface="Barlow"/>
              </a:rPr>
              <a:t>(Web Services Description Language) để định nghĩa các dịch vụ web và cách truy cập chúng. </a:t>
            </a:r>
            <a:endParaRPr sz="1600"/>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2"/>
        <p:cNvGrpSpPr/>
        <p:nvPr/>
      </p:nvGrpSpPr>
      <p:grpSpPr>
        <a:xfrm>
          <a:off x="0" y="0"/>
          <a:ext cx="0" cy="0"/>
          <a:chOff x="0" y="0"/>
          <a:chExt cx="0" cy="0"/>
        </a:xfrm>
      </p:grpSpPr>
      <p:grpSp>
        <p:nvGrpSpPr>
          <p:cNvPr id="2583" name="Google Shape;2583;p9"/>
          <p:cNvGrpSpPr/>
          <p:nvPr/>
        </p:nvGrpSpPr>
        <p:grpSpPr>
          <a:xfrm>
            <a:off x="1375456" y="1796713"/>
            <a:ext cx="1550072" cy="1550072"/>
            <a:chOff x="530505" y="2179769"/>
            <a:chExt cx="2442212" cy="2442212"/>
          </a:xfrm>
        </p:grpSpPr>
        <p:sp>
          <p:nvSpPr>
            <p:cNvPr id="2584" name="Google Shape;2584;p9"/>
            <p:cNvSpPr/>
            <p:nvPr/>
          </p:nvSpPr>
          <p:spPr>
            <a:xfrm>
              <a:off x="1110349" y="2759709"/>
              <a:ext cx="1282522" cy="1282474"/>
            </a:xfrm>
            <a:custGeom>
              <a:avLst/>
              <a:gdLst/>
              <a:ahLst/>
              <a:cxnLst/>
              <a:rect l="l" t="t" r="r" b="b"/>
              <a:pathLst>
                <a:path w="26907" h="26906" extrusionOk="0">
                  <a:moveTo>
                    <a:pt x="13454" y="68"/>
                  </a:moveTo>
                  <a:cubicBezTo>
                    <a:pt x="20833" y="68"/>
                    <a:pt x="26838" y="6073"/>
                    <a:pt x="26838" y="13453"/>
                  </a:cubicBezTo>
                  <a:cubicBezTo>
                    <a:pt x="26838" y="20833"/>
                    <a:pt x="20834" y="26835"/>
                    <a:pt x="13454" y="26835"/>
                  </a:cubicBezTo>
                  <a:cubicBezTo>
                    <a:pt x="6074" y="26835"/>
                    <a:pt x="70" y="20833"/>
                    <a:pt x="70" y="13452"/>
                  </a:cubicBezTo>
                  <a:cubicBezTo>
                    <a:pt x="70" y="6072"/>
                    <a:pt x="6074" y="68"/>
                    <a:pt x="13454" y="68"/>
                  </a:cubicBezTo>
                  <a:close/>
                  <a:moveTo>
                    <a:pt x="13454" y="0"/>
                  </a:moveTo>
                  <a:cubicBezTo>
                    <a:pt x="6036" y="0"/>
                    <a:pt x="1" y="6033"/>
                    <a:pt x="1" y="13452"/>
                  </a:cubicBezTo>
                  <a:cubicBezTo>
                    <a:pt x="1" y="20870"/>
                    <a:pt x="6036" y="26905"/>
                    <a:pt x="13454" y="26905"/>
                  </a:cubicBezTo>
                  <a:cubicBezTo>
                    <a:pt x="20871" y="26905"/>
                    <a:pt x="26906" y="20870"/>
                    <a:pt x="26907" y="13453"/>
                  </a:cubicBezTo>
                  <a:cubicBezTo>
                    <a:pt x="26907" y="6035"/>
                    <a:pt x="20872" y="0"/>
                    <a:pt x="13454"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9"/>
            <p:cNvSpPr/>
            <p:nvPr/>
          </p:nvSpPr>
          <p:spPr>
            <a:xfrm>
              <a:off x="1049624" y="2698984"/>
              <a:ext cx="1403925" cy="1403925"/>
            </a:xfrm>
            <a:custGeom>
              <a:avLst/>
              <a:gdLst/>
              <a:ahLst/>
              <a:cxnLst/>
              <a:rect l="l" t="t" r="r" b="b"/>
              <a:pathLst>
                <a:path w="29454" h="29454" extrusionOk="0">
                  <a:moveTo>
                    <a:pt x="14728" y="75"/>
                  </a:moveTo>
                  <a:cubicBezTo>
                    <a:pt x="22805" y="75"/>
                    <a:pt x="29379" y="6648"/>
                    <a:pt x="29380" y="14727"/>
                  </a:cubicBezTo>
                  <a:cubicBezTo>
                    <a:pt x="29380" y="22806"/>
                    <a:pt x="22806" y="29379"/>
                    <a:pt x="14728" y="29379"/>
                  </a:cubicBezTo>
                  <a:cubicBezTo>
                    <a:pt x="6648" y="29379"/>
                    <a:pt x="76" y="22806"/>
                    <a:pt x="76" y="14727"/>
                  </a:cubicBezTo>
                  <a:cubicBezTo>
                    <a:pt x="76" y="6648"/>
                    <a:pt x="6648" y="75"/>
                    <a:pt x="14728" y="75"/>
                  </a:cubicBezTo>
                  <a:close/>
                  <a:moveTo>
                    <a:pt x="14728" y="0"/>
                  </a:moveTo>
                  <a:cubicBezTo>
                    <a:pt x="6607" y="0"/>
                    <a:pt x="1" y="6608"/>
                    <a:pt x="1" y="14727"/>
                  </a:cubicBezTo>
                  <a:cubicBezTo>
                    <a:pt x="1" y="22847"/>
                    <a:pt x="6606" y="29453"/>
                    <a:pt x="14728" y="29453"/>
                  </a:cubicBezTo>
                  <a:cubicBezTo>
                    <a:pt x="22847" y="29453"/>
                    <a:pt x="29454" y="22847"/>
                    <a:pt x="29454" y="14727"/>
                  </a:cubicBezTo>
                  <a:cubicBezTo>
                    <a:pt x="29454" y="6608"/>
                    <a:pt x="22847" y="0"/>
                    <a:pt x="1472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9"/>
            <p:cNvSpPr/>
            <p:nvPr/>
          </p:nvSpPr>
          <p:spPr>
            <a:xfrm>
              <a:off x="778410" y="2427722"/>
              <a:ext cx="1946448" cy="1946496"/>
            </a:xfrm>
            <a:custGeom>
              <a:avLst/>
              <a:gdLst/>
              <a:ahLst/>
              <a:cxnLst/>
              <a:rect l="l" t="t" r="r" b="b"/>
              <a:pathLst>
                <a:path w="40836" h="40837" extrusionOk="0">
                  <a:moveTo>
                    <a:pt x="20418" y="104"/>
                  </a:moveTo>
                  <a:cubicBezTo>
                    <a:pt x="25843" y="104"/>
                    <a:pt x="30944" y="2218"/>
                    <a:pt x="34782" y="6054"/>
                  </a:cubicBezTo>
                  <a:cubicBezTo>
                    <a:pt x="38618" y="9891"/>
                    <a:pt x="40732" y="14991"/>
                    <a:pt x="40732" y="20418"/>
                  </a:cubicBezTo>
                  <a:cubicBezTo>
                    <a:pt x="40732" y="25845"/>
                    <a:pt x="38618" y="30945"/>
                    <a:pt x="34782" y="34782"/>
                  </a:cubicBezTo>
                  <a:cubicBezTo>
                    <a:pt x="30945" y="38619"/>
                    <a:pt x="25845" y="40732"/>
                    <a:pt x="20418" y="40732"/>
                  </a:cubicBezTo>
                  <a:cubicBezTo>
                    <a:pt x="14991" y="40732"/>
                    <a:pt x="9890" y="38619"/>
                    <a:pt x="6054" y="34782"/>
                  </a:cubicBezTo>
                  <a:cubicBezTo>
                    <a:pt x="2217" y="30945"/>
                    <a:pt x="104" y="25845"/>
                    <a:pt x="104" y="20418"/>
                  </a:cubicBezTo>
                  <a:cubicBezTo>
                    <a:pt x="104" y="14991"/>
                    <a:pt x="2217" y="9891"/>
                    <a:pt x="6054" y="6054"/>
                  </a:cubicBezTo>
                  <a:cubicBezTo>
                    <a:pt x="9890" y="2218"/>
                    <a:pt x="14991" y="104"/>
                    <a:pt x="20418" y="104"/>
                  </a:cubicBezTo>
                  <a:close/>
                  <a:moveTo>
                    <a:pt x="20418" y="0"/>
                  </a:moveTo>
                  <a:cubicBezTo>
                    <a:pt x="14964" y="0"/>
                    <a:pt x="9836" y="2124"/>
                    <a:pt x="5980" y="5981"/>
                  </a:cubicBezTo>
                  <a:cubicBezTo>
                    <a:pt x="2124" y="9837"/>
                    <a:pt x="0" y="14964"/>
                    <a:pt x="0" y="20418"/>
                  </a:cubicBezTo>
                  <a:cubicBezTo>
                    <a:pt x="0" y="25872"/>
                    <a:pt x="2124" y="30999"/>
                    <a:pt x="5980" y="34855"/>
                  </a:cubicBezTo>
                  <a:cubicBezTo>
                    <a:pt x="9836" y="38712"/>
                    <a:pt x="14964" y="40836"/>
                    <a:pt x="20418" y="40836"/>
                  </a:cubicBezTo>
                  <a:cubicBezTo>
                    <a:pt x="25871" y="40836"/>
                    <a:pt x="30998" y="38712"/>
                    <a:pt x="34855" y="34855"/>
                  </a:cubicBezTo>
                  <a:cubicBezTo>
                    <a:pt x="38712" y="30999"/>
                    <a:pt x="40836" y="25872"/>
                    <a:pt x="40836" y="20418"/>
                  </a:cubicBezTo>
                  <a:cubicBezTo>
                    <a:pt x="40836" y="14965"/>
                    <a:pt x="38712" y="9837"/>
                    <a:pt x="34855" y="5981"/>
                  </a:cubicBezTo>
                  <a:cubicBezTo>
                    <a:pt x="30998" y="2124"/>
                    <a:pt x="25872" y="0"/>
                    <a:pt x="20418" y="0"/>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9"/>
            <p:cNvSpPr/>
            <p:nvPr/>
          </p:nvSpPr>
          <p:spPr>
            <a:xfrm>
              <a:off x="530505" y="2179769"/>
              <a:ext cx="2442212" cy="2442212"/>
            </a:xfrm>
            <a:custGeom>
              <a:avLst/>
              <a:gdLst/>
              <a:ahLst/>
              <a:cxnLst/>
              <a:rect l="l" t="t" r="r" b="b"/>
              <a:pathLst>
                <a:path w="51237" h="51237" extrusionOk="0">
                  <a:moveTo>
                    <a:pt x="25619" y="134"/>
                  </a:moveTo>
                  <a:cubicBezTo>
                    <a:pt x="32425" y="134"/>
                    <a:pt x="38826" y="2784"/>
                    <a:pt x="43640" y="7598"/>
                  </a:cubicBezTo>
                  <a:cubicBezTo>
                    <a:pt x="48453" y="12411"/>
                    <a:pt x="51104" y="18812"/>
                    <a:pt x="51104" y="25619"/>
                  </a:cubicBezTo>
                  <a:cubicBezTo>
                    <a:pt x="51104" y="32426"/>
                    <a:pt x="48453" y="38826"/>
                    <a:pt x="43639" y="43641"/>
                  </a:cubicBezTo>
                  <a:cubicBezTo>
                    <a:pt x="38825" y="48454"/>
                    <a:pt x="32424" y="51106"/>
                    <a:pt x="25618" y="51106"/>
                  </a:cubicBezTo>
                  <a:cubicBezTo>
                    <a:pt x="18810" y="51106"/>
                    <a:pt x="12410" y="48454"/>
                    <a:pt x="7596" y="43641"/>
                  </a:cubicBezTo>
                  <a:cubicBezTo>
                    <a:pt x="2783" y="38826"/>
                    <a:pt x="132" y="32426"/>
                    <a:pt x="132" y="25619"/>
                  </a:cubicBezTo>
                  <a:cubicBezTo>
                    <a:pt x="132" y="18812"/>
                    <a:pt x="2783" y="12411"/>
                    <a:pt x="7597" y="7597"/>
                  </a:cubicBezTo>
                  <a:cubicBezTo>
                    <a:pt x="12411" y="2784"/>
                    <a:pt x="18811" y="134"/>
                    <a:pt x="25619" y="134"/>
                  </a:cubicBezTo>
                  <a:close/>
                  <a:moveTo>
                    <a:pt x="25619" y="1"/>
                  </a:moveTo>
                  <a:cubicBezTo>
                    <a:pt x="18776" y="1"/>
                    <a:pt x="12343" y="2665"/>
                    <a:pt x="7504" y="7504"/>
                  </a:cubicBezTo>
                  <a:cubicBezTo>
                    <a:pt x="2665" y="12343"/>
                    <a:pt x="0" y="18776"/>
                    <a:pt x="0" y="25619"/>
                  </a:cubicBezTo>
                  <a:cubicBezTo>
                    <a:pt x="0" y="32461"/>
                    <a:pt x="2667" y="38895"/>
                    <a:pt x="7504" y="43733"/>
                  </a:cubicBezTo>
                  <a:cubicBezTo>
                    <a:pt x="12343" y="48573"/>
                    <a:pt x="18777" y="51237"/>
                    <a:pt x="25619" y="51237"/>
                  </a:cubicBezTo>
                  <a:cubicBezTo>
                    <a:pt x="32461" y="51237"/>
                    <a:pt x="38894" y="48573"/>
                    <a:pt x="43734" y="43733"/>
                  </a:cubicBezTo>
                  <a:cubicBezTo>
                    <a:pt x="48572" y="38894"/>
                    <a:pt x="51236" y="32461"/>
                    <a:pt x="51236" y="25619"/>
                  </a:cubicBezTo>
                  <a:cubicBezTo>
                    <a:pt x="51236" y="18775"/>
                    <a:pt x="48571" y="12342"/>
                    <a:pt x="43734" y="7504"/>
                  </a:cubicBezTo>
                  <a:cubicBezTo>
                    <a:pt x="38894" y="2665"/>
                    <a:pt x="32461" y="1"/>
                    <a:pt x="25619" y="1"/>
                  </a:cubicBezTo>
                  <a:close/>
                </a:path>
              </a:pathLst>
            </a:custGeom>
            <a:solidFill>
              <a:srgbClr val="203560"/>
            </a:solidFill>
            <a:ln w="9525" cap="flat" cmpd="sng">
              <a:solidFill>
                <a:srgbClr val="20356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88" name="Google Shape;2588;p9"/>
          <p:cNvSpPr txBox="1">
            <a:spLocks noGrp="1"/>
          </p:cNvSpPr>
          <p:nvPr>
            <p:ph type="title"/>
          </p:nvPr>
        </p:nvSpPr>
        <p:spPr>
          <a:xfrm>
            <a:off x="3010526" y="2037085"/>
            <a:ext cx="34911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vi-VN"/>
              <a:t>Ưu điểm của Web service</a:t>
            </a:r>
            <a:endParaRPr/>
          </a:p>
        </p:txBody>
      </p:sp>
      <p:sp>
        <p:nvSpPr>
          <p:cNvPr id="2589" name="Google Shape;2589;p9"/>
          <p:cNvSpPr txBox="1">
            <a:spLocks noGrp="1"/>
          </p:cNvSpPr>
          <p:nvPr>
            <p:ph type="title" idx="2"/>
          </p:nvPr>
        </p:nvSpPr>
        <p:spPr>
          <a:xfrm>
            <a:off x="1407702" y="2106474"/>
            <a:ext cx="1380923" cy="93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vi-VN"/>
              <a:t>03</a:t>
            </a:r>
            <a:endParaRPr/>
          </a:p>
        </p:txBody>
      </p:sp>
      <p:grpSp>
        <p:nvGrpSpPr>
          <p:cNvPr id="2590" name="Google Shape;2590;p9"/>
          <p:cNvGrpSpPr/>
          <p:nvPr/>
        </p:nvGrpSpPr>
        <p:grpSpPr>
          <a:xfrm rot="-1319439">
            <a:off x="3635463" y="-416054"/>
            <a:ext cx="1996486" cy="1826244"/>
            <a:chOff x="7078965" y="5331432"/>
            <a:chExt cx="404915" cy="370357"/>
          </a:xfrm>
        </p:grpSpPr>
        <p:sp>
          <p:nvSpPr>
            <p:cNvPr id="2591" name="Google Shape;2591;p9"/>
            <p:cNvSpPr/>
            <p:nvPr/>
          </p:nvSpPr>
          <p:spPr>
            <a:xfrm>
              <a:off x="7078965" y="5331432"/>
              <a:ext cx="383417" cy="365495"/>
            </a:xfrm>
            <a:custGeom>
              <a:avLst/>
              <a:gdLst/>
              <a:ahLst/>
              <a:cxnLst/>
              <a:rect l="l" t="t" r="r" b="b"/>
              <a:pathLst>
                <a:path w="8044" h="7668" extrusionOk="0">
                  <a:moveTo>
                    <a:pt x="4210" y="0"/>
                  </a:moveTo>
                  <a:cubicBezTo>
                    <a:pt x="3228" y="0"/>
                    <a:pt x="2247" y="374"/>
                    <a:pt x="1498" y="1123"/>
                  </a:cubicBezTo>
                  <a:cubicBezTo>
                    <a:pt x="1" y="2620"/>
                    <a:pt x="1" y="5048"/>
                    <a:pt x="1498" y="6546"/>
                  </a:cubicBezTo>
                  <a:cubicBezTo>
                    <a:pt x="2217" y="7264"/>
                    <a:pt x="3193" y="7668"/>
                    <a:pt x="4209" y="7668"/>
                  </a:cubicBezTo>
                  <a:cubicBezTo>
                    <a:pt x="5226" y="7668"/>
                    <a:pt x="6201" y="7264"/>
                    <a:pt x="6921" y="6546"/>
                  </a:cubicBezTo>
                  <a:cubicBezTo>
                    <a:pt x="7640" y="5826"/>
                    <a:pt x="8044" y="4851"/>
                    <a:pt x="8044" y="3834"/>
                  </a:cubicBezTo>
                  <a:cubicBezTo>
                    <a:pt x="8044" y="2818"/>
                    <a:pt x="7640" y="1842"/>
                    <a:pt x="6921" y="1123"/>
                  </a:cubicBezTo>
                  <a:cubicBezTo>
                    <a:pt x="6172" y="374"/>
                    <a:pt x="5191" y="0"/>
                    <a:pt x="4210" y="0"/>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9"/>
            <p:cNvSpPr/>
            <p:nvPr/>
          </p:nvSpPr>
          <p:spPr>
            <a:xfrm>
              <a:off x="7099032" y="5460747"/>
              <a:ext cx="145235" cy="229459"/>
            </a:xfrm>
            <a:custGeom>
              <a:avLst/>
              <a:gdLst/>
              <a:ahLst/>
              <a:cxnLst/>
              <a:rect l="l" t="t" r="r" b="b"/>
              <a:pathLst>
                <a:path w="3047" h="4814" extrusionOk="0">
                  <a:moveTo>
                    <a:pt x="124" y="0"/>
                  </a:moveTo>
                  <a:cubicBezTo>
                    <a:pt x="69" y="179"/>
                    <a:pt x="28" y="360"/>
                    <a:pt x="1" y="542"/>
                  </a:cubicBezTo>
                  <a:cubicBezTo>
                    <a:pt x="28" y="543"/>
                    <a:pt x="54" y="544"/>
                    <a:pt x="82" y="548"/>
                  </a:cubicBezTo>
                  <a:cubicBezTo>
                    <a:pt x="618" y="595"/>
                    <a:pt x="1115" y="833"/>
                    <a:pt x="1449" y="1260"/>
                  </a:cubicBezTo>
                  <a:cubicBezTo>
                    <a:pt x="1771" y="1674"/>
                    <a:pt x="1925" y="2196"/>
                    <a:pt x="1970" y="2712"/>
                  </a:cubicBezTo>
                  <a:cubicBezTo>
                    <a:pt x="2017" y="3259"/>
                    <a:pt x="1948" y="3820"/>
                    <a:pt x="1771" y="4338"/>
                  </a:cubicBezTo>
                  <a:cubicBezTo>
                    <a:pt x="1768" y="4350"/>
                    <a:pt x="1763" y="4361"/>
                    <a:pt x="1758" y="4374"/>
                  </a:cubicBezTo>
                  <a:lnTo>
                    <a:pt x="1770" y="4381"/>
                  </a:lnTo>
                  <a:cubicBezTo>
                    <a:pt x="2083" y="4575"/>
                    <a:pt x="2414" y="4717"/>
                    <a:pt x="2752" y="4813"/>
                  </a:cubicBezTo>
                  <a:cubicBezTo>
                    <a:pt x="2818" y="4622"/>
                    <a:pt x="2880" y="4431"/>
                    <a:pt x="2930" y="4238"/>
                  </a:cubicBezTo>
                  <a:cubicBezTo>
                    <a:pt x="2973" y="4067"/>
                    <a:pt x="3008" y="3893"/>
                    <a:pt x="3027" y="3717"/>
                  </a:cubicBezTo>
                  <a:cubicBezTo>
                    <a:pt x="3046" y="3555"/>
                    <a:pt x="3036" y="3388"/>
                    <a:pt x="3022" y="3225"/>
                  </a:cubicBezTo>
                  <a:cubicBezTo>
                    <a:pt x="2993" y="2877"/>
                    <a:pt x="2917" y="2529"/>
                    <a:pt x="2806" y="2198"/>
                  </a:cubicBezTo>
                  <a:cubicBezTo>
                    <a:pt x="2590" y="1550"/>
                    <a:pt x="2224" y="937"/>
                    <a:pt x="1656" y="540"/>
                  </a:cubicBezTo>
                  <a:cubicBezTo>
                    <a:pt x="1205" y="224"/>
                    <a:pt x="670" y="50"/>
                    <a:pt x="124"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9"/>
            <p:cNvSpPr/>
            <p:nvPr/>
          </p:nvSpPr>
          <p:spPr>
            <a:xfrm>
              <a:off x="7192408" y="5331623"/>
              <a:ext cx="158629" cy="80506"/>
            </a:xfrm>
            <a:custGeom>
              <a:avLst/>
              <a:gdLst/>
              <a:ahLst/>
              <a:cxnLst/>
              <a:rect l="l" t="t" r="r" b="b"/>
              <a:pathLst>
                <a:path w="3328" h="1689" extrusionOk="0">
                  <a:moveTo>
                    <a:pt x="1955" y="1"/>
                  </a:moveTo>
                  <a:cubicBezTo>
                    <a:pt x="1867" y="400"/>
                    <a:pt x="1599" y="826"/>
                    <a:pt x="1183" y="919"/>
                  </a:cubicBezTo>
                  <a:cubicBezTo>
                    <a:pt x="1134" y="930"/>
                    <a:pt x="1086" y="935"/>
                    <a:pt x="1041" y="935"/>
                  </a:cubicBezTo>
                  <a:cubicBezTo>
                    <a:pt x="694" y="935"/>
                    <a:pt x="462" y="633"/>
                    <a:pt x="319" y="310"/>
                  </a:cubicBezTo>
                  <a:cubicBezTo>
                    <a:pt x="210" y="355"/>
                    <a:pt x="104" y="407"/>
                    <a:pt x="0" y="464"/>
                  </a:cubicBezTo>
                  <a:cubicBezTo>
                    <a:pt x="147" y="762"/>
                    <a:pt x="343" y="1039"/>
                    <a:pt x="586" y="1264"/>
                  </a:cubicBezTo>
                  <a:cubicBezTo>
                    <a:pt x="860" y="1517"/>
                    <a:pt x="1209" y="1689"/>
                    <a:pt x="1582" y="1689"/>
                  </a:cubicBezTo>
                  <a:cubicBezTo>
                    <a:pt x="1635" y="1689"/>
                    <a:pt x="1689" y="1685"/>
                    <a:pt x="1743" y="1678"/>
                  </a:cubicBezTo>
                  <a:cubicBezTo>
                    <a:pt x="2136" y="1624"/>
                    <a:pt x="2473" y="1421"/>
                    <a:pt x="2746" y="1142"/>
                  </a:cubicBezTo>
                  <a:cubicBezTo>
                    <a:pt x="2984" y="898"/>
                    <a:pt x="3175" y="608"/>
                    <a:pt x="3327" y="302"/>
                  </a:cubicBezTo>
                  <a:cubicBezTo>
                    <a:pt x="2884" y="114"/>
                    <a:pt x="2418" y="14"/>
                    <a:pt x="1955"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9"/>
            <p:cNvSpPr/>
            <p:nvPr/>
          </p:nvSpPr>
          <p:spPr>
            <a:xfrm>
              <a:off x="7146316" y="5364655"/>
              <a:ext cx="288612" cy="120020"/>
            </a:xfrm>
            <a:custGeom>
              <a:avLst/>
              <a:gdLst/>
              <a:ahLst/>
              <a:cxnLst/>
              <a:rect l="l" t="t" r="r" b="b"/>
              <a:pathLst>
                <a:path w="6055" h="2518" extrusionOk="0">
                  <a:moveTo>
                    <a:pt x="594" y="1"/>
                  </a:moveTo>
                  <a:cubicBezTo>
                    <a:pt x="381" y="149"/>
                    <a:pt x="182" y="321"/>
                    <a:pt x="0" y="515"/>
                  </a:cubicBezTo>
                  <a:cubicBezTo>
                    <a:pt x="368" y="1099"/>
                    <a:pt x="862" y="1616"/>
                    <a:pt x="1431" y="1993"/>
                  </a:cubicBezTo>
                  <a:cubicBezTo>
                    <a:pt x="1747" y="2202"/>
                    <a:pt x="2092" y="2365"/>
                    <a:pt x="2463" y="2448"/>
                  </a:cubicBezTo>
                  <a:cubicBezTo>
                    <a:pt x="2669" y="2495"/>
                    <a:pt x="2880" y="2517"/>
                    <a:pt x="3091" y="2517"/>
                  </a:cubicBezTo>
                  <a:cubicBezTo>
                    <a:pt x="3195" y="2517"/>
                    <a:pt x="3299" y="2512"/>
                    <a:pt x="3402" y="2501"/>
                  </a:cubicBezTo>
                  <a:cubicBezTo>
                    <a:pt x="4034" y="2433"/>
                    <a:pt x="4625" y="2168"/>
                    <a:pt x="5151" y="1823"/>
                  </a:cubicBezTo>
                  <a:cubicBezTo>
                    <a:pt x="5472" y="1614"/>
                    <a:pt x="5771" y="1373"/>
                    <a:pt x="6054" y="1115"/>
                  </a:cubicBezTo>
                  <a:cubicBezTo>
                    <a:pt x="5853" y="788"/>
                    <a:pt x="5600" y="490"/>
                    <a:pt x="5299" y="231"/>
                  </a:cubicBezTo>
                  <a:cubicBezTo>
                    <a:pt x="5274" y="260"/>
                    <a:pt x="5250" y="289"/>
                    <a:pt x="5226" y="316"/>
                  </a:cubicBezTo>
                  <a:cubicBezTo>
                    <a:pt x="4893" y="692"/>
                    <a:pt x="4507" y="1026"/>
                    <a:pt x="4080" y="1289"/>
                  </a:cubicBezTo>
                  <a:cubicBezTo>
                    <a:pt x="3705" y="1521"/>
                    <a:pt x="3280" y="1712"/>
                    <a:pt x="2835" y="1739"/>
                  </a:cubicBezTo>
                  <a:cubicBezTo>
                    <a:pt x="2803" y="1740"/>
                    <a:pt x="2772" y="1741"/>
                    <a:pt x="2740" y="1741"/>
                  </a:cubicBezTo>
                  <a:cubicBezTo>
                    <a:pt x="2185" y="1741"/>
                    <a:pt x="1695" y="1448"/>
                    <a:pt x="1319" y="1049"/>
                  </a:cubicBezTo>
                  <a:cubicBezTo>
                    <a:pt x="1028" y="738"/>
                    <a:pt x="796" y="377"/>
                    <a:pt x="594"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9"/>
            <p:cNvSpPr/>
            <p:nvPr/>
          </p:nvSpPr>
          <p:spPr>
            <a:xfrm>
              <a:off x="7277442" y="5449260"/>
              <a:ext cx="179983" cy="247667"/>
            </a:xfrm>
            <a:custGeom>
              <a:avLst/>
              <a:gdLst/>
              <a:ahLst/>
              <a:cxnLst/>
              <a:rect l="l" t="t" r="r" b="b"/>
              <a:pathLst>
                <a:path w="3776" h="5196" extrusionOk="0">
                  <a:moveTo>
                    <a:pt x="3628" y="0"/>
                  </a:moveTo>
                  <a:cubicBezTo>
                    <a:pt x="3178" y="211"/>
                    <a:pt x="2739" y="449"/>
                    <a:pt x="2346" y="755"/>
                  </a:cubicBezTo>
                  <a:cubicBezTo>
                    <a:pt x="1873" y="1125"/>
                    <a:pt x="1497" y="1586"/>
                    <a:pt x="1165" y="2085"/>
                  </a:cubicBezTo>
                  <a:cubicBezTo>
                    <a:pt x="816" y="2610"/>
                    <a:pt x="528" y="3175"/>
                    <a:pt x="324" y="3770"/>
                  </a:cubicBezTo>
                  <a:cubicBezTo>
                    <a:pt x="166" y="4234"/>
                    <a:pt x="58" y="4711"/>
                    <a:pt x="0" y="5196"/>
                  </a:cubicBezTo>
                  <a:cubicBezTo>
                    <a:pt x="9" y="5196"/>
                    <a:pt x="17" y="5196"/>
                    <a:pt x="26" y="5196"/>
                  </a:cubicBezTo>
                  <a:cubicBezTo>
                    <a:pt x="188" y="5196"/>
                    <a:pt x="348" y="5186"/>
                    <a:pt x="507" y="5168"/>
                  </a:cubicBezTo>
                  <a:cubicBezTo>
                    <a:pt x="694" y="4346"/>
                    <a:pt x="1051" y="3563"/>
                    <a:pt x="1469" y="2835"/>
                  </a:cubicBezTo>
                  <a:cubicBezTo>
                    <a:pt x="1592" y="2622"/>
                    <a:pt x="1721" y="2411"/>
                    <a:pt x="1856" y="2204"/>
                  </a:cubicBezTo>
                  <a:cubicBezTo>
                    <a:pt x="1912" y="2119"/>
                    <a:pt x="1968" y="2037"/>
                    <a:pt x="2037" y="1962"/>
                  </a:cubicBezTo>
                  <a:cubicBezTo>
                    <a:pt x="2173" y="1814"/>
                    <a:pt x="2322" y="1678"/>
                    <a:pt x="2471" y="1544"/>
                  </a:cubicBezTo>
                  <a:cubicBezTo>
                    <a:pt x="2890" y="1171"/>
                    <a:pt x="3328" y="820"/>
                    <a:pt x="3775" y="482"/>
                  </a:cubicBezTo>
                  <a:cubicBezTo>
                    <a:pt x="3738" y="318"/>
                    <a:pt x="3688" y="157"/>
                    <a:pt x="362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9"/>
            <p:cNvSpPr/>
            <p:nvPr/>
          </p:nvSpPr>
          <p:spPr>
            <a:xfrm>
              <a:off x="7347605" y="5514132"/>
              <a:ext cx="114777" cy="169687"/>
            </a:xfrm>
            <a:custGeom>
              <a:avLst/>
              <a:gdLst/>
              <a:ahLst/>
              <a:cxnLst/>
              <a:rect l="l" t="t" r="r" b="b"/>
              <a:pathLst>
                <a:path w="2408" h="3560" extrusionOk="0">
                  <a:moveTo>
                    <a:pt x="2408" y="0"/>
                  </a:moveTo>
                  <a:cubicBezTo>
                    <a:pt x="1766" y="422"/>
                    <a:pt x="1180" y="940"/>
                    <a:pt x="737" y="1568"/>
                  </a:cubicBezTo>
                  <a:cubicBezTo>
                    <a:pt x="479" y="1936"/>
                    <a:pt x="271" y="2341"/>
                    <a:pt x="142" y="2773"/>
                  </a:cubicBezTo>
                  <a:cubicBezTo>
                    <a:pt x="66" y="3030"/>
                    <a:pt x="19" y="3294"/>
                    <a:pt x="0" y="3559"/>
                  </a:cubicBezTo>
                  <a:cubicBezTo>
                    <a:pt x="180" y="3487"/>
                    <a:pt x="354" y="3403"/>
                    <a:pt x="522" y="3304"/>
                  </a:cubicBezTo>
                  <a:cubicBezTo>
                    <a:pt x="522" y="3214"/>
                    <a:pt x="527" y="3124"/>
                    <a:pt x="538" y="3035"/>
                  </a:cubicBezTo>
                  <a:cubicBezTo>
                    <a:pt x="614" y="2464"/>
                    <a:pt x="909" y="1947"/>
                    <a:pt x="1282" y="1518"/>
                  </a:cubicBezTo>
                  <a:cubicBezTo>
                    <a:pt x="1586" y="1168"/>
                    <a:pt x="1954" y="867"/>
                    <a:pt x="2358" y="632"/>
                  </a:cubicBezTo>
                  <a:cubicBezTo>
                    <a:pt x="2392" y="422"/>
                    <a:pt x="2408" y="211"/>
                    <a:pt x="2408" y="0"/>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9"/>
            <p:cNvSpPr/>
            <p:nvPr/>
          </p:nvSpPr>
          <p:spPr>
            <a:xfrm>
              <a:off x="7096840" y="5502835"/>
              <a:ext cx="70354" cy="135512"/>
            </a:xfrm>
            <a:custGeom>
              <a:avLst/>
              <a:gdLst/>
              <a:ahLst/>
              <a:cxnLst/>
              <a:rect l="l" t="t" r="r" b="b"/>
              <a:pathLst>
                <a:path w="1476" h="2843" extrusionOk="0">
                  <a:moveTo>
                    <a:pt x="11" y="1"/>
                  </a:moveTo>
                  <a:lnTo>
                    <a:pt x="11" y="1"/>
                  </a:lnTo>
                  <a:cubicBezTo>
                    <a:pt x="1" y="164"/>
                    <a:pt x="1" y="326"/>
                    <a:pt x="12" y="488"/>
                  </a:cubicBezTo>
                  <a:cubicBezTo>
                    <a:pt x="53" y="481"/>
                    <a:pt x="94" y="477"/>
                    <a:pt x="136" y="477"/>
                  </a:cubicBezTo>
                  <a:cubicBezTo>
                    <a:pt x="271" y="477"/>
                    <a:pt x="407" y="518"/>
                    <a:pt x="529" y="599"/>
                  </a:cubicBezTo>
                  <a:cubicBezTo>
                    <a:pt x="739" y="739"/>
                    <a:pt x="893" y="961"/>
                    <a:pt x="950" y="1205"/>
                  </a:cubicBezTo>
                  <a:cubicBezTo>
                    <a:pt x="1011" y="1470"/>
                    <a:pt x="950" y="1737"/>
                    <a:pt x="837" y="1978"/>
                  </a:cubicBezTo>
                  <a:cubicBezTo>
                    <a:pt x="779" y="2105"/>
                    <a:pt x="707" y="2222"/>
                    <a:pt x="631" y="2336"/>
                  </a:cubicBezTo>
                  <a:cubicBezTo>
                    <a:pt x="744" y="2515"/>
                    <a:pt x="877" y="2685"/>
                    <a:pt x="1024" y="2843"/>
                  </a:cubicBezTo>
                  <a:cubicBezTo>
                    <a:pt x="1077" y="2740"/>
                    <a:pt x="1130" y="2635"/>
                    <a:pt x="1177" y="2530"/>
                  </a:cubicBezTo>
                  <a:cubicBezTo>
                    <a:pt x="1252" y="2360"/>
                    <a:pt x="1307" y="2179"/>
                    <a:pt x="1355" y="2000"/>
                  </a:cubicBezTo>
                  <a:cubicBezTo>
                    <a:pt x="1424" y="1748"/>
                    <a:pt x="1476" y="1481"/>
                    <a:pt x="1445" y="1217"/>
                  </a:cubicBezTo>
                  <a:cubicBezTo>
                    <a:pt x="1416" y="953"/>
                    <a:pt x="1294" y="694"/>
                    <a:pt x="1111" y="500"/>
                  </a:cubicBezTo>
                  <a:cubicBezTo>
                    <a:pt x="828" y="198"/>
                    <a:pt x="423" y="48"/>
                    <a:pt x="11" y="1"/>
                  </a:cubicBezTo>
                  <a:close/>
                </a:path>
              </a:pathLst>
            </a:custGeom>
            <a:solidFill>
              <a:srgbClr val="F0597F">
                <a:alpha val="4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9"/>
            <p:cNvSpPr/>
            <p:nvPr/>
          </p:nvSpPr>
          <p:spPr>
            <a:xfrm>
              <a:off x="7090548" y="5331432"/>
              <a:ext cx="173739" cy="370357"/>
            </a:xfrm>
            <a:custGeom>
              <a:avLst/>
              <a:gdLst/>
              <a:ahLst/>
              <a:cxnLst/>
              <a:rect l="l" t="t" r="r" b="b"/>
              <a:pathLst>
                <a:path w="3645" h="7770" extrusionOk="0">
                  <a:moveTo>
                    <a:pt x="3303" y="0"/>
                  </a:moveTo>
                  <a:cubicBezTo>
                    <a:pt x="3302" y="0"/>
                    <a:pt x="3301" y="0"/>
                    <a:pt x="3299" y="1"/>
                  </a:cubicBezTo>
                  <a:cubicBezTo>
                    <a:pt x="1384" y="298"/>
                    <a:pt x="1" y="2094"/>
                    <a:pt x="78" y="4005"/>
                  </a:cubicBezTo>
                  <a:cubicBezTo>
                    <a:pt x="158" y="5942"/>
                    <a:pt x="1665" y="7576"/>
                    <a:pt x="3605" y="7769"/>
                  </a:cubicBezTo>
                  <a:cubicBezTo>
                    <a:pt x="3606" y="7769"/>
                    <a:pt x="3607" y="7769"/>
                    <a:pt x="3608" y="7769"/>
                  </a:cubicBezTo>
                  <a:cubicBezTo>
                    <a:pt x="3637" y="7769"/>
                    <a:pt x="3644" y="7720"/>
                    <a:pt x="3614" y="7715"/>
                  </a:cubicBezTo>
                  <a:cubicBezTo>
                    <a:pt x="1733" y="7408"/>
                    <a:pt x="245" y="5890"/>
                    <a:pt x="203" y="3944"/>
                  </a:cubicBezTo>
                  <a:cubicBezTo>
                    <a:pt x="161" y="2027"/>
                    <a:pt x="1504" y="507"/>
                    <a:pt x="3305" y="22"/>
                  </a:cubicBezTo>
                  <a:cubicBezTo>
                    <a:pt x="3317" y="18"/>
                    <a:pt x="3315" y="0"/>
                    <a:pt x="33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9"/>
            <p:cNvSpPr/>
            <p:nvPr/>
          </p:nvSpPr>
          <p:spPr>
            <a:xfrm>
              <a:off x="7370866" y="5355312"/>
              <a:ext cx="113014" cy="211537"/>
            </a:xfrm>
            <a:custGeom>
              <a:avLst/>
              <a:gdLst/>
              <a:ahLst/>
              <a:cxnLst/>
              <a:rect l="l" t="t" r="r" b="b"/>
              <a:pathLst>
                <a:path w="2371" h="4438" extrusionOk="0">
                  <a:moveTo>
                    <a:pt x="26" y="1"/>
                  </a:moveTo>
                  <a:cubicBezTo>
                    <a:pt x="10" y="1"/>
                    <a:pt x="1" y="22"/>
                    <a:pt x="17" y="34"/>
                  </a:cubicBezTo>
                  <a:cubicBezTo>
                    <a:pt x="744" y="572"/>
                    <a:pt x="1326" y="1202"/>
                    <a:pt x="1647" y="2063"/>
                  </a:cubicBezTo>
                  <a:cubicBezTo>
                    <a:pt x="1935" y="2839"/>
                    <a:pt x="1934" y="3604"/>
                    <a:pt x="1814" y="4411"/>
                  </a:cubicBezTo>
                  <a:cubicBezTo>
                    <a:pt x="1812" y="4428"/>
                    <a:pt x="1825" y="4438"/>
                    <a:pt x="1839" y="4438"/>
                  </a:cubicBezTo>
                  <a:cubicBezTo>
                    <a:pt x="1850" y="4438"/>
                    <a:pt x="1861" y="4432"/>
                    <a:pt x="1866" y="4420"/>
                  </a:cubicBezTo>
                  <a:cubicBezTo>
                    <a:pt x="2370" y="2783"/>
                    <a:pt x="1533" y="812"/>
                    <a:pt x="35" y="3"/>
                  </a:cubicBezTo>
                  <a:cubicBezTo>
                    <a:pt x="31" y="2"/>
                    <a:pt x="28" y="1"/>
                    <a:pt x="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9"/>
            <p:cNvSpPr/>
            <p:nvPr/>
          </p:nvSpPr>
          <p:spPr>
            <a:xfrm>
              <a:off x="7181350" y="5521711"/>
              <a:ext cx="35272" cy="30935"/>
            </a:xfrm>
            <a:custGeom>
              <a:avLst/>
              <a:gdLst/>
              <a:ahLst/>
              <a:cxnLst/>
              <a:rect l="l" t="t" r="r" b="b"/>
              <a:pathLst>
                <a:path w="740" h="649" extrusionOk="0">
                  <a:moveTo>
                    <a:pt x="370" y="1"/>
                  </a:moveTo>
                  <a:cubicBezTo>
                    <a:pt x="262" y="1"/>
                    <a:pt x="156" y="55"/>
                    <a:pt x="94" y="154"/>
                  </a:cubicBezTo>
                  <a:cubicBezTo>
                    <a:pt x="0" y="306"/>
                    <a:pt x="47" y="506"/>
                    <a:pt x="199" y="600"/>
                  </a:cubicBezTo>
                  <a:cubicBezTo>
                    <a:pt x="252" y="633"/>
                    <a:pt x="311" y="648"/>
                    <a:pt x="369" y="648"/>
                  </a:cubicBezTo>
                  <a:cubicBezTo>
                    <a:pt x="478" y="648"/>
                    <a:pt x="584" y="594"/>
                    <a:pt x="645" y="495"/>
                  </a:cubicBezTo>
                  <a:cubicBezTo>
                    <a:pt x="739" y="344"/>
                    <a:pt x="692" y="144"/>
                    <a:pt x="540" y="49"/>
                  </a:cubicBezTo>
                  <a:cubicBezTo>
                    <a:pt x="487" y="17"/>
                    <a:pt x="428" y="1"/>
                    <a:pt x="3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9"/>
            <p:cNvSpPr/>
            <p:nvPr/>
          </p:nvSpPr>
          <p:spPr>
            <a:xfrm>
              <a:off x="7120243" y="5544924"/>
              <a:ext cx="59629" cy="52289"/>
            </a:xfrm>
            <a:custGeom>
              <a:avLst/>
              <a:gdLst/>
              <a:ahLst/>
              <a:cxnLst/>
              <a:rect l="l" t="t" r="r" b="b"/>
              <a:pathLst>
                <a:path w="1251" h="1097" extrusionOk="0">
                  <a:moveTo>
                    <a:pt x="626" y="1"/>
                  </a:moveTo>
                  <a:cubicBezTo>
                    <a:pt x="443" y="1"/>
                    <a:pt x="264" y="93"/>
                    <a:pt x="161" y="260"/>
                  </a:cubicBezTo>
                  <a:cubicBezTo>
                    <a:pt x="1" y="517"/>
                    <a:pt x="80" y="855"/>
                    <a:pt x="337" y="1014"/>
                  </a:cubicBezTo>
                  <a:cubicBezTo>
                    <a:pt x="426" y="1070"/>
                    <a:pt x="526" y="1097"/>
                    <a:pt x="625" y="1097"/>
                  </a:cubicBezTo>
                  <a:cubicBezTo>
                    <a:pt x="808" y="1097"/>
                    <a:pt x="987" y="1005"/>
                    <a:pt x="1091" y="836"/>
                  </a:cubicBezTo>
                  <a:cubicBezTo>
                    <a:pt x="1251" y="579"/>
                    <a:pt x="1171" y="242"/>
                    <a:pt x="915" y="83"/>
                  </a:cubicBezTo>
                  <a:cubicBezTo>
                    <a:pt x="824" y="27"/>
                    <a:pt x="725" y="1"/>
                    <a:pt x="62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p9"/>
            <p:cNvSpPr/>
            <p:nvPr/>
          </p:nvSpPr>
          <p:spPr>
            <a:xfrm>
              <a:off x="7270150" y="5576716"/>
              <a:ext cx="35272" cy="30982"/>
            </a:xfrm>
            <a:custGeom>
              <a:avLst/>
              <a:gdLst/>
              <a:ahLst/>
              <a:cxnLst/>
              <a:rect l="l" t="t" r="r" b="b"/>
              <a:pathLst>
                <a:path w="740" h="650" extrusionOk="0">
                  <a:moveTo>
                    <a:pt x="371" y="1"/>
                  </a:moveTo>
                  <a:cubicBezTo>
                    <a:pt x="262" y="1"/>
                    <a:pt x="156" y="55"/>
                    <a:pt x="95" y="154"/>
                  </a:cubicBezTo>
                  <a:cubicBezTo>
                    <a:pt x="0" y="306"/>
                    <a:pt x="48" y="507"/>
                    <a:pt x="199" y="601"/>
                  </a:cubicBezTo>
                  <a:cubicBezTo>
                    <a:pt x="252" y="634"/>
                    <a:pt x="311" y="649"/>
                    <a:pt x="369" y="649"/>
                  </a:cubicBezTo>
                  <a:cubicBezTo>
                    <a:pt x="478" y="649"/>
                    <a:pt x="584" y="595"/>
                    <a:pt x="645" y="496"/>
                  </a:cubicBezTo>
                  <a:cubicBezTo>
                    <a:pt x="740" y="344"/>
                    <a:pt x="692" y="143"/>
                    <a:pt x="541" y="49"/>
                  </a:cubicBezTo>
                  <a:cubicBezTo>
                    <a:pt x="488" y="16"/>
                    <a:pt x="429" y="1"/>
                    <a:pt x="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9"/>
            <p:cNvSpPr/>
            <p:nvPr/>
          </p:nvSpPr>
          <p:spPr>
            <a:xfrm>
              <a:off x="7249368" y="5625001"/>
              <a:ext cx="59581" cy="52289"/>
            </a:xfrm>
            <a:custGeom>
              <a:avLst/>
              <a:gdLst/>
              <a:ahLst/>
              <a:cxnLst/>
              <a:rect l="l" t="t" r="r" b="b"/>
              <a:pathLst>
                <a:path w="1250" h="1097" extrusionOk="0">
                  <a:moveTo>
                    <a:pt x="625" y="1"/>
                  </a:moveTo>
                  <a:cubicBezTo>
                    <a:pt x="442" y="1"/>
                    <a:pt x="263" y="92"/>
                    <a:pt x="159" y="260"/>
                  </a:cubicBezTo>
                  <a:cubicBezTo>
                    <a:pt x="1" y="516"/>
                    <a:pt x="80" y="854"/>
                    <a:pt x="336" y="1014"/>
                  </a:cubicBezTo>
                  <a:cubicBezTo>
                    <a:pt x="426" y="1070"/>
                    <a:pt x="526" y="1097"/>
                    <a:pt x="625" y="1097"/>
                  </a:cubicBezTo>
                  <a:cubicBezTo>
                    <a:pt x="808" y="1097"/>
                    <a:pt x="987" y="1005"/>
                    <a:pt x="1091" y="837"/>
                  </a:cubicBezTo>
                  <a:cubicBezTo>
                    <a:pt x="1250" y="580"/>
                    <a:pt x="1171" y="243"/>
                    <a:pt x="914" y="83"/>
                  </a:cubicBezTo>
                  <a:cubicBezTo>
                    <a:pt x="824" y="27"/>
                    <a:pt x="724" y="1"/>
                    <a:pt x="62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9"/>
            <p:cNvSpPr/>
            <p:nvPr/>
          </p:nvSpPr>
          <p:spPr>
            <a:xfrm>
              <a:off x="7199510" y="5571378"/>
              <a:ext cx="33937" cy="26549"/>
            </a:xfrm>
            <a:custGeom>
              <a:avLst/>
              <a:gdLst/>
              <a:ahLst/>
              <a:cxnLst/>
              <a:rect l="l" t="t" r="r" b="b"/>
              <a:pathLst>
                <a:path w="712" h="557" extrusionOk="0">
                  <a:moveTo>
                    <a:pt x="112" y="0"/>
                  </a:moveTo>
                  <a:cubicBezTo>
                    <a:pt x="86" y="0"/>
                    <a:pt x="62" y="16"/>
                    <a:pt x="52" y="42"/>
                  </a:cubicBezTo>
                  <a:cubicBezTo>
                    <a:pt x="14" y="146"/>
                    <a:pt x="0" y="377"/>
                    <a:pt x="211" y="508"/>
                  </a:cubicBezTo>
                  <a:cubicBezTo>
                    <a:pt x="265" y="542"/>
                    <a:pt x="319" y="557"/>
                    <a:pt x="370" y="557"/>
                  </a:cubicBezTo>
                  <a:cubicBezTo>
                    <a:pt x="518" y="557"/>
                    <a:pt x="639" y="435"/>
                    <a:pt x="693" y="348"/>
                  </a:cubicBezTo>
                  <a:cubicBezTo>
                    <a:pt x="712" y="318"/>
                    <a:pt x="703" y="279"/>
                    <a:pt x="672" y="261"/>
                  </a:cubicBezTo>
                  <a:cubicBezTo>
                    <a:pt x="662" y="254"/>
                    <a:pt x="650" y="252"/>
                    <a:pt x="639" y="252"/>
                  </a:cubicBezTo>
                  <a:cubicBezTo>
                    <a:pt x="618" y="252"/>
                    <a:pt x="597" y="262"/>
                    <a:pt x="584" y="281"/>
                  </a:cubicBezTo>
                  <a:cubicBezTo>
                    <a:pt x="579" y="289"/>
                    <a:pt x="492" y="428"/>
                    <a:pt x="372" y="428"/>
                  </a:cubicBezTo>
                  <a:cubicBezTo>
                    <a:pt x="342" y="428"/>
                    <a:pt x="311" y="420"/>
                    <a:pt x="279" y="400"/>
                  </a:cubicBezTo>
                  <a:cubicBezTo>
                    <a:pt x="103" y="291"/>
                    <a:pt x="170" y="93"/>
                    <a:pt x="173" y="86"/>
                  </a:cubicBezTo>
                  <a:cubicBezTo>
                    <a:pt x="183" y="53"/>
                    <a:pt x="166" y="16"/>
                    <a:pt x="133" y="4"/>
                  </a:cubicBezTo>
                  <a:cubicBezTo>
                    <a:pt x="126" y="2"/>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9"/>
            <p:cNvSpPr/>
            <p:nvPr/>
          </p:nvSpPr>
          <p:spPr>
            <a:xfrm>
              <a:off x="7222961" y="5586011"/>
              <a:ext cx="33842" cy="26454"/>
            </a:xfrm>
            <a:custGeom>
              <a:avLst/>
              <a:gdLst/>
              <a:ahLst/>
              <a:cxnLst/>
              <a:rect l="l" t="t" r="r" b="b"/>
              <a:pathLst>
                <a:path w="710" h="555" extrusionOk="0">
                  <a:moveTo>
                    <a:pt x="112" y="0"/>
                  </a:moveTo>
                  <a:cubicBezTo>
                    <a:pt x="86" y="0"/>
                    <a:pt x="62" y="16"/>
                    <a:pt x="53" y="41"/>
                  </a:cubicBezTo>
                  <a:cubicBezTo>
                    <a:pt x="14" y="145"/>
                    <a:pt x="0" y="375"/>
                    <a:pt x="211" y="506"/>
                  </a:cubicBezTo>
                  <a:cubicBezTo>
                    <a:pt x="262" y="539"/>
                    <a:pt x="316" y="554"/>
                    <a:pt x="370" y="554"/>
                  </a:cubicBezTo>
                  <a:cubicBezTo>
                    <a:pt x="435" y="554"/>
                    <a:pt x="500" y="532"/>
                    <a:pt x="562" y="487"/>
                  </a:cubicBezTo>
                  <a:cubicBezTo>
                    <a:pt x="642" y="429"/>
                    <a:pt x="689" y="351"/>
                    <a:pt x="692" y="349"/>
                  </a:cubicBezTo>
                  <a:cubicBezTo>
                    <a:pt x="710" y="319"/>
                    <a:pt x="702" y="280"/>
                    <a:pt x="671" y="261"/>
                  </a:cubicBezTo>
                  <a:cubicBezTo>
                    <a:pt x="660" y="254"/>
                    <a:pt x="648" y="251"/>
                    <a:pt x="637" y="251"/>
                  </a:cubicBezTo>
                  <a:cubicBezTo>
                    <a:pt x="616" y="251"/>
                    <a:pt x="595" y="262"/>
                    <a:pt x="583" y="281"/>
                  </a:cubicBezTo>
                  <a:cubicBezTo>
                    <a:pt x="579" y="289"/>
                    <a:pt x="490" y="427"/>
                    <a:pt x="370" y="427"/>
                  </a:cubicBezTo>
                  <a:cubicBezTo>
                    <a:pt x="341" y="427"/>
                    <a:pt x="310" y="418"/>
                    <a:pt x="278" y="398"/>
                  </a:cubicBezTo>
                  <a:cubicBezTo>
                    <a:pt x="103" y="292"/>
                    <a:pt x="168" y="95"/>
                    <a:pt x="171" y="84"/>
                  </a:cubicBezTo>
                  <a:cubicBezTo>
                    <a:pt x="183" y="52"/>
                    <a:pt x="166" y="15"/>
                    <a:pt x="133" y="4"/>
                  </a:cubicBezTo>
                  <a:cubicBezTo>
                    <a:pt x="126" y="1"/>
                    <a:pt x="119" y="0"/>
                    <a:pt x="11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06" name="Google Shape;2606;p9"/>
          <p:cNvGrpSpPr/>
          <p:nvPr/>
        </p:nvGrpSpPr>
        <p:grpSpPr>
          <a:xfrm rot="-545041">
            <a:off x="5463947" y="3904225"/>
            <a:ext cx="906977" cy="853218"/>
            <a:chOff x="4849812" y="4937475"/>
            <a:chExt cx="398098" cy="374551"/>
          </a:xfrm>
        </p:grpSpPr>
        <p:sp>
          <p:nvSpPr>
            <p:cNvPr id="2607" name="Google Shape;2607;p9"/>
            <p:cNvSpPr/>
            <p:nvPr/>
          </p:nvSpPr>
          <p:spPr>
            <a:xfrm>
              <a:off x="4880651" y="4941860"/>
              <a:ext cx="367259" cy="367306"/>
            </a:xfrm>
            <a:custGeom>
              <a:avLst/>
              <a:gdLst/>
              <a:ahLst/>
              <a:cxnLst/>
              <a:rect l="l" t="t" r="r" b="b"/>
              <a:pathLst>
                <a:path w="7705" h="7706" extrusionOk="0">
                  <a:moveTo>
                    <a:pt x="3853" y="0"/>
                  </a:moveTo>
                  <a:cubicBezTo>
                    <a:pt x="1725" y="0"/>
                    <a:pt x="1" y="1725"/>
                    <a:pt x="1" y="3853"/>
                  </a:cubicBezTo>
                  <a:cubicBezTo>
                    <a:pt x="1" y="5980"/>
                    <a:pt x="1725" y="7705"/>
                    <a:pt x="3853" y="7705"/>
                  </a:cubicBezTo>
                  <a:cubicBezTo>
                    <a:pt x="5980" y="7705"/>
                    <a:pt x="7705" y="5980"/>
                    <a:pt x="7705" y="3853"/>
                  </a:cubicBezTo>
                  <a:cubicBezTo>
                    <a:pt x="7705" y="1725"/>
                    <a:pt x="5980" y="0"/>
                    <a:pt x="3853" y="0"/>
                  </a:cubicBezTo>
                  <a:close/>
                </a:path>
              </a:pathLst>
            </a:custGeom>
            <a:solidFill>
              <a:srgbClr val="9FEB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p9"/>
            <p:cNvSpPr/>
            <p:nvPr/>
          </p:nvSpPr>
          <p:spPr>
            <a:xfrm>
              <a:off x="4880556" y="5098059"/>
              <a:ext cx="367259" cy="73595"/>
            </a:xfrm>
            <a:custGeom>
              <a:avLst/>
              <a:gdLst/>
              <a:ahLst/>
              <a:cxnLst/>
              <a:rect l="l" t="t" r="r" b="b"/>
              <a:pathLst>
                <a:path w="7705" h="1544" extrusionOk="0">
                  <a:moveTo>
                    <a:pt x="45" y="1"/>
                  </a:moveTo>
                  <a:cubicBezTo>
                    <a:pt x="16" y="188"/>
                    <a:pt x="1" y="379"/>
                    <a:pt x="1" y="575"/>
                  </a:cubicBezTo>
                  <a:cubicBezTo>
                    <a:pt x="1" y="622"/>
                    <a:pt x="4" y="667"/>
                    <a:pt x="6" y="714"/>
                  </a:cubicBezTo>
                  <a:cubicBezTo>
                    <a:pt x="620" y="747"/>
                    <a:pt x="1219" y="862"/>
                    <a:pt x="1809" y="1040"/>
                  </a:cubicBezTo>
                  <a:cubicBezTo>
                    <a:pt x="2150" y="1143"/>
                    <a:pt x="2484" y="1271"/>
                    <a:pt x="2824" y="1377"/>
                  </a:cubicBezTo>
                  <a:cubicBezTo>
                    <a:pt x="3161" y="1484"/>
                    <a:pt x="3511" y="1544"/>
                    <a:pt x="3865" y="1544"/>
                  </a:cubicBezTo>
                  <a:cubicBezTo>
                    <a:pt x="3868" y="1544"/>
                    <a:pt x="3871" y="1544"/>
                    <a:pt x="3874" y="1544"/>
                  </a:cubicBezTo>
                  <a:cubicBezTo>
                    <a:pt x="4517" y="1543"/>
                    <a:pt x="5130" y="1345"/>
                    <a:pt x="5747" y="1188"/>
                  </a:cubicBezTo>
                  <a:cubicBezTo>
                    <a:pt x="6083" y="1101"/>
                    <a:pt x="6426" y="1021"/>
                    <a:pt x="6772" y="990"/>
                  </a:cubicBezTo>
                  <a:cubicBezTo>
                    <a:pt x="6883" y="980"/>
                    <a:pt x="6995" y="975"/>
                    <a:pt x="7106" y="975"/>
                  </a:cubicBezTo>
                  <a:cubicBezTo>
                    <a:pt x="7298" y="975"/>
                    <a:pt x="7489" y="989"/>
                    <a:pt x="7678" y="1015"/>
                  </a:cubicBezTo>
                  <a:cubicBezTo>
                    <a:pt x="7695" y="870"/>
                    <a:pt x="7704" y="723"/>
                    <a:pt x="7704" y="575"/>
                  </a:cubicBezTo>
                  <a:cubicBezTo>
                    <a:pt x="7704" y="531"/>
                    <a:pt x="7703" y="487"/>
                    <a:pt x="7700" y="444"/>
                  </a:cubicBezTo>
                  <a:cubicBezTo>
                    <a:pt x="7098" y="235"/>
                    <a:pt x="6456" y="162"/>
                    <a:pt x="5818" y="152"/>
                  </a:cubicBezTo>
                  <a:cubicBezTo>
                    <a:pt x="5768" y="151"/>
                    <a:pt x="5717" y="150"/>
                    <a:pt x="5667" y="150"/>
                  </a:cubicBezTo>
                  <a:cubicBezTo>
                    <a:pt x="5039" y="150"/>
                    <a:pt x="4415" y="208"/>
                    <a:pt x="3790" y="262"/>
                  </a:cubicBezTo>
                  <a:cubicBezTo>
                    <a:pt x="3282" y="304"/>
                    <a:pt x="2772" y="344"/>
                    <a:pt x="2263" y="344"/>
                  </a:cubicBezTo>
                  <a:cubicBezTo>
                    <a:pt x="2099" y="344"/>
                    <a:pt x="1935" y="340"/>
                    <a:pt x="1772" y="331"/>
                  </a:cubicBezTo>
                  <a:cubicBezTo>
                    <a:pt x="1183" y="298"/>
                    <a:pt x="601" y="194"/>
                    <a:pt x="45"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9"/>
            <p:cNvSpPr/>
            <p:nvPr/>
          </p:nvSpPr>
          <p:spPr>
            <a:xfrm>
              <a:off x="4934703" y="4963691"/>
              <a:ext cx="255961" cy="44185"/>
            </a:xfrm>
            <a:custGeom>
              <a:avLst/>
              <a:gdLst/>
              <a:ahLst/>
              <a:cxnLst/>
              <a:rect l="l" t="t" r="r" b="b"/>
              <a:pathLst>
                <a:path w="5370" h="927" extrusionOk="0">
                  <a:moveTo>
                    <a:pt x="4542" y="1"/>
                  </a:moveTo>
                  <a:cubicBezTo>
                    <a:pt x="4481" y="24"/>
                    <a:pt x="4423" y="48"/>
                    <a:pt x="4364" y="70"/>
                  </a:cubicBezTo>
                  <a:cubicBezTo>
                    <a:pt x="3726" y="301"/>
                    <a:pt x="3056" y="410"/>
                    <a:pt x="2380" y="419"/>
                  </a:cubicBezTo>
                  <a:cubicBezTo>
                    <a:pt x="2344" y="420"/>
                    <a:pt x="2308" y="420"/>
                    <a:pt x="2272" y="420"/>
                  </a:cubicBezTo>
                  <a:cubicBezTo>
                    <a:pt x="1667" y="420"/>
                    <a:pt x="1062" y="355"/>
                    <a:pt x="463" y="274"/>
                  </a:cubicBezTo>
                  <a:cubicBezTo>
                    <a:pt x="299" y="393"/>
                    <a:pt x="144" y="524"/>
                    <a:pt x="1" y="666"/>
                  </a:cubicBezTo>
                  <a:cubicBezTo>
                    <a:pt x="548" y="834"/>
                    <a:pt x="1124" y="902"/>
                    <a:pt x="1695" y="920"/>
                  </a:cubicBezTo>
                  <a:cubicBezTo>
                    <a:pt x="1843" y="924"/>
                    <a:pt x="1992" y="927"/>
                    <a:pt x="2141" y="927"/>
                  </a:cubicBezTo>
                  <a:cubicBezTo>
                    <a:pt x="2530" y="927"/>
                    <a:pt x="2921" y="909"/>
                    <a:pt x="3305" y="855"/>
                  </a:cubicBezTo>
                  <a:cubicBezTo>
                    <a:pt x="3767" y="789"/>
                    <a:pt x="4227" y="702"/>
                    <a:pt x="4690" y="647"/>
                  </a:cubicBezTo>
                  <a:cubicBezTo>
                    <a:pt x="4912" y="620"/>
                    <a:pt x="5141" y="603"/>
                    <a:pt x="5370" y="600"/>
                  </a:cubicBezTo>
                  <a:cubicBezTo>
                    <a:pt x="5123" y="365"/>
                    <a:pt x="4844" y="164"/>
                    <a:pt x="4542"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9"/>
            <p:cNvSpPr/>
            <p:nvPr/>
          </p:nvSpPr>
          <p:spPr>
            <a:xfrm>
              <a:off x="4889803" y="5034807"/>
              <a:ext cx="352101" cy="60964"/>
            </a:xfrm>
            <a:custGeom>
              <a:avLst/>
              <a:gdLst/>
              <a:ahLst/>
              <a:cxnLst/>
              <a:rect l="l" t="t" r="r" b="b"/>
              <a:pathLst>
                <a:path w="7387" h="1279" extrusionOk="0">
                  <a:moveTo>
                    <a:pt x="2295" y="0"/>
                  </a:moveTo>
                  <a:cubicBezTo>
                    <a:pt x="2259" y="0"/>
                    <a:pt x="2222" y="1"/>
                    <a:pt x="2185" y="2"/>
                  </a:cubicBezTo>
                  <a:cubicBezTo>
                    <a:pt x="1522" y="17"/>
                    <a:pt x="871" y="152"/>
                    <a:pt x="212" y="191"/>
                  </a:cubicBezTo>
                  <a:cubicBezTo>
                    <a:pt x="129" y="356"/>
                    <a:pt x="58" y="527"/>
                    <a:pt x="0" y="705"/>
                  </a:cubicBezTo>
                  <a:cubicBezTo>
                    <a:pt x="538" y="883"/>
                    <a:pt x="1079" y="1054"/>
                    <a:pt x="1636" y="1160"/>
                  </a:cubicBezTo>
                  <a:cubicBezTo>
                    <a:pt x="2042" y="1239"/>
                    <a:pt x="2453" y="1279"/>
                    <a:pt x="2864" y="1279"/>
                  </a:cubicBezTo>
                  <a:cubicBezTo>
                    <a:pt x="3101" y="1279"/>
                    <a:pt x="3338" y="1266"/>
                    <a:pt x="3574" y="1239"/>
                  </a:cubicBezTo>
                  <a:cubicBezTo>
                    <a:pt x="4258" y="1162"/>
                    <a:pt x="4926" y="993"/>
                    <a:pt x="5606" y="896"/>
                  </a:cubicBezTo>
                  <a:cubicBezTo>
                    <a:pt x="5923" y="849"/>
                    <a:pt x="6239" y="818"/>
                    <a:pt x="6559" y="818"/>
                  </a:cubicBezTo>
                  <a:cubicBezTo>
                    <a:pt x="6574" y="818"/>
                    <a:pt x="6590" y="818"/>
                    <a:pt x="6605" y="818"/>
                  </a:cubicBezTo>
                  <a:cubicBezTo>
                    <a:pt x="6870" y="820"/>
                    <a:pt x="7132" y="860"/>
                    <a:pt x="7387" y="925"/>
                  </a:cubicBezTo>
                  <a:cubicBezTo>
                    <a:pt x="7358" y="812"/>
                    <a:pt x="7322" y="699"/>
                    <a:pt x="7282" y="590"/>
                  </a:cubicBezTo>
                  <a:cubicBezTo>
                    <a:pt x="6991" y="648"/>
                    <a:pt x="6692" y="674"/>
                    <a:pt x="6394" y="674"/>
                  </a:cubicBezTo>
                  <a:cubicBezTo>
                    <a:pt x="6212" y="674"/>
                    <a:pt x="6031" y="664"/>
                    <a:pt x="5851" y="647"/>
                  </a:cubicBezTo>
                  <a:cubicBezTo>
                    <a:pt x="5646" y="629"/>
                    <a:pt x="5442" y="598"/>
                    <a:pt x="5239" y="556"/>
                  </a:cubicBezTo>
                  <a:cubicBezTo>
                    <a:pt x="5076" y="522"/>
                    <a:pt x="4910" y="500"/>
                    <a:pt x="4748" y="463"/>
                  </a:cubicBezTo>
                  <a:cubicBezTo>
                    <a:pt x="4580" y="427"/>
                    <a:pt x="4413" y="384"/>
                    <a:pt x="4247" y="341"/>
                  </a:cubicBezTo>
                  <a:cubicBezTo>
                    <a:pt x="3919" y="255"/>
                    <a:pt x="3593" y="165"/>
                    <a:pt x="3259" y="100"/>
                  </a:cubicBezTo>
                  <a:cubicBezTo>
                    <a:pt x="2940" y="37"/>
                    <a:pt x="2619" y="0"/>
                    <a:pt x="2295"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9"/>
            <p:cNvSpPr/>
            <p:nvPr/>
          </p:nvSpPr>
          <p:spPr>
            <a:xfrm>
              <a:off x="4888373" y="5176277"/>
              <a:ext cx="351243" cy="91231"/>
            </a:xfrm>
            <a:custGeom>
              <a:avLst/>
              <a:gdLst/>
              <a:ahLst/>
              <a:cxnLst/>
              <a:rect l="l" t="t" r="r" b="b"/>
              <a:pathLst>
                <a:path w="7369" h="1914" extrusionOk="0">
                  <a:moveTo>
                    <a:pt x="6350" y="1"/>
                  </a:moveTo>
                  <a:cubicBezTo>
                    <a:pt x="6273" y="1"/>
                    <a:pt x="6196" y="2"/>
                    <a:pt x="6119" y="6"/>
                  </a:cubicBezTo>
                  <a:cubicBezTo>
                    <a:pt x="5804" y="18"/>
                    <a:pt x="5491" y="55"/>
                    <a:pt x="5180" y="102"/>
                  </a:cubicBezTo>
                  <a:cubicBezTo>
                    <a:pt x="4553" y="196"/>
                    <a:pt x="3934" y="332"/>
                    <a:pt x="3308" y="430"/>
                  </a:cubicBezTo>
                  <a:cubicBezTo>
                    <a:pt x="2888" y="494"/>
                    <a:pt x="2463" y="542"/>
                    <a:pt x="2038" y="542"/>
                  </a:cubicBezTo>
                  <a:cubicBezTo>
                    <a:pt x="1846" y="542"/>
                    <a:pt x="1654" y="533"/>
                    <a:pt x="1462" y="510"/>
                  </a:cubicBezTo>
                  <a:cubicBezTo>
                    <a:pt x="945" y="448"/>
                    <a:pt x="451" y="289"/>
                    <a:pt x="0" y="35"/>
                  </a:cubicBezTo>
                  <a:lnTo>
                    <a:pt x="0" y="35"/>
                  </a:lnTo>
                  <a:cubicBezTo>
                    <a:pt x="40" y="168"/>
                    <a:pt x="86" y="297"/>
                    <a:pt x="139" y="424"/>
                  </a:cubicBezTo>
                  <a:cubicBezTo>
                    <a:pt x="562" y="658"/>
                    <a:pt x="1055" y="731"/>
                    <a:pt x="1534" y="762"/>
                  </a:cubicBezTo>
                  <a:cubicBezTo>
                    <a:pt x="2083" y="799"/>
                    <a:pt x="2636" y="791"/>
                    <a:pt x="3180" y="883"/>
                  </a:cubicBezTo>
                  <a:cubicBezTo>
                    <a:pt x="3663" y="966"/>
                    <a:pt x="4138" y="1101"/>
                    <a:pt x="4601" y="1259"/>
                  </a:cubicBezTo>
                  <a:cubicBezTo>
                    <a:pt x="5116" y="1434"/>
                    <a:pt x="5621" y="1642"/>
                    <a:pt x="6100" y="1898"/>
                  </a:cubicBezTo>
                  <a:cubicBezTo>
                    <a:pt x="6108" y="1903"/>
                    <a:pt x="6119" y="1909"/>
                    <a:pt x="6128" y="1914"/>
                  </a:cubicBezTo>
                  <a:cubicBezTo>
                    <a:pt x="6706" y="1442"/>
                    <a:pt x="7143" y="806"/>
                    <a:pt x="7369" y="76"/>
                  </a:cubicBezTo>
                  <a:cubicBezTo>
                    <a:pt x="7266" y="61"/>
                    <a:pt x="7162" y="50"/>
                    <a:pt x="7058" y="39"/>
                  </a:cubicBezTo>
                  <a:cubicBezTo>
                    <a:pt x="6822" y="15"/>
                    <a:pt x="6587" y="1"/>
                    <a:pt x="6350" y="1"/>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9"/>
            <p:cNvSpPr/>
            <p:nvPr/>
          </p:nvSpPr>
          <p:spPr>
            <a:xfrm>
              <a:off x="4917687" y="5229900"/>
              <a:ext cx="235513" cy="74071"/>
            </a:xfrm>
            <a:custGeom>
              <a:avLst/>
              <a:gdLst/>
              <a:ahLst/>
              <a:cxnLst/>
              <a:rect l="l" t="t" r="r" b="b"/>
              <a:pathLst>
                <a:path w="4941" h="1554" extrusionOk="0">
                  <a:moveTo>
                    <a:pt x="948" y="0"/>
                  </a:moveTo>
                  <a:cubicBezTo>
                    <a:pt x="629" y="0"/>
                    <a:pt x="311" y="47"/>
                    <a:pt x="1" y="129"/>
                  </a:cubicBezTo>
                  <a:cubicBezTo>
                    <a:pt x="117" y="283"/>
                    <a:pt x="244" y="428"/>
                    <a:pt x="382" y="562"/>
                  </a:cubicBezTo>
                  <a:cubicBezTo>
                    <a:pt x="535" y="515"/>
                    <a:pt x="693" y="496"/>
                    <a:pt x="853" y="496"/>
                  </a:cubicBezTo>
                  <a:cubicBezTo>
                    <a:pt x="1108" y="496"/>
                    <a:pt x="1366" y="545"/>
                    <a:pt x="1611" y="610"/>
                  </a:cubicBezTo>
                  <a:cubicBezTo>
                    <a:pt x="2296" y="792"/>
                    <a:pt x="2919" y="1158"/>
                    <a:pt x="3577" y="1416"/>
                  </a:cubicBezTo>
                  <a:cubicBezTo>
                    <a:pt x="3707" y="1467"/>
                    <a:pt x="3841" y="1513"/>
                    <a:pt x="3975" y="1553"/>
                  </a:cubicBezTo>
                  <a:cubicBezTo>
                    <a:pt x="4318" y="1473"/>
                    <a:pt x="4640" y="1344"/>
                    <a:pt x="4941" y="1178"/>
                  </a:cubicBezTo>
                  <a:cubicBezTo>
                    <a:pt x="4658" y="1155"/>
                    <a:pt x="4380" y="1105"/>
                    <a:pt x="4108" y="1019"/>
                  </a:cubicBezTo>
                  <a:cubicBezTo>
                    <a:pt x="3875" y="948"/>
                    <a:pt x="3647" y="871"/>
                    <a:pt x="3423" y="772"/>
                  </a:cubicBezTo>
                  <a:cubicBezTo>
                    <a:pt x="3202" y="676"/>
                    <a:pt x="2984" y="568"/>
                    <a:pt x="2764" y="468"/>
                  </a:cubicBezTo>
                  <a:cubicBezTo>
                    <a:pt x="2329" y="268"/>
                    <a:pt x="1873" y="100"/>
                    <a:pt x="1397" y="32"/>
                  </a:cubicBezTo>
                  <a:cubicBezTo>
                    <a:pt x="1247" y="11"/>
                    <a:pt x="1097" y="0"/>
                    <a:pt x="948" y="0"/>
                  </a:cubicBezTo>
                  <a:close/>
                </a:path>
              </a:pathLst>
            </a:custGeom>
            <a:solidFill>
              <a:srgbClr val="79B6F9">
                <a:alpha val="3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9"/>
            <p:cNvSpPr/>
            <p:nvPr/>
          </p:nvSpPr>
          <p:spPr>
            <a:xfrm>
              <a:off x="4849812" y="5008877"/>
              <a:ext cx="344618" cy="303149"/>
            </a:xfrm>
            <a:custGeom>
              <a:avLst/>
              <a:gdLst/>
              <a:ahLst/>
              <a:cxnLst/>
              <a:rect l="l" t="t" r="r" b="b"/>
              <a:pathLst>
                <a:path w="7230" h="6360" extrusionOk="0">
                  <a:moveTo>
                    <a:pt x="1514" y="0"/>
                  </a:moveTo>
                  <a:cubicBezTo>
                    <a:pt x="1513" y="0"/>
                    <a:pt x="1512" y="1"/>
                    <a:pt x="1510" y="2"/>
                  </a:cubicBezTo>
                  <a:cubicBezTo>
                    <a:pt x="1" y="1463"/>
                    <a:pt x="523" y="4184"/>
                    <a:pt x="1997" y="5463"/>
                  </a:cubicBezTo>
                  <a:cubicBezTo>
                    <a:pt x="2684" y="6058"/>
                    <a:pt x="3589" y="6360"/>
                    <a:pt x="4491" y="6360"/>
                  </a:cubicBezTo>
                  <a:cubicBezTo>
                    <a:pt x="5504" y="6360"/>
                    <a:pt x="6513" y="5980"/>
                    <a:pt x="7209" y="5210"/>
                  </a:cubicBezTo>
                  <a:cubicBezTo>
                    <a:pt x="7230" y="5187"/>
                    <a:pt x="7209" y="5155"/>
                    <a:pt x="7184" y="5155"/>
                  </a:cubicBezTo>
                  <a:cubicBezTo>
                    <a:pt x="7177" y="5155"/>
                    <a:pt x="7169" y="5158"/>
                    <a:pt x="7162" y="5164"/>
                  </a:cubicBezTo>
                  <a:cubicBezTo>
                    <a:pt x="6433" y="5879"/>
                    <a:pt x="5444" y="6259"/>
                    <a:pt x="4459" y="6259"/>
                  </a:cubicBezTo>
                  <a:cubicBezTo>
                    <a:pt x="3608" y="6259"/>
                    <a:pt x="2759" y="5975"/>
                    <a:pt x="2083" y="5377"/>
                  </a:cubicBezTo>
                  <a:cubicBezTo>
                    <a:pt x="615" y="4080"/>
                    <a:pt x="190" y="1552"/>
                    <a:pt x="1519" y="11"/>
                  </a:cubicBezTo>
                  <a:cubicBezTo>
                    <a:pt x="1523" y="7"/>
                    <a:pt x="1519" y="0"/>
                    <a:pt x="15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p9"/>
            <p:cNvSpPr/>
            <p:nvPr/>
          </p:nvSpPr>
          <p:spPr>
            <a:xfrm>
              <a:off x="4984132" y="4937475"/>
              <a:ext cx="246142" cy="101955"/>
            </a:xfrm>
            <a:custGeom>
              <a:avLst/>
              <a:gdLst/>
              <a:ahLst/>
              <a:cxnLst/>
              <a:rect l="l" t="t" r="r" b="b"/>
              <a:pathLst>
                <a:path w="5164" h="2139" extrusionOk="0">
                  <a:moveTo>
                    <a:pt x="1680" y="0"/>
                  </a:moveTo>
                  <a:cubicBezTo>
                    <a:pt x="1076" y="0"/>
                    <a:pt x="472" y="138"/>
                    <a:pt x="14" y="477"/>
                  </a:cubicBezTo>
                  <a:cubicBezTo>
                    <a:pt x="0" y="487"/>
                    <a:pt x="7" y="507"/>
                    <a:pt x="21" y="507"/>
                  </a:cubicBezTo>
                  <a:cubicBezTo>
                    <a:pt x="23" y="507"/>
                    <a:pt x="26" y="506"/>
                    <a:pt x="29" y="505"/>
                  </a:cubicBezTo>
                  <a:cubicBezTo>
                    <a:pt x="498" y="234"/>
                    <a:pt x="1063" y="117"/>
                    <a:pt x="1629" y="117"/>
                  </a:cubicBezTo>
                  <a:cubicBezTo>
                    <a:pt x="2096" y="117"/>
                    <a:pt x="2563" y="197"/>
                    <a:pt x="2977" y="337"/>
                  </a:cubicBezTo>
                  <a:cubicBezTo>
                    <a:pt x="3909" y="652"/>
                    <a:pt x="4610" y="1279"/>
                    <a:pt x="5100" y="2124"/>
                  </a:cubicBezTo>
                  <a:cubicBezTo>
                    <a:pt x="5106" y="2135"/>
                    <a:pt x="5115" y="2139"/>
                    <a:pt x="5124" y="2139"/>
                  </a:cubicBezTo>
                  <a:cubicBezTo>
                    <a:pt x="5144" y="2139"/>
                    <a:pt x="5163" y="2118"/>
                    <a:pt x="5153" y="2095"/>
                  </a:cubicBezTo>
                  <a:cubicBezTo>
                    <a:pt x="4736" y="1224"/>
                    <a:pt x="3925" y="525"/>
                    <a:pt x="3012" y="217"/>
                  </a:cubicBezTo>
                  <a:cubicBezTo>
                    <a:pt x="2612" y="82"/>
                    <a:pt x="2146" y="0"/>
                    <a:pt x="16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9"/>
            <p:cNvSpPr/>
            <p:nvPr/>
          </p:nvSpPr>
          <p:spPr>
            <a:xfrm>
              <a:off x="4959822"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9"/>
            <p:cNvSpPr/>
            <p:nvPr/>
          </p:nvSpPr>
          <p:spPr>
            <a:xfrm>
              <a:off x="4929651" y="5062596"/>
              <a:ext cx="45854" cy="45854"/>
            </a:xfrm>
            <a:custGeom>
              <a:avLst/>
              <a:gdLst/>
              <a:ahLst/>
              <a:cxnLst/>
              <a:rect l="l" t="t" r="r" b="b"/>
              <a:pathLst>
                <a:path w="962" h="962" extrusionOk="0">
                  <a:moveTo>
                    <a:pt x="481" y="1"/>
                  </a:moveTo>
                  <a:cubicBezTo>
                    <a:pt x="215" y="1"/>
                    <a:pt x="1" y="215"/>
                    <a:pt x="1" y="481"/>
                  </a:cubicBezTo>
                  <a:cubicBezTo>
                    <a:pt x="1" y="747"/>
                    <a:pt x="215" y="962"/>
                    <a:pt x="481" y="962"/>
                  </a:cubicBezTo>
                  <a:cubicBezTo>
                    <a:pt x="747" y="962"/>
                    <a:pt x="962" y="747"/>
                    <a:pt x="962" y="481"/>
                  </a:cubicBezTo>
                  <a:cubicBezTo>
                    <a:pt x="962" y="215"/>
                    <a:pt x="747"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9"/>
            <p:cNvSpPr/>
            <p:nvPr/>
          </p:nvSpPr>
          <p:spPr>
            <a:xfrm>
              <a:off x="5051387" y="5024130"/>
              <a:ext cx="27074" cy="27074"/>
            </a:xfrm>
            <a:custGeom>
              <a:avLst/>
              <a:gdLst/>
              <a:ahLst/>
              <a:cxnLst/>
              <a:rect l="l" t="t" r="r" b="b"/>
              <a:pathLst>
                <a:path w="568" h="568" extrusionOk="0">
                  <a:moveTo>
                    <a:pt x="284" y="0"/>
                  </a:moveTo>
                  <a:cubicBezTo>
                    <a:pt x="127" y="0"/>
                    <a:pt x="0" y="127"/>
                    <a:pt x="0" y="284"/>
                  </a:cubicBezTo>
                  <a:cubicBezTo>
                    <a:pt x="0" y="441"/>
                    <a:pt x="127" y="568"/>
                    <a:pt x="284" y="568"/>
                  </a:cubicBezTo>
                  <a:cubicBezTo>
                    <a:pt x="441" y="568"/>
                    <a:pt x="567" y="441"/>
                    <a:pt x="567" y="284"/>
                  </a:cubicBezTo>
                  <a:cubicBezTo>
                    <a:pt x="567" y="127"/>
                    <a:pt x="441" y="0"/>
                    <a:pt x="284" y="0"/>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9"/>
            <p:cNvSpPr/>
            <p:nvPr/>
          </p:nvSpPr>
          <p:spPr>
            <a:xfrm>
              <a:off x="5062827" y="5062596"/>
              <a:ext cx="45806" cy="45854"/>
            </a:xfrm>
            <a:custGeom>
              <a:avLst/>
              <a:gdLst/>
              <a:ahLst/>
              <a:cxnLst/>
              <a:rect l="l" t="t" r="r" b="b"/>
              <a:pathLst>
                <a:path w="961" h="962" extrusionOk="0">
                  <a:moveTo>
                    <a:pt x="481" y="1"/>
                  </a:moveTo>
                  <a:cubicBezTo>
                    <a:pt x="215" y="1"/>
                    <a:pt x="1" y="215"/>
                    <a:pt x="1" y="481"/>
                  </a:cubicBezTo>
                  <a:cubicBezTo>
                    <a:pt x="1" y="747"/>
                    <a:pt x="215" y="962"/>
                    <a:pt x="481" y="962"/>
                  </a:cubicBezTo>
                  <a:cubicBezTo>
                    <a:pt x="746" y="962"/>
                    <a:pt x="961" y="747"/>
                    <a:pt x="961" y="481"/>
                  </a:cubicBezTo>
                  <a:cubicBezTo>
                    <a:pt x="961" y="215"/>
                    <a:pt x="746" y="1"/>
                    <a:pt x="481" y="1"/>
                  </a:cubicBezTo>
                  <a:close/>
                </a:path>
              </a:pathLst>
            </a:custGeom>
            <a:solidFill>
              <a:srgbClr val="F39C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9"/>
            <p:cNvSpPr/>
            <p:nvPr/>
          </p:nvSpPr>
          <p:spPr>
            <a:xfrm>
              <a:off x="4998860" y="5051585"/>
              <a:ext cx="49810" cy="28933"/>
            </a:xfrm>
            <a:custGeom>
              <a:avLst/>
              <a:gdLst/>
              <a:ahLst/>
              <a:cxnLst/>
              <a:rect l="l" t="t" r="r" b="b"/>
              <a:pathLst>
                <a:path w="1045" h="607" extrusionOk="0">
                  <a:moveTo>
                    <a:pt x="959" y="1"/>
                  </a:moveTo>
                  <a:cubicBezTo>
                    <a:pt x="957" y="1"/>
                    <a:pt x="955" y="1"/>
                    <a:pt x="952" y="1"/>
                  </a:cubicBezTo>
                  <a:cubicBezTo>
                    <a:pt x="913" y="4"/>
                    <a:pt x="881" y="39"/>
                    <a:pt x="883" y="80"/>
                  </a:cubicBezTo>
                  <a:cubicBezTo>
                    <a:pt x="884" y="116"/>
                    <a:pt x="894" y="435"/>
                    <a:pt x="542" y="456"/>
                  </a:cubicBezTo>
                  <a:cubicBezTo>
                    <a:pt x="529" y="456"/>
                    <a:pt x="516" y="457"/>
                    <a:pt x="504" y="457"/>
                  </a:cubicBezTo>
                  <a:cubicBezTo>
                    <a:pt x="399" y="457"/>
                    <a:pt x="316" y="429"/>
                    <a:pt x="256" y="374"/>
                  </a:cubicBezTo>
                  <a:cubicBezTo>
                    <a:pt x="154" y="278"/>
                    <a:pt x="150" y="126"/>
                    <a:pt x="150" y="123"/>
                  </a:cubicBezTo>
                  <a:cubicBezTo>
                    <a:pt x="150" y="81"/>
                    <a:pt x="117" y="48"/>
                    <a:pt x="76" y="48"/>
                  </a:cubicBezTo>
                  <a:cubicBezTo>
                    <a:pt x="34" y="48"/>
                    <a:pt x="1" y="83"/>
                    <a:pt x="1" y="123"/>
                  </a:cubicBezTo>
                  <a:cubicBezTo>
                    <a:pt x="1" y="132"/>
                    <a:pt x="3" y="340"/>
                    <a:pt x="153" y="482"/>
                  </a:cubicBezTo>
                  <a:cubicBezTo>
                    <a:pt x="241" y="563"/>
                    <a:pt x="359" y="606"/>
                    <a:pt x="502" y="606"/>
                  </a:cubicBezTo>
                  <a:cubicBezTo>
                    <a:pt x="519" y="606"/>
                    <a:pt x="536" y="604"/>
                    <a:pt x="550" y="603"/>
                  </a:cubicBezTo>
                  <a:cubicBezTo>
                    <a:pt x="702" y="594"/>
                    <a:pt x="822" y="540"/>
                    <a:pt x="907" y="445"/>
                  </a:cubicBezTo>
                  <a:cubicBezTo>
                    <a:pt x="1045" y="289"/>
                    <a:pt x="1031" y="80"/>
                    <a:pt x="1031" y="70"/>
                  </a:cubicBezTo>
                  <a:cubicBezTo>
                    <a:pt x="1029" y="33"/>
                    <a:pt x="997" y="1"/>
                    <a:pt x="959" y="1"/>
                  </a:cubicBezTo>
                  <a:close/>
                </a:path>
              </a:pathLst>
            </a:custGeom>
            <a:solidFill>
              <a:srgbClr val="1825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20" name="Google Shape;2620;p9"/>
          <p:cNvGrpSpPr/>
          <p:nvPr/>
        </p:nvGrpSpPr>
        <p:grpSpPr>
          <a:xfrm>
            <a:off x="310809" y="-109565"/>
            <a:ext cx="1127479" cy="1509825"/>
            <a:chOff x="343086" y="2700509"/>
            <a:chExt cx="453294" cy="607014"/>
          </a:xfrm>
        </p:grpSpPr>
        <p:sp>
          <p:nvSpPr>
            <p:cNvPr id="2621" name="Google Shape;2621;p9"/>
            <p:cNvSpPr/>
            <p:nvPr/>
          </p:nvSpPr>
          <p:spPr>
            <a:xfrm>
              <a:off x="354430" y="2713093"/>
              <a:ext cx="248001" cy="308679"/>
            </a:xfrm>
            <a:custGeom>
              <a:avLst/>
              <a:gdLst/>
              <a:ahLst/>
              <a:cxnLst/>
              <a:rect l="l" t="t" r="r" b="b"/>
              <a:pathLst>
                <a:path w="5203" h="6476" extrusionOk="0">
                  <a:moveTo>
                    <a:pt x="4463" y="0"/>
                  </a:moveTo>
                  <a:lnTo>
                    <a:pt x="4416" y="3026"/>
                  </a:lnTo>
                  <a:lnTo>
                    <a:pt x="4416" y="3028"/>
                  </a:lnTo>
                  <a:lnTo>
                    <a:pt x="5151" y="5943"/>
                  </a:lnTo>
                  <a:lnTo>
                    <a:pt x="4179" y="6418"/>
                  </a:lnTo>
                  <a:lnTo>
                    <a:pt x="2830" y="4769"/>
                  </a:lnTo>
                  <a:lnTo>
                    <a:pt x="29" y="2368"/>
                  </a:lnTo>
                  <a:lnTo>
                    <a:pt x="0" y="2404"/>
                  </a:lnTo>
                  <a:lnTo>
                    <a:pt x="2797" y="4800"/>
                  </a:lnTo>
                  <a:lnTo>
                    <a:pt x="4156" y="6460"/>
                  </a:lnTo>
                  <a:lnTo>
                    <a:pt x="4168" y="6475"/>
                  </a:lnTo>
                  <a:lnTo>
                    <a:pt x="5203" y="5967"/>
                  </a:lnTo>
                  <a:lnTo>
                    <a:pt x="4461" y="3023"/>
                  </a:lnTo>
                  <a:lnTo>
                    <a:pt x="4509" y="1"/>
                  </a:lnTo>
                  <a:lnTo>
                    <a:pt x="446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9"/>
            <p:cNvSpPr/>
            <p:nvPr/>
          </p:nvSpPr>
          <p:spPr>
            <a:xfrm>
              <a:off x="483650" y="2856564"/>
              <a:ext cx="83175" cy="90278"/>
            </a:xfrm>
            <a:custGeom>
              <a:avLst/>
              <a:gdLst/>
              <a:ahLst/>
              <a:cxnLst/>
              <a:rect l="l" t="t" r="r" b="b"/>
              <a:pathLst>
                <a:path w="1745" h="1894" extrusionOk="0">
                  <a:moveTo>
                    <a:pt x="1710" y="0"/>
                  </a:moveTo>
                  <a:lnTo>
                    <a:pt x="0" y="1862"/>
                  </a:lnTo>
                  <a:lnTo>
                    <a:pt x="34" y="1894"/>
                  </a:lnTo>
                  <a:lnTo>
                    <a:pt x="1744" y="31"/>
                  </a:lnTo>
                  <a:lnTo>
                    <a:pt x="171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9"/>
            <p:cNvSpPr/>
            <p:nvPr/>
          </p:nvSpPr>
          <p:spPr>
            <a:xfrm>
              <a:off x="604767" y="3000036"/>
              <a:ext cx="179316" cy="297906"/>
            </a:xfrm>
            <a:custGeom>
              <a:avLst/>
              <a:gdLst/>
              <a:ahLst/>
              <a:cxnLst/>
              <a:rect l="l" t="t" r="r" b="b"/>
              <a:pathLst>
                <a:path w="3762" h="6250" extrusionOk="0">
                  <a:moveTo>
                    <a:pt x="35" y="1"/>
                  </a:moveTo>
                  <a:lnTo>
                    <a:pt x="0" y="31"/>
                  </a:lnTo>
                  <a:lnTo>
                    <a:pt x="3691" y="4191"/>
                  </a:lnTo>
                  <a:lnTo>
                    <a:pt x="474" y="6212"/>
                  </a:lnTo>
                  <a:lnTo>
                    <a:pt x="497" y="6249"/>
                  </a:lnTo>
                  <a:lnTo>
                    <a:pt x="3761" y="4202"/>
                  </a:lnTo>
                  <a:lnTo>
                    <a:pt x="3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9"/>
            <p:cNvSpPr/>
            <p:nvPr/>
          </p:nvSpPr>
          <p:spPr>
            <a:xfrm>
              <a:off x="407052" y="3025251"/>
              <a:ext cx="158963" cy="193186"/>
            </a:xfrm>
            <a:custGeom>
              <a:avLst/>
              <a:gdLst/>
              <a:ahLst/>
              <a:cxnLst/>
              <a:rect l="l" t="t" r="r" b="b"/>
              <a:pathLst>
                <a:path w="3335" h="4053" extrusionOk="0">
                  <a:moveTo>
                    <a:pt x="45" y="0"/>
                  </a:moveTo>
                  <a:lnTo>
                    <a:pt x="0" y="2"/>
                  </a:lnTo>
                  <a:lnTo>
                    <a:pt x="102" y="4053"/>
                  </a:lnTo>
                  <a:lnTo>
                    <a:pt x="3335" y="2299"/>
                  </a:lnTo>
                  <a:lnTo>
                    <a:pt x="2947" y="62"/>
                  </a:lnTo>
                  <a:lnTo>
                    <a:pt x="2902" y="70"/>
                  </a:lnTo>
                  <a:lnTo>
                    <a:pt x="3283" y="2275"/>
                  </a:lnTo>
                  <a:lnTo>
                    <a:pt x="147" y="3977"/>
                  </a:lnTo>
                  <a:lnTo>
                    <a:pt x="4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9"/>
            <p:cNvSpPr/>
            <p:nvPr/>
          </p:nvSpPr>
          <p:spPr>
            <a:xfrm>
              <a:off x="554147" y="2846745"/>
              <a:ext cx="23642" cy="21116"/>
            </a:xfrm>
            <a:custGeom>
              <a:avLst/>
              <a:gdLst/>
              <a:ahLst/>
              <a:cxnLst/>
              <a:rect l="l" t="t" r="r" b="b"/>
              <a:pathLst>
                <a:path w="496" h="443" extrusionOk="0">
                  <a:moveTo>
                    <a:pt x="248" y="1"/>
                  </a:moveTo>
                  <a:cubicBezTo>
                    <a:pt x="186" y="1"/>
                    <a:pt x="124" y="27"/>
                    <a:pt x="81" y="77"/>
                  </a:cubicBezTo>
                  <a:cubicBezTo>
                    <a:pt x="1" y="170"/>
                    <a:pt x="11" y="311"/>
                    <a:pt x="104" y="389"/>
                  </a:cubicBezTo>
                  <a:cubicBezTo>
                    <a:pt x="146" y="425"/>
                    <a:pt x="198" y="443"/>
                    <a:pt x="249" y="443"/>
                  </a:cubicBezTo>
                  <a:cubicBezTo>
                    <a:pt x="311" y="443"/>
                    <a:pt x="373" y="416"/>
                    <a:pt x="416" y="365"/>
                  </a:cubicBezTo>
                  <a:cubicBezTo>
                    <a:pt x="496" y="273"/>
                    <a:pt x="485" y="133"/>
                    <a:pt x="392" y="54"/>
                  </a:cubicBezTo>
                  <a:cubicBezTo>
                    <a:pt x="350" y="18"/>
                    <a:pt x="299"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9"/>
            <p:cNvSpPr/>
            <p:nvPr/>
          </p:nvSpPr>
          <p:spPr>
            <a:xfrm>
              <a:off x="540181" y="3011476"/>
              <a:ext cx="23594" cy="21116"/>
            </a:xfrm>
            <a:custGeom>
              <a:avLst/>
              <a:gdLst/>
              <a:ahLst/>
              <a:cxnLst/>
              <a:rect l="l" t="t" r="r" b="b"/>
              <a:pathLst>
                <a:path w="495" h="443" extrusionOk="0">
                  <a:moveTo>
                    <a:pt x="246" y="1"/>
                  </a:moveTo>
                  <a:cubicBezTo>
                    <a:pt x="184" y="1"/>
                    <a:pt x="122" y="27"/>
                    <a:pt x="79" y="78"/>
                  </a:cubicBezTo>
                  <a:cubicBezTo>
                    <a:pt x="0" y="170"/>
                    <a:pt x="10" y="310"/>
                    <a:pt x="103" y="389"/>
                  </a:cubicBezTo>
                  <a:cubicBezTo>
                    <a:pt x="144" y="425"/>
                    <a:pt x="195" y="442"/>
                    <a:pt x="246" y="442"/>
                  </a:cubicBezTo>
                  <a:cubicBezTo>
                    <a:pt x="308" y="442"/>
                    <a:pt x="370" y="416"/>
                    <a:pt x="414" y="366"/>
                  </a:cubicBezTo>
                  <a:cubicBezTo>
                    <a:pt x="495" y="273"/>
                    <a:pt x="484" y="132"/>
                    <a:pt x="391" y="54"/>
                  </a:cubicBezTo>
                  <a:cubicBezTo>
                    <a:pt x="349" y="18"/>
                    <a:pt x="298" y="1"/>
                    <a:pt x="2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9"/>
            <p:cNvSpPr/>
            <p:nvPr/>
          </p:nvSpPr>
          <p:spPr>
            <a:xfrm>
              <a:off x="616063" y="3286407"/>
              <a:ext cx="23642" cy="21116"/>
            </a:xfrm>
            <a:custGeom>
              <a:avLst/>
              <a:gdLst/>
              <a:ahLst/>
              <a:cxnLst/>
              <a:rect l="l" t="t" r="r" b="b"/>
              <a:pathLst>
                <a:path w="496" h="443" extrusionOk="0">
                  <a:moveTo>
                    <a:pt x="249" y="1"/>
                  </a:moveTo>
                  <a:cubicBezTo>
                    <a:pt x="186" y="1"/>
                    <a:pt x="124" y="27"/>
                    <a:pt x="81" y="78"/>
                  </a:cubicBezTo>
                  <a:cubicBezTo>
                    <a:pt x="1" y="170"/>
                    <a:pt x="11" y="311"/>
                    <a:pt x="104" y="389"/>
                  </a:cubicBezTo>
                  <a:cubicBezTo>
                    <a:pt x="146" y="425"/>
                    <a:pt x="198" y="443"/>
                    <a:pt x="249" y="443"/>
                  </a:cubicBezTo>
                  <a:cubicBezTo>
                    <a:pt x="312" y="443"/>
                    <a:pt x="373" y="417"/>
                    <a:pt x="416" y="366"/>
                  </a:cubicBezTo>
                  <a:cubicBezTo>
                    <a:pt x="496" y="273"/>
                    <a:pt x="485" y="133"/>
                    <a:pt x="392" y="54"/>
                  </a:cubicBezTo>
                  <a:cubicBezTo>
                    <a:pt x="351" y="18"/>
                    <a:pt x="300" y="1"/>
                    <a:pt x="2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9"/>
            <p:cNvSpPr/>
            <p:nvPr/>
          </p:nvSpPr>
          <p:spPr>
            <a:xfrm>
              <a:off x="587083" y="2984402"/>
              <a:ext cx="28122" cy="25119"/>
            </a:xfrm>
            <a:custGeom>
              <a:avLst/>
              <a:gdLst/>
              <a:ahLst/>
              <a:cxnLst/>
              <a:rect l="l" t="t" r="r" b="b"/>
              <a:pathLst>
                <a:path w="590" h="527" extrusionOk="0">
                  <a:moveTo>
                    <a:pt x="297" y="0"/>
                  </a:moveTo>
                  <a:cubicBezTo>
                    <a:pt x="222" y="0"/>
                    <a:pt x="148" y="32"/>
                    <a:pt x="95" y="92"/>
                  </a:cubicBezTo>
                  <a:cubicBezTo>
                    <a:pt x="0" y="202"/>
                    <a:pt x="14" y="369"/>
                    <a:pt x="124" y="464"/>
                  </a:cubicBezTo>
                  <a:cubicBezTo>
                    <a:pt x="173" y="506"/>
                    <a:pt x="234" y="527"/>
                    <a:pt x="294" y="527"/>
                  </a:cubicBezTo>
                  <a:cubicBezTo>
                    <a:pt x="369" y="527"/>
                    <a:pt x="443" y="495"/>
                    <a:pt x="496" y="435"/>
                  </a:cubicBezTo>
                  <a:cubicBezTo>
                    <a:pt x="590" y="325"/>
                    <a:pt x="576" y="159"/>
                    <a:pt x="466" y="63"/>
                  </a:cubicBezTo>
                  <a:cubicBezTo>
                    <a:pt x="417" y="21"/>
                    <a:pt x="357"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9"/>
            <p:cNvSpPr/>
            <p:nvPr/>
          </p:nvSpPr>
          <p:spPr>
            <a:xfrm>
              <a:off x="398902" y="3204090"/>
              <a:ext cx="28170" cy="25119"/>
            </a:xfrm>
            <a:custGeom>
              <a:avLst/>
              <a:gdLst/>
              <a:ahLst/>
              <a:cxnLst/>
              <a:rect l="l" t="t" r="r" b="b"/>
              <a:pathLst>
                <a:path w="591" h="527" extrusionOk="0">
                  <a:moveTo>
                    <a:pt x="296" y="0"/>
                  </a:moveTo>
                  <a:cubicBezTo>
                    <a:pt x="221" y="0"/>
                    <a:pt x="147" y="31"/>
                    <a:pt x="95" y="91"/>
                  </a:cubicBezTo>
                  <a:cubicBezTo>
                    <a:pt x="1" y="201"/>
                    <a:pt x="14" y="368"/>
                    <a:pt x="124" y="463"/>
                  </a:cubicBezTo>
                  <a:cubicBezTo>
                    <a:pt x="174" y="506"/>
                    <a:pt x="235" y="526"/>
                    <a:pt x="296" y="526"/>
                  </a:cubicBezTo>
                  <a:cubicBezTo>
                    <a:pt x="371" y="526"/>
                    <a:pt x="444" y="495"/>
                    <a:pt x="496" y="435"/>
                  </a:cubicBezTo>
                  <a:cubicBezTo>
                    <a:pt x="590" y="325"/>
                    <a:pt x="577" y="158"/>
                    <a:pt x="467" y="63"/>
                  </a:cubicBezTo>
                  <a:cubicBezTo>
                    <a:pt x="417" y="21"/>
                    <a:pt x="356"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9"/>
            <p:cNvSpPr/>
            <p:nvPr/>
          </p:nvSpPr>
          <p:spPr>
            <a:xfrm>
              <a:off x="768305" y="3187455"/>
              <a:ext cx="28075" cy="25167"/>
            </a:xfrm>
            <a:custGeom>
              <a:avLst/>
              <a:gdLst/>
              <a:ahLst/>
              <a:cxnLst/>
              <a:rect l="l" t="t" r="r" b="b"/>
              <a:pathLst>
                <a:path w="589" h="528" extrusionOk="0">
                  <a:moveTo>
                    <a:pt x="296" y="1"/>
                  </a:moveTo>
                  <a:cubicBezTo>
                    <a:pt x="222" y="1"/>
                    <a:pt x="147" y="32"/>
                    <a:pt x="95" y="93"/>
                  </a:cubicBezTo>
                  <a:cubicBezTo>
                    <a:pt x="1" y="203"/>
                    <a:pt x="13" y="369"/>
                    <a:pt x="123" y="465"/>
                  </a:cubicBezTo>
                  <a:cubicBezTo>
                    <a:pt x="173" y="507"/>
                    <a:pt x="234" y="527"/>
                    <a:pt x="294" y="527"/>
                  </a:cubicBezTo>
                  <a:cubicBezTo>
                    <a:pt x="369" y="527"/>
                    <a:pt x="443" y="496"/>
                    <a:pt x="495" y="435"/>
                  </a:cubicBezTo>
                  <a:cubicBezTo>
                    <a:pt x="589" y="325"/>
                    <a:pt x="575" y="160"/>
                    <a:pt x="466" y="64"/>
                  </a:cubicBezTo>
                  <a:cubicBezTo>
                    <a:pt x="417" y="21"/>
                    <a:pt x="357"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9"/>
            <p:cNvSpPr/>
            <p:nvPr/>
          </p:nvSpPr>
          <p:spPr>
            <a:xfrm>
              <a:off x="554147" y="2700509"/>
              <a:ext cx="28122" cy="25215"/>
            </a:xfrm>
            <a:custGeom>
              <a:avLst/>
              <a:gdLst/>
              <a:ahLst/>
              <a:cxnLst/>
              <a:rect l="l" t="t" r="r" b="b"/>
              <a:pathLst>
                <a:path w="590" h="529" extrusionOk="0">
                  <a:moveTo>
                    <a:pt x="296" y="0"/>
                  </a:moveTo>
                  <a:cubicBezTo>
                    <a:pt x="222" y="0"/>
                    <a:pt x="148" y="32"/>
                    <a:pt x="95" y="93"/>
                  </a:cubicBezTo>
                  <a:cubicBezTo>
                    <a:pt x="1" y="203"/>
                    <a:pt x="14" y="369"/>
                    <a:pt x="124" y="464"/>
                  </a:cubicBezTo>
                  <a:cubicBezTo>
                    <a:pt x="174" y="507"/>
                    <a:pt x="235" y="528"/>
                    <a:pt x="296" y="528"/>
                  </a:cubicBezTo>
                  <a:cubicBezTo>
                    <a:pt x="370" y="528"/>
                    <a:pt x="444" y="497"/>
                    <a:pt x="496" y="436"/>
                  </a:cubicBezTo>
                  <a:cubicBezTo>
                    <a:pt x="590" y="326"/>
                    <a:pt x="576" y="160"/>
                    <a:pt x="466" y="64"/>
                  </a:cubicBezTo>
                  <a:cubicBezTo>
                    <a:pt x="417" y="21"/>
                    <a:pt x="357" y="0"/>
                    <a:pt x="2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9"/>
            <p:cNvSpPr/>
            <p:nvPr/>
          </p:nvSpPr>
          <p:spPr>
            <a:xfrm>
              <a:off x="557578" y="3127873"/>
              <a:ext cx="14347" cy="12822"/>
            </a:xfrm>
            <a:custGeom>
              <a:avLst/>
              <a:gdLst/>
              <a:ahLst/>
              <a:cxnLst/>
              <a:rect l="l" t="t" r="r" b="b"/>
              <a:pathLst>
                <a:path w="301" h="269" extrusionOk="0">
                  <a:moveTo>
                    <a:pt x="150" y="0"/>
                  </a:moveTo>
                  <a:cubicBezTo>
                    <a:pt x="112" y="0"/>
                    <a:pt x="75" y="16"/>
                    <a:pt x="49" y="47"/>
                  </a:cubicBezTo>
                  <a:cubicBezTo>
                    <a:pt x="1" y="103"/>
                    <a:pt x="7" y="188"/>
                    <a:pt x="64" y="235"/>
                  </a:cubicBezTo>
                  <a:cubicBezTo>
                    <a:pt x="89" y="258"/>
                    <a:pt x="120" y="268"/>
                    <a:pt x="151" y="268"/>
                  </a:cubicBezTo>
                  <a:cubicBezTo>
                    <a:pt x="188" y="268"/>
                    <a:pt x="226" y="252"/>
                    <a:pt x="252" y="222"/>
                  </a:cubicBezTo>
                  <a:cubicBezTo>
                    <a:pt x="300" y="165"/>
                    <a:pt x="294" y="80"/>
                    <a:pt x="237" y="33"/>
                  </a:cubicBezTo>
                  <a:cubicBezTo>
                    <a:pt x="212" y="11"/>
                    <a:pt x="181" y="0"/>
                    <a:pt x="1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9"/>
            <p:cNvSpPr/>
            <p:nvPr/>
          </p:nvSpPr>
          <p:spPr>
            <a:xfrm>
              <a:off x="402095" y="3014335"/>
              <a:ext cx="14347" cy="12822"/>
            </a:xfrm>
            <a:custGeom>
              <a:avLst/>
              <a:gdLst/>
              <a:ahLst/>
              <a:cxnLst/>
              <a:rect l="l" t="t" r="r" b="b"/>
              <a:pathLst>
                <a:path w="301" h="269" extrusionOk="0">
                  <a:moveTo>
                    <a:pt x="150" y="1"/>
                  </a:moveTo>
                  <a:cubicBezTo>
                    <a:pt x="112" y="1"/>
                    <a:pt x="75" y="17"/>
                    <a:pt x="49" y="47"/>
                  </a:cubicBezTo>
                  <a:cubicBezTo>
                    <a:pt x="1" y="104"/>
                    <a:pt x="7" y="189"/>
                    <a:pt x="64" y="236"/>
                  </a:cubicBezTo>
                  <a:cubicBezTo>
                    <a:pt x="88" y="258"/>
                    <a:pt x="119" y="269"/>
                    <a:pt x="150" y="269"/>
                  </a:cubicBezTo>
                  <a:cubicBezTo>
                    <a:pt x="188" y="269"/>
                    <a:pt x="226" y="253"/>
                    <a:pt x="252" y="222"/>
                  </a:cubicBezTo>
                  <a:cubicBezTo>
                    <a:pt x="300" y="166"/>
                    <a:pt x="294" y="81"/>
                    <a:pt x="237" y="34"/>
                  </a:cubicBezTo>
                  <a:cubicBezTo>
                    <a:pt x="212" y="12"/>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9"/>
            <p:cNvSpPr/>
            <p:nvPr/>
          </p:nvSpPr>
          <p:spPr>
            <a:xfrm>
              <a:off x="481505" y="2934830"/>
              <a:ext cx="14299" cy="12822"/>
            </a:xfrm>
            <a:custGeom>
              <a:avLst/>
              <a:gdLst/>
              <a:ahLst/>
              <a:cxnLst/>
              <a:rect l="l" t="t" r="r" b="b"/>
              <a:pathLst>
                <a:path w="300" h="269" extrusionOk="0">
                  <a:moveTo>
                    <a:pt x="150" y="1"/>
                  </a:moveTo>
                  <a:cubicBezTo>
                    <a:pt x="112" y="1"/>
                    <a:pt x="74" y="17"/>
                    <a:pt x="49" y="48"/>
                  </a:cubicBezTo>
                  <a:cubicBezTo>
                    <a:pt x="0" y="103"/>
                    <a:pt x="7" y="189"/>
                    <a:pt x="63" y="236"/>
                  </a:cubicBezTo>
                  <a:cubicBezTo>
                    <a:pt x="88" y="258"/>
                    <a:pt x="119" y="268"/>
                    <a:pt x="150" y="268"/>
                  </a:cubicBezTo>
                  <a:cubicBezTo>
                    <a:pt x="188" y="268"/>
                    <a:pt x="225" y="253"/>
                    <a:pt x="252" y="221"/>
                  </a:cubicBezTo>
                  <a:cubicBezTo>
                    <a:pt x="300" y="165"/>
                    <a:pt x="293" y="80"/>
                    <a:pt x="237" y="33"/>
                  </a:cubicBezTo>
                  <a:cubicBezTo>
                    <a:pt x="212" y="11"/>
                    <a:pt x="181"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9"/>
            <p:cNvSpPr/>
            <p:nvPr/>
          </p:nvSpPr>
          <p:spPr>
            <a:xfrm>
              <a:off x="343086" y="2816240"/>
              <a:ext cx="14347" cy="12822"/>
            </a:xfrm>
            <a:custGeom>
              <a:avLst/>
              <a:gdLst/>
              <a:ahLst/>
              <a:cxnLst/>
              <a:rect l="l" t="t" r="r" b="b"/>
              <a:pathLst>
                <a:path w="301" h="269" extrusionOk="0">
                  <a:moveTo>
                    <a:pt x="151" y="1"/>
                  </a:moveTo>
                  <a:cubicBezTo>
                    <a:pt x="113" y="1"/>
                    <a:pt x="75" y="17"/>
                    <a:pt x="50" y="47"/>
                  </a:cubicBezTo>
                  <a:cubicBezTo>
                    <a:pt x="0" y="104"/>
                    <a:pt x="8" y="189"/>
                    <a:pt x="63" y="236"/>
                  </a:cubicBezTo>
                  <a:cubicBezTo>
                    <a:pt x="89" y="258"/>
                    <a:pt x="120" y="269"/>
                    <a:pt x="151" y="269"/>
                  </a:cubicBezTo>
                  <a:cubicBezTo>
                    <a:pt x="188" y="269"/>
                    <a:pt x="226" y="253"/>
                    <a:pt x="252" y="222"/>
                  </a:cubicBezTo>
                  <a:cubicBezTo>
                    <a:pt x="301" y="166"/>
                    <a:pt x="294" y="81"/>
                    <a:pt x="238" y="34"/>
                  </a:cubicBezTo>
                  <a:cubicBezTo>
                    <a:pt x="213" y="12"/>
                    <a:pt x="181" y="1"/>
                    <a:pt x="15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36" name="Google Shape;2636;p9"/>
          <p:cNvGrpSpPr/>
          <p:nvPr/>
        </p:nvGrpSpPr>
        <p:grpSpPr>
          <a:xfrm rot="-626566">
            <a:off x="7127970" y="872902"/>
            <a:ext cx="779334" cy="952470"/>
            <a:chOff x="1562309" y="2509229"/>
            <a:chExt cx="347239" cy="424362"/>
          </a:xfrm>
        </p:grpSpPr>
        <p:sp>
          <p:nvSpPr>
            <p:cNvPr id="2637" name="Google Shape;2637;p9"/>
            <p:cNvSpPr/>
            <p:nvPr/>
          </p:nvSpPr>
          <p:spPr>
            <a:xfrm>
              <a:off x="1571270" y="2673626"/>
              <a:ext cx="92232" cy="113300"/>
            </a:xfrm>
            <a:custGeom>
              <a:avLst/>
              <a:gdLst/>
              <a:ahLst/>
              <a:cxnLst/>
              <a:rect l="l" t="t" r="r" b="b"/>
              <a:pathLst>
                <a:path w="1935" h="2377" extrusionOk="0">
                  <a:moveTo>
                    <a:pt x="1890" y="63"/>
                  </a:moveTo>
                  <a:lnTo>
                    <a:pt x="1890" y="1332"/>
                  </a:lnTo>
                  <a:lnTo>
                    <a:pt x="828" y="2300"/>
                  </a:lnTo>
                  <a:lnTo>
                    <a:pt x="64" y="630"/>
                  </a:lnTo>
                  <a:lnTo>
                    <a:pt x="1890" y="63"/>
                  </a:lnTo>
                  <a:close/>
                  <a:moveTo>
                    <a:pt x="1934" y="0"/>
                  </a:moveTo>
                  <a:lnTo>
                    <a:pt x="26" y="594"/>
                  </a:lnTo>
                  <a:lnTo>
                    <a:pt x="1" y="602"/>
                  </a:lnTo>
                  <a:lnTo>
                    <a:pt x="812" y="2377"/>
                  </a:lnTo>
                  <a:lnTo>
                    <a:pt x="1927" y="1358"/>
                  </a:lnTo>
                  <a:lnTo>
                    <a:pt x="1934" y="1352"/>
                  </a:lnTo>
                  <a:lnTo>
                    <a:pt x="1934"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9"/>
            <p:cNvSpPr/>
            <p:nvPr/>
          </p:nvSpPr>
          <p:spPr>
            <a:xfrm>
              <a:off x="1661643" y="2520335"/>
              <a:ext cx="238802" cy="403580"/>
            </a:xfrm>
            <a:custGeom>
              <a:avLst/>
              <a:gdLst/>
              <a:ahLst/>
              <a:cxnLst/>
              <a:rect l="l" t="t" r="r" b="b"/>
              <a:pathLst>
                <a:path w="5010" h="8467" extrusionOk="0">
                  <a:moveTo>
                    <a:pt x="3577" y="0"/>
                  </a:moveTo>
                  <a:lnTo>
                    <a:pt x="2130" y="1243"/>
                  </a:lnTo>
                  <a:lnTo>
                    <a:pt x="0" y="3230"/>
                  </a:lnTo>
                  <a:lnTo>
                    <a:pt x="32" y="3264"/>
                  </a:lnTo>
                  <a:lnTo>
                    <a:pt x="2161" y="1276"/>
                  </a:lnTo>
                  <a:lnTo>
                    <a:pt x="3567" y="70"/>
                  </a:lnTo>
                  <a:lnTo>
                    <a:pt x="4946" y="2277"/>
                  </a:lnTo>
                  <a:lnTo>
                    <a:pt x="3239" y="3234"/>
                  </a:lnTo>
                  <a:lnTo>
                    <a:pt x="3327" y="5553"/>
                  </a:lnTo>
                  <a:lnTo>
                    <a:pt x="3239" y="7123"/>
                  </a:lnTo>
                  <a:lnTo>
                    <a:pt x="4965" y="8466"/>
                  </a:lnTo>
                  <a:lnTo>
                    <a:pt x="4992" y="8431"/>
                  </a:lnTo>
                  <a:lnTo>
                    <a:pt x="3286" y="7102"/>
                  </a:lnTo>
                  <a:lnTo>
                    <a:pt x="3372" y="5553"/>
                  </a:lnTo>
                  <a:lnTo>
                    <a:pt x="3286" y="3260"/>
                  </a:lnTo>
                  <a:lnTo>
                    <a:pt x="4989" y="2307"/>
                  </a:lnTo>
                  <a:lnTo>
                    <a:pt x="5010" y="2295"/>
                  </a:lnTo>
                  <a:lnTo>
                    <a:pt x="3577" y="0"/>
                  </a:ln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9"/>
            <p:cNvSpPr/>
            <p:nvPr/>
          </p:nvSpPr>
          <p:spPr>
            <a:xfrm>
              <a:off x="1562309" y="2692406"/>
              <a:ext cx="21068" cy="21163"/>
            </a:xfrm>
            <a:custGeom>
              <a:avLst/>
              <a:gdLst/>
              <a:ahLst/>
              <a:cxnLst/>
              <a:rect l="l" t="t" r="r" b="b"/>
              <a:pathLst>
                <a:path w="442" h="444" extrusionOk="0">
                  <a:moveTo>
                    <a:pt x="221" y="1"/>
                  </a:moveTo>
                  <a:cubicBezTo>
                    <a:pt x="100" y="1"/>
                    <a:pt x="0" y="100"/>
                    <a:pt x="0" y="222"/>
                  </a:cubicBezTo>
                  <a:cubicBezTo>
                    <a:pt x="0" y="344"/>
                    <a:pt x="100" y="444"/>
                    <a:pt x="221" y="444"/>
                  </a:cubicBezTo>
                  <a:cubicBezTo>
                    <a:pt x="343" y="444"/>
                    <a:pt x="442" y="344"/>
                    <a:pt x="442" y="222"/>
                  </a:cubicBezTo>
                  <a:cubicBezTo>
                    <a:pt x="442"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9"/>
            <p:cNvSpPr/>
            <p:nvPr/>
          </p:nvSpPr>
          <p:spPr>
            <a:xfrm>
              <a:off x="1753350" y="2569716"/>
              <a:ext cx="21116" cy="21163"/>
            </a:xfrm>
            <a:custGeom>
              <a:avLst/>
              <a:gdLst/>
              <a:ahLst/>
              <a:cxnLst/>
              <a:rect l="l" t="t" r="r" b="b"/>
              <a:pathLst>
                <a:path w="443" h="444" extrusionOk="0">
                  <a:moveTo>
                    <a:pt x="221" y="1"/>
                  </a:moveTo>
                  <a:cubicBezTo>
                    <a:pt x="99" y="1"/>
                    <a:pt x="1" y="100"/>
                    <a:pt x="1" y="222"/>
                  </a:cubicBezTo>
                  <a:cubicBezTo>
                    <a:pt x="1" y="344"/>
                    <a:pt x="99" y="444"/>
                    <a:pt x="221" y="444"/>
                  </a:cubicBezTo>
                  <a:cubicBezTo>
                    <a:pt x="344" y="444"/>
                    <a:pt x="442" y="344"/>
                    <a:pt x="442" y="222"/>
                  </a:cubicBezTo>
                  <a:cubicBezTo>
                    <a:pt x="442" y="100"/>
                    <a:pt x="344"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9"/>
            <p:cNvSpPr/>
            <p:nvPr/>
          </p:nvSpPr>
          <p:spPr>
            <a:xfrm>
              <a:off x="1888099" y="2618811"/>
              <a:ext cx="21211" cy="21116"/>
            </a:xfrm>
            <a:custGeom>
              <a:avLst/>
              <a:gdLst/>
              <a:ahLst/>
              <a:cxnLst/>
              <a:rect l="l" t="t" r="r" b="b"/>
              <a:pathLst>
                <a:path w="445" h="443" extrusionOk="0">
                  <a:moveTo>
                    <a:pt x="223" y="1"/>
                  </a:moveTo>
                  <a:cubicBezTo>
                    <a:pt x="102" y="1"/>
                    <a:pt x="2" y="98"/>
                    <a:pt x="1" y="220"/>
                  </a:cubicBezTo>
                  <a:cubicBezTo>
                    <a:pt x="0" y="342"/>
                    <a:pt x="97" y="442"/>
                    <a:pt x="220" y="443"/>
                  </a:cubicBezTo>
                  <a:cubicBezTo>
                    <a:pt x="221" y="443"/>
                    <a:pt x="222" y="443"/>
                    <a:pt x="224" y="443"/>
                  </a:cubicBezTo>
                  <a:cubicBezTo>
                    <a:pt x="344" y="443"/>
                    <a:pt x="442" y="345"/>
                    <a:pt x="444" y="224"/>
                  </a:cubicBezTo>
                  <a:cubicBezTo>
                    <a:pt x="445" y="102"/>
                    <a:pt x="347" y="2"/>
                    <a:pt x="225" y="1"/>
                  </a:cubicBezTo>
                  <a:cubicBezTo>
                    <a:pt x="224" y="1"/>
                    <a:pt x="224" y="1"/>
                    <a:pt x="2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9"/>
            <p:cNvSpPr/>
            <p:nvPr/>
          </p:nvSpPr>
          <p:spPr>
            <a:xfrm>
              <a:off x="1810787" y="2774533"/>
              <a:ext cx="21163" cy="21116"/>
            </a:xfrm>
            <a:custGeom>
              <a:avLst/>
              <a:gdLst/>
              <a:ahLst/>
              <a:cxnLst/>
              <a:rect l="l" t="t" r="r" b="b"/>
              <a:pathLst>
                <a:path w="444" h="443" extrusionOk="0">
                  <a:moveTo>
                    <a:pt x="221" y="0"/>
                  </a:moveTo>
                  <a:cubicBezTo>
                    <a:pt x="100" y="0"/>
                    <a:pt x="0" y="99"/>
                    <a:pt x="0" y="221"/>
                  </a:cubicBezTo>
                  <a:cubicBezTo>
                    <a:pt x="0" y="343"/>
                    <a:pt x="100" y="443"/>
                    <a:pt x="221" y="443"/>
                  </a:cubicBezTo>
                  <a:cubicBezTo>
                    <a:pt x="344" y="443"/>
                    <a:pt x="443" y="343"/>
                    <a:pt x="443" y="221"/>
                  </a:cubicBezTo>
                  <a:cubicBezTo>
                    <a:pt x="443" y="99"/>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9"/>
            <p:cNvSpPr/>
            <p:nvPr/>
          </p:nvSpPr>
          <p:spPr>
            <a:xfrm>
              <a:off x="1888385" y="2912475"/>
              <a:ext cx="21163" cy="21116"/>
            </a:xfrm>
            <a:custGeom>
              <a:avLst/>
              <a:gdLst/>
              <a:ahLst/>
              <a:cxnLst/>
              <a:rect l="l" t="t" r="r" b="b"/>
              <a:pathLst>
                <a:path w="444" h="443" extrusionOk="0">
                  <a:moveTo>
                    <a:pt x="221" y="1"/>
                  </a:moveTo>
                  <a:cubicBezTo>
                    <a:pt x="100" y="1"/>
                    <a:pt x="0" y="100"/>
                    <a:pt x="0" y="221"/>
                  </a:cubicBezTo>
                  <a:cubicBezTo>
                    <a:pt x="0" y="344"/>
                    <a:pt x="100" y="442"/>
                    <a:pt x="221" y="442"/>
                  </a:cubicBezTo>
                  <a:cubicBezTo>
                    <a:pt x="343" y="442"/>
                    <a:pt x="443" y="344"/>
                    <a:pt x="443" y="221"/>
                  </a:cubicBezTo>
                  <a:cubicBezTo>
                    <a:pt x="443" y="100"/>
                    <a:pt x="343" y="1"/>
                    <a:pt x="2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9"/>
            <p:cNvSpPr/>
            <p:nvPr/>
          </p:nvSpPr>
          <p:spPr>
            <a:xfrm>
              <a:off x="1597772" y="2772531"/>
              <a:ext cx="25119" cy="25119"/>
            </a:xfrm>
            <a:custGeom>
              <a:avLst/>
              <a:gdLst/>
              <a:ahLst/>
              <a:cxnLst/>
              <a:rect l="l" t="t" r="r" b="b"/>
              <a:pathLst>
                <a:path w="527" h="527" extrusionOk="0">
                  <a:moveTo>
                    <a:pt x="263" y="0"/>
                  </a:moveTo>
                  <a:cubicBezTo>
                    <a:pt x="119" y="0"/>
                    <a:pt x="0" y="117"/>
                    <a:pt x="0" y="263"/>
                  </a:cubicBezTo>
                  <a:cubicBezTo>
                    <a:pt x="0" y="408"/>
                    <a:pt x="119" y="527"/>
                    <a:pt x="263" y="527"/>
                  </a:cubicBezTo>
                  <a:cubicBezTo>
                    <a:pt x="409" y="527"/>
                    <a:pt x="527" y="408"/>
                    <a:pt x="527" y="263"/>
                  </a:cubicBezTo>
                  <a:cubicBezTo>
                    <a:pt x="527" y="117"/>
                    <a:pt x="409" y="0"/>
                    <a:pt x="2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9"/>
            <p:cNvSpPr/>
            <p:nvPr/>
          </p:nvSpPr>
          <p:spPr>
            <a:xfrm>
              <a:off x="1656114" y="2731158"/>
              <a:ext cx="12774" cy="12774"/>
            </a:xfrm>
            <a:custGeom>
              <a:avLst/>
              <a:gdLst/>
              <a:ahLst/>
              <a:cxnLst/>
              <a:rect l="l" t="t" r="r" b="b"/>
              <a:pathLst>
                <a:path w="268" h="268" extrusionOk="0">
                  <a:moveTo>
                    <a:pt x="134" y="0"/>
                  </a:moveTo>
                  <a:cubicBezTo>
                    <a:pt x="59" y="0"/>
                    <a:pt x="0" y="61"/>
                    <a:pt x="0" y="134"/>
                  </a:cubicBezTo>
                  <a:cubicBezTo>
                    <a:pt x="0" y="209"/>
                    <a:pt x="61" y="267"/>
                    <a:pt x="134" y="267"/>
                  </a:cubicBezTo>
                  <a:cubicBezTo>
                    <a:pt x="135" y="267"/>
                    <a:pt x="137" y="267"/>
                    <a:pt x="138" y="267"/>
                  </a:cubicBezTo>
                  <a:cubicBezTo>
                    <a:pt x="209" y="267"/>
                    <a:pt x="267" y="207"/>
                    <a:pt x="267" y="134"/>
                  </a:cubicBezTo>
                  <a:cubicBezTo>
                    <a:pt x="267" y="60"/>
                    <a:pt x="206"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9"/>
            <p:cNvSpPr/>
            <p:nvPr/>
          </p:nvSpPr>
          <p:spPr>
            <a:xfrm>
              <a:off x="1656114"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7" y="268"/>
                    <a:pt x="267" y="209"/>
                    <a:pt x="267" y="135"/>
                  </a:cubicBezTo>
                  <a:cubicBezTo>
                    <a:pt x="267" y="59"/>
                    <a:pt x="206"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9"/>
            <p:cNvSpPr/>
            <p:nvPr/>
          </p:nvSpPr>
          <p:spPr>
            <a:xfrm>
              <a:off x="1825515" y="2509229"/>
              <a:ext cx="12774" cy="12774"/>
            </a:xfrm>
            <a:custGeom>
              <a:avLst/>
              <a:gdLst/>
              <a:ahLst/>
              <a:cxnLst/>
              <a:rect l="l" t="t" r="r" b="b"/>
              <a:pathLst>
                <a:path w="268" h="268" extrusionOk="0">
                  <a:moveTo>
                    <a:pt x="134" y="1"/>
                  </a:moveTo>
                  <a:cubicBezTo>
                    <a:pt x="60" y="1"/>
                    <a:pt x="0" y="61"/>
                    <a:pt x="0" y="134"/>
                  </a:cubicBezTo>
                  <a:cubicBezTo>
                    <a:pt x="0" y="208"/>
                    <a:pt x="60" y="268"/>
                    <a:pt x="134" y="268"/>
                  </a:cubicBezTo>
                  <a:cubicBezTo>
                    <a:pt x="208" y="268"/>
                    <a:pt x="267" y="208"/>
                    <a:pt x="267" y="134"/>
                  </a:cubicBezTo>
                  <a:cubicBezTo>
                    <a:pt x="267" y="61"/>
                    <a:pt x="208"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9"/>
            <p:cNvSpPr/>
            <p:nvPr/>
          </p:nvSpPr>
          <p:spPr>
            <a:xfrm>
              <a:off x="1810787" y="2668716"/>
              <a:ext cx="12774" cy="12774"/>
            </a:xfrm>
            <a:custGeom>
              <a:avLst/>
              <a:gdLst/>
              <a:ahLst/>
              <a:cxnLst/>
              <a:rect l="l" t="t" r="r" b="b"/>
              <a:pathLst>
                <a:path w="268" h="268" extrusionOk="0">
                  <a:moveTo>
                    <a:pt x="134" y="1"/>
                  </a:moveTo>
                  <a:cubicBezTo>
                    <a:pt x="59" y="1"/>
                    <a:pt x="0" y="61"/>
                    <a:pt x="0" y="135"/>
                  </a:cubicBezTo>
                  <a:cubicBezTo>
                    <a:pt x="0" y="209"/>
                    <a:pt x="61" y="268"/>
                    <a:pt x="134" y="268"/>
                  </a:cubicBezTo>
                  <a:cubicBezTo>
                    <a:pt x="209" y="268"/>
                    <a:pt x="267" y="209"/>
                    <a:pt x="267" y="135"/>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9"/>
            <p:cNvSpPr/>
            <p:nvPr/>
          </p:nvSpPr>
          <p:spPr>
            <a:xfrm>
              <a:off x="1810787" y="2852989"/>
              <a:ext cx="12774" cy="12774"/>
            </a:xfrm>
            <a:custGeom>
              <a:avLst/>
              <a:gdLst/>
              <a:ahLst/>
              <a:cxnLst/>
              <a:rect l="l" t="t" r="r" b="b"/>
              <a:pathLst>
                <a:path w="268" h="268" extrusionOk="0">
                  <a:moveTo>
                    <a:pt x="134" y="1"/>
                  </a:moveTo>
                  <a:cubicBezTo>
                    <a:pt x="59" y="1"/>
                    <a:pt x="0" y="60"/>
                    <a:pt x="0" y="134"/>
                  </a:cubicBezTo>
                  <a:cubicBezTo>
                    <a:pt x="0" y="208"/>
                    <a:pt x="61" y="268"/>
                    <a:pt x="134" y="268"/>
                  </a:cubicBezTo>
                  <a:cubicBezTo>
                    <a:pt x="209" y="268"/>
                    <a:pt x="267" y="207"/>
                    <a:pt x="267" y="134"/>
                  </a:cubicBezTo>
                  <a:cubicBezTo>
                    <a:pt x="267" y="59"/>
                    <a:pt x="207" y="1"/>
                    <a:pt x="1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50" name="Google Shape;2650;p9"/>
          <p:cNvGrpSpPr/>
          <p:nvPr/>
        </p:nvGrpSpPr>
        <p:grpSpPr>
          <a:xfrm rot="1560014">
            <a:off x="2980198" y="3603712"/>
            <a:ext cx="1121187" cy="1132994"/>
            <a:chOff x="4040460" y="135322"/>
            <a:chExt cx="330843" cy="334322"/>
          </a:xfrm>
        </p:grpSpPr>
        <p:sp>
          <p:nvSpPr>
            <p:cNvPr id="2651" name="Google Shape;2651;p9"/>
            <p:cNvSpPr/>
            <p:nvPr/>
          </p:nvSpPr>
          <p:spPr>
            <a:xfrm>
              <a:off x="4149756" y="146809"/>
              <a:ext cx="134225" cy="232605"/>
            </a:xfrm>
            <a:custGeom>
              <a:avLst/>
              <a:gdLst/>
              <a:ahLst/>
              <a:cxnLst/>
              <a:rect l="l" t="t" r="r" b="b"/>
              <a:pathLst>
                <a:path w="2816" h="4880" extrusionOk="0">
                  <a:moveTo>
                    <a:pt x="1482" y="1"/>
                  </a:moveTo>
                  <a:lnTo>
                    <a:pt x="1444" y="23"/>
                  </a:lnTo>
                  <a:lnTo>
                    <a:pt x="2768" y="2325"/>
                  </a:lnTo>
                  <a:lnTo>
                    <a:pt x="2266" y="4583"/>
                  </a:lnTo>
                  <a:lnTo>
                    <a:pt x="700" y="4831"/>
                  </a:lnTo>
                  <a:lnTo>
                    <a:pt x="48" y="2665"/>
                  </a:lnTo>
                  <a:lnTo>
                    <a:pt x="1482" y="275"/>
                  </a:lnTo>
                  <a:lnTo>
                    <a:pt x="1444" y="253"/>
                  </a:lnTo>
                  <a:lnTo>
                    <a:pt x="5" y="2650"/>
                  </a:lnTo>
                  <a:lnTo>
                    <a:pt x="1" y="2659"/>
                  </a:lnTo>
                  <a:lnTo>
                    <a:pt x="669" y="4880"/>
                  </a:lnTo>
                  <a:lnTo>
                    <a:pt x="2302" y="4622"/>
                  </a:lnTo>
                  <a:lnTo>
                    <a:pt x="2812" y="2326"/>
                  </a:lnTo>
                  <a:lnTo>
                    <a:pt x="2816" y="2316"/>
                  </a:lnTo>
                  <a:lnTo>
                    <a:pt x="14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9"/>
            <p:cNvSpPr/>
            <p:nvPr/>
          </p:nvSpPr>
          <p:spPr>
            <a:xfrm>
              <a:off x="4258527" y="365067"/>
              <a:ext cx="102813" cy="12155"/>
            </a:xfrm>
            <a:custGeom>
              <a:avLst/>
              <a:gdLst/>
              <a:ahLst/>
              <a:cxnLst/>
              <a:rect l="l" t="t" r="r" b="b"/>
              <a:pathLst>
                <a:path w="2157" h="255" extrusionOk="0">
                  <a:moveTo>
                    <a:pt x="5" y="1"/>
                  </a:moveTo>
                  <a:lnTo>
                    <a:pt x="1" y="43"/>
                  </a:lnTo>
                  <a:lnTo>
                    <a:pt x="2152" y="255"/>
                  </a:lnTo>
                  <a:lnTo>
                    <a:pt x="2156" y="212"/>
                  </a:lnTo>
                  <a:lnTo>
                    <a:pt x="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9"/>
            <p:cNvSpPr/>
            <p:nvPr/>
          </p:nvSpPr>
          <p:spPr>
            <a:xfrm>
              <a:off x="4052138" y="390091"/>
              <a:ext cx="143567" cy="79076"/>
            </a:xfrm>
            <a:custGeom>
              <a:avLst/>
              <a:gdLst/>
              <a:ahLst/>
              <a:cxnLst/>
              <a:rect l="l" t="t" r="r" b="b"/>
              <a:pathLst>
                <a:path w="3012" h="1659" extrusionOk="0">
                  <a:moveTo>
                    <a:pt x="2754" y="0"/>
                  </a:moveTo>
                  <a:lnTo>
                    <a:pt x="2711" y="6"/>
                  </a:lnTo>
                  <a:lnTo>
                    <a:pt x="2958" y="1591"/>
                  </a:lnTo>
                  <a:lnTo>
                    <a:pt x="17" y="483"/>
                  </a:lnTo>
                  <a:lnTo>
                    <a:pt x="1" y="523"/>
                  </a:lnTo>
                  <a:lnTo>
                    <a:pt x="3012" y="1658"/>
                  </a:lnTo>
                  <a:lnTo>
                    <a:pt x="275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9"/>
            <p:cNvSpPr/>
            <p:nvPr/>
          </p:nvSpPr>
          <p:spPr>
            <a:xfrm>
              <a:off x="4272684" y="247239"/>
              <a:ext cx="20258" cy="20258"/>
            </a:xfrm>
            <a:custGeom>
              <a:avLst/>
              <a:gdLst/>
              <a:ahLst/>
              <a:cxnLst/>
              <a:rect l="l" t="t" r="r" b="b"/>
              <a:pathLst>
                <a:path w="425" h="425" extrusionOk="0">
                  <a:moveTo>
                    <a:pt x="212" y="1"/>
                  </a:moveTo>
                  <a:cubicBezTo>
                    <a:pt x="95" y="1"/>
                    <a:pt x="1" y="96"/>
                    <a:pt x="1" y="213"/>
                  </a:cubicBezTo>
                  <a:cubicBezTo>
                    <a:pt x="1" y="331"/>
                    <a:pt x="95" y="425"/>
                    <a:pt x="212" y="425"/>
                  </a:cubicBezTo>
                  <a:cubicBezTo>
                    <a:pt x="330" y="425"/>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9"/>
            <p:cNvSpPr/>
            <p:nvPr/>
          </p:nvSpPr>
          <p:spPr>
            <a:xfrm>
              <a:off x="4351045" y="366163"/>
              <a:ext cx="20258" cy="20258"/>
            </a:xfrm>
            <a:custGeom>
              <a:avLst/>
              <a:gdLst/>
              <a:ahLst/>
              <a:cxnLst/>
              <a:rect l="l" t="t" r="r" b="b"/>
              <a:pathLst>
                <a:path w="425" h="425" extrusionOk="0">
                  <a:moveTo>
                    <a:pt x="212" y="1"/>
                  </a:moveTo>
                  <a:cubicBezTo>
                    <a:pt x="95" y="1"/>
                    <a:pt x="1" y="96"/>
                    <a:pt x="1" y="213"/>
                  </a:cubicBezTo>
                  <a:cubicBezTo>
                    <a:pt x="1" y="329"/>
                    <a:pt x="95" y="425"/>
                    <a:pt x="212" y="425"/>
                  </a:cubicBezTo>
                  <a:cubicBezTo>
                    <a:pt x="329" y="425"/>
                    <a:pt x="425" y="329"/>
                    <a:pt x="425" y="213"/>
                  </a:cubicBezTo>
                  <a:cubicBezTo>
                    <a:pt x="425" y="96"/>
                    <a:pt x="329" y="1"/>
                    <a:pt x="2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9"/>
            <p:cNvSpPr/>
            <p:nvPr/>
          </p:nvSpPr>
          <p:spPr>
            <a:xfrm>
              <a:off x="4207383" y="135322"/>
              <a:ext cx="24118" cy="24118"/>
            </a:xfrm>
            <a:custGeom>
              <a:avLst/>
              <a:gdLst/>
              <a:ahLst/>
              <a:cxnLst/>
              <a:rect l="l" t="t" r="r" b="b"/>
              <a:pathLst>
                <a:path w="506" h="506" extrusionOk="0">
                  <a:moveTo>
                    <a:pt x="253" y="1"/>
                  </a:moveTo>
                  <a:cubicBezTo>
                    <a:pt x="114" y="1"/>
                    <a:pt x="1" y="113"/>
                    <a:pt x="1" y="253"/>
                  </a:cubicBezTo>
                  <a:cubicBezTo>
                    <a:pt x="1" y="393"/>
                    <a:pt x="114" y="505"/>
                    <a:pt x="253" y="505"/>
                  </a:cubicBezTo>
                  <a:cubicBezTo>
                    <a:pt x="393" y="505"/>
                    <a:pt x="505" y="392"/>
                    <a:pt x="505" y="253"/>
                  </a:cubicBezTo>
                  <a:cubicBezTo>
                    <a:pt x="505" y="115"/>
                    <a:pt x="393" y="1"/>
                    <a:pt x="2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9"/>
            <p:cNvSpPr/>
            <p:nvPr/>
          </p:nvSpPr>
          <p:spPr>
            <a:xfrm>
              <a:off x="4246468" y="354009"/>
              <a:ext cx="24357" cy="24118"/>
            </a:xfrm>
            <a:custGeom>
              <a:avLst/>
              <a:gdLst/>
              <a:ahLst/>
              <a:cxnLst/>
              <a:rect l="l" t="t" r="r" b="b"/>
              <a:pathLst>
                <a:path w="511" h="506" extrusionOk="0">
                  <a:moveTo>
                    <a:pt x="255" y="0"/>
                  </a:moveTo>
                  <a:cubicBezTo>
                    <a:pt x="118" y="0"/>
                    <a:pt x="5" y="110"/>
                    <a:pt x="2" y="249"/>
                  </a:cubicBezTo>
                  <a:cubicBezTo>
                    <a:pt x="0" y="389"/>
                    <a:pt x="112" y="504"/>
                    <a:pt x="252" y="506"/>
                  </a:cubicBezTo>
                  <a:cubicBezTo>
                    <a:pt x="253" y="506"/>
                    <a:pt x="254" y="506"/>
                    <a:pt x="255" y="506"/>
                  </a:cubicBezTo>
                  <a:cubicBezTo>
                    <a:pt x="393" y="506"/>
                    <a:pt x="506" y="395"/>
                    <a:pt x="508" y="257"/>
                  </a:cubicBezTo>
                  <a:cubicBezTo>
                    <a:pt x="510" y="117"/>
                    <a:pt x="399" y="2"/>
                    <a:pt x="259" y="0"/>
                  </a:cubicBezTo>
                  <a:cubicBezTo>
                    <a:pt x="258" y="0"/>
                    <a:pt x="256" y="0"/>
                    <a:pt x="2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9"/>
            <p:cNvSpPr/>
            <p:nvPr/>
          </p:nvSpPr>
          <p:spPr>
            <a:xfrm>
              <a:off x="4170252" y="366163"/>
              <a:ext cx="24166" cy="24166"/>
            </a:xfrm>
            <a:custGeom>
              <a:avLst/>
              <a:gdLst/>
              <a:ahLst/>
              <a:cxnLst/>
              <a:rect l="l" t="t" r="r" b="b"/>
              <a:pathLst>
                <a:path w="507" h="507" extrusionOk="0">
                  <a:moveTo>
                    <a:pt x="254" y="1"/>
                  </a:moveTo>
                  <a:cubicBezTo>
                    <a:pt x="114" y="1"/>
                    <a:pt x="1" y="114"/>
                    <a:pt x="1" y="253"/>
                  </a:cubicBezTo>
                  <a:cubicBezTo>
                    <a:pt x="1" y="393"/>
                    <a:pt x="114" y="506"/>
                    <a:pt x="254" y="506"/>
                  </a:cubicBezTo>
                  <a:cubicBezTo>
                    <a:pt x="393" y="506"/>
                    <a:pt x="506" y="392"/>
                    <a:pt x="506" y="253"/>
                  </a:cubicBezTo>
                  <a:cubicBezTo>
                    <a:pt x="506" y="115"/>
                    <a:pt x="393" y="1"/>
                    <a:pt x="2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9"/>
            <p:cNvSpPr/>
            <p:nvPr/>
          </p:nvSpPr>
          <p:spPr>
            <a:xfrm>
              <a:off x="4040460" y="402007"/>
              <a:ext cx="24166" cy="24071"/>
            </a:xfrm>
            <a:custGeom>
              <a:avLst/>
              <a:gdLst/>
              <a:ahLst/>
              <a:cxnLst/>
              <a:rect l="l" t="t" r="r" b="b"/>
              <a:pathLst>
                <a:path w="507" h="505" extrusionOk="0">
                  <a:moveTo>
                    <a:pt x="253" y="0"/>
                  </a:moveTo>
                  <a:cubicBezTo>
                    <a:pt x="114" y="0"/>
                    <a:pt x="1" y="112"/>
                    <a:pt x="1" y="253"/>
                  </a:cubicBezTo>
                  <a:cubicBezTo>
                    <a:pt x="1" y="393"/>
                    <a:pt x="114" y="505"/>
                    <a:pt x="253" y="505"/>
                  </a:cubicBezTo>
                  <a:cubicBezTo>
                    <a:pt x="394" y="505"/>
                    <a:pt x="507" y="393"/>
                    <a:pt x="507" y="253"/>
                  </a:cubicBezTo>
                  <a:cubicBezTo>
                    <a:pt x="507" y="113"/>
                    <a:pt x="394"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9"/>
            <p:cNvSpPr/>
            <p:nvPr/>
          </p:nvSpPr>
          <p:spPr>
            <a:xfrm>
              <a:off x="4142844" y="267449"/>
              <a:ext cx="12250" cy="12345"/>
            </a:xfrm>
            <a:custGeom>
              <a:avLst/>
              <a:gdLst/>
              <a:ahLst/>
              <a:cxnLst/>
              <a:rect l="l" t="t" r="r" b="b"/>
              <a:pathLst>
                <a:path w="257" h="259" extrusionOk="0">
                  <a:moveTo>
                    <a:pt x="129" y="1"/>
                  </a:moveTo>
                  <a:cubicBezTo>
                    <a:pt x="58" y="1"/>
                    <a:pt x="0" y="60"/>
                    <a:pt x="0" y="130"/>
                  </a:cubicBezTo>
                  <a:cubicBezTo>
                    <a:pt x="0" y="201"/>
                    <a:pt x="58" y="258"/>
                    <a:pt x="129" y="258"/>
                  </a:cubicBezTo>
                  <a:cubicBezTo>
                    <a:pt x="129" y="258"/>
                    <a:pt x="130" y="258"/>
                    <a:pt x="131" y="258"/>
                  </a:cubicBezTo>
                  <a:cubicBezTo>
                    <a:pt x="200" y="258"/>
                    <a:pt x="257" y="201"/>
                    <a:pt x="257" y="130"/>
                  </a:cubicBezTo>
                  <a:cubicBezTo>
                    <a:pt x="257" y="60"/>
                    <a:pt x="199" y="1"/>
                    <a:pt x="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9"/>
            <p:cNvSpPr/>
            <p:nvPr/>
          </p:nvSpPr>
          <p:spPr>
            <a:xfrm>
              <a:off x="4186172" y="457394"/>
              <a:ext cx="12298" cy="12250"/>
            </a:xfrm>
            <a:custGeom>
              <a:avLst/>
              <a:gdLst/>
              <a:ahLst/>
              <a:cxnLst/>
              <a:rect l="l" t="t" r="r" b="b"/>
              <a:pathLst>
                <a:path w="258" h="257" extrusionOk="0">
                  <a:moveTo>
                    <a:pt x="130" y="0"/>
                  </a:moveTo>
                  <a:cubicBezTo>
                    <a:pt x="58" y="0"/>
                    <a:pt x="1" y="58"/>
                    <a:pt x="1" y="128"/>
                  </a:cubicBezTo>
                  <a:cubicBezTo>
                    <a:pt x="1" y="199"/>
                    <a:pt x="58" y="257"/>
                    <a:pt x="130" y="257"/>
                  </a:cubicBezTo>
                  <a:cubicBezTo>
                    <a:pt x="200" y="256"/>
                    <a:pt x="257" y="199"/>
                    <a:pt x="257" y="128"/>
                  </a:cubicBezTo>
                  <a:cubicBezTo>
                    <a:pt x="257" y="58"/>
                    <a:pt x="200" y="0"/>
                    <a:pt x="1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62" name="Google Shape;2662;p9"/>
          <p:cNvGrpSpPr/>
          <p:nvPr/>
        </p:nvGrpSpPr>
        <p:grpSpPr>
          <a:xfrm>
            <a:off x="2303209" y="1360160"/>
            <a:ext cx="446750" cy="307147"/>
            <a:chOff x="5807116" y="-753678"/>
            <a:chExt cx="145806" cy="100240"/>
          </a:xfrm>
        </p:grpSpPr>
        <p:sp>
          <p:nvSpPr>
            <p:cNvPr id="2663" name="Google Shape;2663;p9"/>
            <p:cNvSpPr/>
            <p:nvPr/>
          </p:nvSpPr>
          <p:spPr>
            <a:xfrm>
              <a:off x="5807116" y="-753678"/>
              <a:ext cx="84272" cy="84319"/>
            </a:xfrm>
            <a:custGeom>
              <a:avLst/>
              <a:gdLst/>
              <a:ahLst/>
              <a:cxnLst/>
              <a:rect l="l" t="t" r="r" b="b"/>
              <a:pathLst>
                <a:path w="1768" h="1769" extrusionOk="0">
                  <a:moveTo>
                    <a:pt x="904" y="0"/>
                  </a:moveTo>
                  <a:cubicBezTo>
                    <a:pt x="787" y="0"/>
                    <a:pt x="607" y="606"/>
                    <a:pt x="607" y="606"/>
                  </a:cubicBezTo>
                  <a:cubicBezTo>
                    <a:pt x="607" y="606"/>
                    <a:pt x="442" y="577"/>
                    <a:pt x="287" y="577"/>
                  </a:cubicBezTo>
                  <a:cubicBezTo>
                    <a:pt x="150" y="577"/>
                    <a:pt x="20" y="599"/>
                    <a:pt x="14" y="684"/>
                  </a:cubicBezTo>
                  <a:cubicBezTo>
                    <a:pt x="1" y="865"/>
                    <a:pt x="503" y="1032"/>
                    <a:pt x="503" y="1032"/>
                  </a:cubicBezTo>
                  <a:cubicBezTo>
                    <a:pt x="503" y="1032"/>
                    <a:pt x="219" y="1611"/>
                    <a:pt x="336" y="1701"/>
                  </a:cubicBezTo>
                  <a:cubicBezTo>
                    <a:pt x="346" y="1709"/>
                    <a:pt x="358" y="1713"/>
                    <a:pt x="373" y="1713"/>
                  </a:cubicBezTo>
                  <a:cubicBezTo>
                    <a:pt x="525" y="1713"/>
                    <a:pt x="890" y="1315"/>
                    <a:pt x="890" y="1315"/>
                  </a:cubicBezTo>
                  <a:cubicBezTo>
                    <a:pt x="890" y="1315"/>
                    <a:pt x="1144" y="1769"/>
                    <a:pt x="1307" y="1769"/>
                  </a:cubicBezTo>
                  <a:cubicBezTo>
                    <a:pt x="1324" y="1769"/>
                    <a:pt x="1340" y="1764"/>
                    <a:pt x="1355" y="1752"/>
                  </a:cubicBezTo>
                  <a:cubicBezTo>
                    <a:pt x="1509" y="1636"/>
                    <a:pt x="1291" y="1134"/>
                    <a:pt x="1291" y="1134"/>
                  </a:cubicBezTo>
                  <a:cubicBezTo>
                    <a:pt x="1291" y="1134"/>
                    <a:pt x="1743" y="940"/>
                    <a:pt x="1755" y="785"/>
                  </a:cubicBezTo>
                  <a:cubicBezTo>
                    <a:pt x="1768" y="631"/>
                    <a:pt x="1148" y="606"/>
                    <a:pt x="1148" y="606"/>
                  </a:cubicBezTo>
                  <a:cubicBezTo>
                    <a:pt x="1148" y="606"/>
                    <a:pt x="1019" y="0"/>
                    <a:pt x="904" y="0"/>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p9"/>
            <p:cNvSpPr/>
            <p:nvPr/>
          </p:nvSpPr>
          <p:spPr>
            <a:xfrm>
              <a:off x="5875991" y="-697100"/>
              <a:ext cx="76931" cy="31507"/>
            </a:xfrm>
            <a:custGeom>
              <a:avLst/>
              <a:gdLst/>
              <a:ahLst/>
              <a:cxnLst/>
              <a:rect l="l" t="t" r="r" b="b"/>
              <a:pathLst>
                <a:path w="1614" h="661" extrusionOk="0">
                  <a:moveTo>
                    <a:pt x="177" y="1"/>
                  </a:moveTo>
                  <a:cubicBezTo>
                    <a:pt x="66" y="1"/>
                    <a:pt x="0" y="9"/>
                    <a:pt x="0" y="9"/>
                  </a:cubicBezTo>
                  <a:cubicBezTo>
                    <a:pt x="1181" y="291"/>
                    <a:pt x="1475" y="661"/>
                    <a:pt x="1476" y="661"/>
                  </a:cubicBezTo>
                  <a:cubicBezTo>
                    <a:pt x="1476" y="661"/>
                    <a:pt x="1476" y="661"/>
                    <a:pt x="1476" y="661"/>
                  </a:cubicBezTo>
                  <a:lnTo>
                    <a:pt x="1614" y="417"/>
                  </a:lnTo>
                  <a:cubicBezTo>
                    <a:pt x="1614" y="417"/>
                    <a:pt x="1380" y="230"/>
                    <a:pt x="843" y="88"/>
                  </a:cubicBezTo>
                  <a:cubicBezTo>
                    <a:pt x="571" y="16"/>
                    <a:pt x="331" y="1"/>
                    <a:pt x="177"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9"/>
            <p:cNvSpPr/>
            <p:nvPr/>
          </p:nvSpPr>
          <p:spPr>
            <a:xfrm>
              <a:off x="5881378" y="-705394"/>
              <a:ext cx="66064" cy="16492"/>
            </a:xfrm>
            <a:custGeom>
              <a:avLst/>
              <a:gdLst/>
              <a:ahLst/>
              <a:cxnLst/>
              <a:rect l="l" t="t" r="r" b="b"/>
              <a:pathLst>
                <a:path w="1386" h="346" extrusionOk="0">
                  <a:moveTo>
                    <a:pt x="643" y="1"/>
                  </a:moveTo>
                  <a:cubicBezTo>
                    <a:pt x="268" y="1"/>
                    <a:pt x="0" y="99"/>
                    <a:pt x="0" y="99"/>
                  </a:cubicBezTo>
                  <a:cubicBezTo>
                    <a:pt x="1011" y="103"/>
                    <a:pt x="1320" y="346"/>
                    <a:pt x="1320" y="346"/>
                  </a:cubicBezTo>
                  <a:cubicBezTo>
                    <a:pt x="1320" y="346"/>
                    <a:pt x="1320" y="346"/>
                    <a:pt x="1320" y="346"/>
                  </a:cubicBezTo>
                  <a:lnTo>
                    <a:pt x="1385" y="121"/>
                  </a:lnTo>
                  <a:cubicBezTo>
                    <a:pt x="1385" y="121"/>
                    <a:pt x="1160" y="15"/>
                    <a:pt x="699" y="1"/>
                  </a:cubicBezTo>
                  <a:cubicBezTo>
                    <a:pt x="680" y="1"/>
                    <a:pt x="661" y="1"/>
                    <a:pt x="643" y="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9"/>
            <p:cNvSpPr/>
            <p:nvPr/>
          </p:nvSpPr>
          <p:spPr>
            <a:xfrm>
              <a:off x="5875991" y="-689759"/>
              <a:ext cx="59963" cy="36321"/>
            </a:xfrm>
            <a:custGeom>
              <a:avLst/>
              <a:gdLst/>
              <a:ahLst/>
              <a:cxnLst/>
              <a:rect l="l" t="t" r="r" b="b"/>
              <a:pathLst>
                <a:path w="1258" h="762" extrusionOk="0">
                  <a:moveTo>
                    <a:pt x="0" y="0"/>
                  </a:moveTo>
                  <a:lnTo>
                    <a:pt x="0" y="0"/>
                  </a:lnTo>
                  <a:cubicBezTo>
                    <a:pt x="923" y="412"/>
                    <a:pt x="1107" y="760"/>
                    <a:pt x="1107" y="761"/>
                  </a:cubicBezTo>
                  <a:lnTo>
                    <a:pt x="1107" y="761"/>
                  </a:lnTo>
                  <a:lnTo>
                    <a:pt x="1258" y="582"/>
                  </a:lnTo>
                  <a:cubicBezTo>
                    <a:pt x="1258" y="582"/>
                    <a:pt x="1095" y="394"/>
                    <a:pt x="679" y="195"/>
                  </a:cubicBezTo>
                  <a:cubicBezTo>
                    <a:pt x="313" y="20"/>
                    <a:pt x="0" y="0"/>
                    <a:pt x="0" y="0"/>
                  </a:cubicBezTo>
                  <a:close/>
                  <a:moveTo>
                    <a:pt x="1107" y="761"/>
                  </a:moveTo>
                  <a:lnTo>
                    <a:pt x="1107" y="761"/>
                  </a:lnTo>
                  <a:cubicBezTo>
                    <a:pt x="1107" y="761"/>
                    <a:pt x="1107" y="761"/>
                    <a:pt x="1107" y="761"/>
                  </a:cubicBezTo>
                  <a:close/>
                </a:path>
              </a:pathLst>
            </a:custGeom>
            <a:solidFill>
              <a:srgbClr val="F7EA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67" name="Google Shape;2667;p9"/>
          <p:cNvSpPr/>
          <p:nvPr/>
        </p:nvSpPr>
        <p:spPr>
          <a:xfrm>
            <a:off x="6210443" y="3552594"/>
            <a:ext cx="59654" cy="59654"/>
          </a:xfrm>
          <a:custGeom>
            <a:avLst/>
            <a:gdLst/>
            <a:ahLst/>
            <a:cxnLst/>
            <a:rect l="l" t="t" r="r" b="b"/>
            <a:pathLst>
              <a:path w="524" h="524" extrusionOk="0">
                <a:moveTo>
                  <a:pt x="254" y="0"/>
                </a:moveTo>
                <a:cubicBezTo>
                  <a:pt x="254" y="0"/>
                  <a:pt x="236" y="121"/>
                  <a:pt x="232" y="234"/>
                </a:cubicBezTo>
                <a:cubicBezTo>
                  <a:pt x="143" y="240"/>
                  <a:pt x="1" y="269"/>
                  <a:pt x="1" y="269"/>
                </a:cubicBezTo>
                <a:cubicBezTo>
                  <a:pt x="1" y="269"/>
                  <a:pt x="121" y="287"/>
                  <a:pt x="232" y="291"/>
                </a:cubicBezTo>
                <a:cubicBezTo>
                  <a:pt x="235" y="405"/>
                  <a:pt x="255" y="524"/>
                  <a:pt x="255" y="524"/>
                </a:cubicBezTo>
                <a:cubicBezTo>
                  <a:pt x="255" y="524"/>
                  <a:pt x="283" y="381"/>
                  <a:pt x="290" y="292"/>
                </a:cubicBezTo>
                <a:cubicBezTo>
                  <a:pt x="404" y="290"/>
                  <a:pt x="523" y="269"/>
                  <a:pt x="523" y="269"/>
                </a:cubicBezTo>
                <a:cubicBezTo>
                  <a:pt x="523" y="269"/>
                  <a:pt x="379" y="239"/>
                  <a:pt x="290"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9"/>
          <p:cNvSpPr/>
          <p:nvPr/>
        </p:nvSpPr>
        <p:spPr>
          <a:xfrm>
            <a:off x="7610694" y="3279175"/>
            <a:ext cx="59540" cy="59654"/>
          </a:xfrm>
          <a:custGeom>
            <a:avLst/>
            <a:gdLst/>
            <a:ahLst/>
            <a:cxnLst/>
            <a:rect l="l" t="t" r="r" b="b"/>
            <a:pathLst>
              <a:path w="523" h="524" extrusionOk="0">
                <a:moveTo>
                  <a:pt x="255" y="0"/>
                </a:moveTo>
                <a:cubicBezTo>
                  <a:pt x="255" y="0"/>
                  <a:pt x="236" y="121"/>
                  <a:pt x="232" y="233"/>
                </a:cubicBezTo>
                <a:cubicBezTo>
                  <a:pt x="143" y="240"/>
                  <a:pt x="0" y="268"/>
                  <a:pt x="0" y="268"/>
                </a:cubicBezTo>
                <a:cubicBezTo>
                  <a:pt x="0" y="268"/>
                  <a:pt x="121" y="286"/>
                  <a:pt x="232" y="290"/>
                </a:cubicBezTo>
                <a:cubicBezTo>
                  <a:pt x="235" y="405"/>
                  <a:pt x="256" y="524"/>
                  <a:pt x="256" y="524"/>
                </a:cubicBezTo>
                <a:cubicBezTo>
                  <a:pt x="256" y="524"/>
                  <a:pt x="283" y="379"/>
                  <a:pt x="290" y="293"/>
                </a:cubicBezTo>
                <a:cubicBezTo>
                  <a:pt x="403" y="289"/>
                  <a:pt x="523" y="268"/>
                  <a:pt x="523" y="268"/>
                </a:cubicBezTo>
                <a:cubicBezTo>
                  <a:pt x="523" y="268"/>
                  <a:pt x="378" y="238"/>
                  <a:pt x="290" y="233"/>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9"/>
          <p:cNvSpPr/>
          <p:nvPr/>
        </p:nvSpPr>
        <p:spPr>
          <a:xfrm>
            <a:off x="4881156" y="3612243"/>
            <a:ext cx="59540" cy="59654"/>
          </a:xfrm>
          <a:custGeom>
            <a:avLst/>
            <a:gdLst/>
            <a:ahLst/>
            <a:cxnLst/>
            <a:rect l="l" t="t" r="r" b="b"/>
            <a:pathLst>
              <a:path w="523" h="524" extrusionOk="0">
                <a:moveTo>
                  <a:pt x="255" y="0"/>
                </a:moveTo>
                <a:cubicBezTo>
                  <a:pt x="255" y="0"/>
                  <a:pt x="236" y="121"/>
                  <a:pt x="232" y="234"/>
                </a:cubicBezTo>
                <a:cubicBezTo>
                  <a:pt x="143" y="240"/>
                  <a:pt x="1" y="268"/>
                  <a:pt x="1" y="268"/>
                </a:cubicBezTo>
                <a:cubicBezTo>
                  <a:pt x="1" y="268"/>
                  <a:pt x="121" y="287"/>
                  <a:pt x="232" y="290"/>
                </a:cubicBezTo>
                <a:cubicBezTo>
                  <a:pt x="235" y="404"/>
                  <a:pt x="256" y="524"/>
                  <a:pt x="256" y="524"/>
                </a:cubicBezTo>
                <a:cubicBezTo>
                  <a:pt x="256" y="524"/>
                  <a:pt x="283" y="379"/>
                  <a:pt x="289" y="292"/>
                </a:cubicBezTo>
                <a:cubicBezTo>
                  <a:pt x="404" y="289"/>
                  <a:pt x="523" y="268"/>
                  <a:pt x="523" y="268"/>
                </a:cubicBezTo>
                <a:cubicBezTo>
                  <a:pt x="523" y="268"/>
                  <a:pt x="378" y="238"/>
                  <a:pt x="289" y="234"/>
                </a:cubicBezTo>
                <a:cubicBezTo>
                  <a:pt x="283" y="144"/>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9"/>
          <p:cNvSpPr/>
          <p:nvPr/>
        </p:nvSpPr>
        <p:spPr>
          <a:xfrm>
            <a:off x="1033673" y="1956119"/>
            <a:ext cx="59654" cy="59768"/>
          </a:xfrm>
          <a:custGeom>
            <a:avLst/>
            <a:gdLst/>
            <a:ahLst/>
            <a:cxnLst/>
            <a:rect l="l" t="t" r="r" b="b"/>
            <a:pathLst>
              <a:path w="524" h="525" extrusionOk="0">
                <a:moveTo>
                  <a:pt x="255" y="1"/>
                </a:moveTo>
                <a:cubicBezTo>
                  <a:pt x="255" y="1"/>
                  <a:pt x="238" y="121"/>
                  <a:pt x="233" y="234"/>
                </a:cubicBezTo>
                <a:cubicBezTo>
                  <a:pt x="144" y="241"/>
                  <a:pt x="1" y="269"/>
                  <a:pt x="1" y="269"/>
                </a:cubicBezTo>
                <a:cubicBezTo>
                  <a:pt x="1" y="269"/>
                  <a:pt x="121" y="288"/>
                  <a:pt x="233" y="292"/>
                </a:cubicBezTo>
                <a:cubicBezTo>
                  <a:pt x="235" y="405"/>
                  <a:pt x="256" y="524"/>
                  <a:pt x="256" y="524"/>
                </a:cubicBezTo>
                <a:cubicBezTo>
                  <a:pt x="256" y="524"/>
                  <a:pt x="285" y="381"/>
                  <a:pt x="291" y="293"/>
                </a:cubicBezTo>
                <a:cubicBezTo>
                  <a:pt x="405" y="291"/>
                  <a:pt x="523" y="269"/>
                  <a:pt x="523" y="269"/>
                </a:cubicBezTo>
                <a:cubicBezTo>
                  <a:pt x="523" y="269"/>
                  <a:pt x="380" y="240"/>
                  <a:pt x="291" y="234"/>
                </a:cubicBezTo>
                <a:cubicBezTo>
                  <a:pt x="285"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9"/>
          <p:cNvSpPr/>
          <p:nvPr/>
        </p:nvSpPr>
        <p:spPr>
          <a:xfrm>
            <a:off x="7987003" y="3950596"/>
            <a:ext cx="59768" cy="59768"/>
          </a:xfrm>
          <a:custGeom>
            <a:avLst/>
            <a:gdLst/>
            <a:ahLst/>
            <a:cxnLst/>
            <a:rect l="l" t="t" r="r" b="b"/>
            <a:pathLst>
              <a:path w="525" h="525" extrusionOk="0">
                <a:moveTo>
                  <a:pt x="256" y="1"/>
                </a:moveTo>
                <a:cubicBezTo>
                  <a:pt x="256" y="1"/>
                  <a:pt x="238" y="121"/>
                  <a:pt x="234" y="234"/>
                </a:cubicBezTo>
                <a:cubicBezTo>
                  <a:pt x="145" y="241"/>
                  <a:pt x="1" y="269"/>
                  <a:pt x="1" y="269"/>
                </a:cubicBezTo>
                <a:cubicBezTo>
                  <a:pt x="1" y="269"/>
                  <a:pt x="121" y="288"/>
                  <a:pt x="233" y="292"/>
                </a:cubicBezTo>
                <a:cubicBezTo>
                  <a:pt x="235" y="405"/>
                  <a:pt x="256" y="524"/>
                  <a:pt x="256" y="524"/>
                </a:cubicBezTo>
                <a:cubicBezTo>
                  <a:pt x="256" y="524"/>
                  <a:pt x="286" y="381"/>
                  <a:pt x="292" y="293"/>
                </a:cubicBezTo>
                <a:cubicBezTo>
                  <a:pt x="406" y="291"/>
                  <a:pt x="524" y="269"/>
                  <a:pt x="524" y="269"/>
                </a:cubicBezTo>
                <a:cubicBezTo>
                  <a:pt x="524" y="269"/>
                  <a:pt x="381" y="240"/>
                  <a:pt x="292" y="234"/>
                </a:cubicBezTo>
                <a:cubicBezTo>
                  <a:pt x="286" y="145"/>
                  <a:pt x="256" y="1"/>
                  <a:pt x="2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9"/>
          <p:cNvSpPr/>
          <p:nvPr/>
        </p:nvSpPr>
        <p:spPr>
          <a:xfrm>
            <a:off x="2751606" y="3740035"/>
            <a:ext cx="59540" cy="59654"/>
          </a:xfrm>
          <a:custGeom>
            <a:avLst/>
            <a:gdLst/>
            <a:ahLst/>
            <a:cxnLst/>
            <a:rect l="l" t="t" r="r" b="b"/>
            <a:pathLst>
              <a:path w="523" h="524" extrusionOk="0">
                <a:moveTo>
                  <a:pt x="255" y="0"/>
                </a:moveTo>
                <a:cubicBezTo>
                  <a:pt x="255" y="0"/>
                  <a:pt x="236" y="121"/>
                  <a:pt x="233" y="234"/>
                </a:cubicBezTo>
                <a:cubicBezTo>
                  <a:pt x="144" y="240"/>
                  <a:pt x="0" y="269"/>
                  <a:pt x="0" y="269"/>
                </a:cubicBezTo>
                <a:cubicBezTo>
                  <a:pt x="0" y="269"/>
                  <a:pt x="121" y="287"/>
                  <a:pt x="233" y="291"/>
                </a:cubicBezTo>
                <a:cubicBezTo>
                  <a:pt x="235" y="406"/>
                  <a:pt x="256" y="524"/>
                  <a:pt x="256" y="524"/>
                </a:cubicBezTo>
                <a:cubicBezTo>
                  <a:pt x="256" y="524"/>
                  <a:pt x="283" y="381"/>
                  <a:pt x="290" y="293"/>
                </a:cubicBezTo>
                <a:cubicBezTo>
                  <a:pt x="403" y="290"/>
                  <a:pt x="523" y="269"/>
                  <a:pt x="523" y="269"/>
                </a:cubicBezTo>
                <a:cubicBezTo>
                  <a:pt x="523" y="269"/>
                  <a:pt x="379" y="239"/>
                  <a:pt x="290"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9"/>
          <p:cNvSpPr/>
          <p:nvPr/>
        </p:nvSpPr>
        <p:spPr>
          <a:xfrm>
            <a:off x="3207648" y="1243944"/>
            <a:ext cx="59654" cy="59768"/>
          </a:xfrm>
          <a:custGeom>
            <a:avLst/>
            <a:gdLst/>
            <a:ahLst/>
            <a:cxnLst/>
            <a:rect l="l" t="t" r="r" b="b"/>
            <a:pathLst>
              <a:path w="524" h="525" extrusionOk="0">
                <a:moveTo>
                  <a:pt x="255" y="1"/>
                </a:moveTo>
                <a:cubicBezTo>
                  <a:pt x="255" y="1"/>
                  <a:pt x="237" y="121"/>
                  <a:pt x="232" y="233"/>
                </a:cubicBezTo>
                <a:cubicBezTo>
                  <a:pt x="143" y="240"/>
                  <a:pt x="0" y="269"/>
                  <a:pt x="0" y="269"/>
                </a:cubicBezTo>
                <a:cubicBezTo>
                  <a:pt x="0" y="269"/>
                  <a:pt x="120" y="288"/>
                  <a:pt x="231" y="291"/>
                </a:cubicBezTo>
                <a:cubicBezTo>
                  <a:pt x="235" y="405"/>
                  <a:pt x="255" y="524"/>
                  <a:pt x="255" y="524"/>
                </a:cubicBezTo>
                <a:cubicBezTo>
                  <a:pt x="255" y="524"/>
                  <a:pt x="284" y="382"/>
                  <a:pt x="290" y="293"/>
                </a:cubicBezTo>
                <a:cubicBezTo>
                  <a:pt x="404" y="290"/>
                  <a:pt x="523" y="269"/>
                  <a:pt x="523" y="269"/>
                </a:cubicBezTo>
                <a:cubicBezTo>
                  <a:pt x="523" y="269"/>
                  <a:pt x="379" y="238"/>
                  <a:pt x="290" y="233"/>
                </a:cubicBezTo>
                <a:cubicBezTo>
                  <a:pt x="284"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9"/>
          <p:cNvSpPr/>
          <p:nvPr/>
        </p:nvSpPr>
        <p:spPr>
          <a:xfrm>
            <a:off x="4215052" y="4153506"/>
            <a:ext cx="59540" cy="59768"/>
          </a:xfrm>
          <a:custGeom>
            <a:avLst/>
            <a:gdLst/>
            <a:ahLst/>
            <a:cxnLst/>
            <a:rect l="l" t="t" r="r" b="b"/>
            <a:pathLst>
              <a:path w="523" h="525" extrusionOk="0">
                <a:moveTo>
                  <a:pt x="255" y="1"/>
                </a:moveTo>
                <a:cubicBezTo>
                  <a:pt x="255" y="1"/>
                  <a:pt x="236" y="121"/>
                  <a:pt x="232" y="233"/>
                </a:cubicBezTo>
                <a:cubicBezTo>
                  <a:pt x="144" y="241"/>
                  <a:pt x="0" y="269"/>
                  <a:pt x="0" y="269"/>
                </a:cubicBezTo>
                <a:cubicBezTo>
                  <a:pt x="0" y="269"/>
                  <a:pt x="121" y="287"/>
                  <a:pt x="232" y="291"/>
                </a:cubicBezTo>
                <a:cubicBezTo>
                  <a:pt x="235" y="405"/>
                  <a:pt x="256" y="524"/>
                  <a:pt x="256" y="524"/>
                </a:cubicBezTo>
                <a:cubicBezTo>
                  <a:pt x="256" y="524"/>
                  <a:pt x="283" y="382"/>
                  <a:pt x="290" y="293"/>
                </a:cubicBezTo>
                <a:cubicBezTo>
                  <a:pt x="403" y="290"/>
                  <a:pt x="523" y="269"/>
                  <a:pt x="523" y="269"/>
                </a:cubicBezTo>
                <a:cubicBezTo>
                  <a:pt x="523" y="269"/>
                  <a:pt x="379" y="239"/>
                  <a:pt x="290" y="233"/>
                </a:cubicBezTo>
                <a:cubicBezTo>
                  <a:pt x="283" y="144"/>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9"/>
          <p:cNvSpPr/>
          <p:nvPr/>
        </p:nvSpPr>
        <p:spPr>
          <a:xfrm>
            <a:off x="7048098" y="4416539"/>
            <a:ext cx="59654" cy="59768"/>
          </a:xfrm>
          <a:custGeom>
            <a:avLst/>
            <a:gdLst/>
            <a:ahLst/>
            <a:cxnLst/>
            <a:rect l="l" t="t" r="r" b="b"/>
            <a:pathLst>
              <a:path w="524" h="525" extrusionOk="0">
                <a:moveTo>
                  <a:pt x="255" y="1"/>
                </a:moveTo>
                <a:cubicBezTo>
                  <a:pt x="255" y="1"/>
                  <a:pt x="237" y="121"/>
                  <a:pt x="232" y="234"/>
                </a:cubicBezTo>
                <a:cubicBezTo>
                  <a:pt x="143" y="241"/>
                  <a:pt x="0" y="270"/>
                  <a:pt x="0" y="270"/>
                </a:cubicBezTo>
                <a:cubicBezTo>
                  <a:pt x="0" y="270"/>
                  <a:pt x="120" y="288"/>
                  <a:pt x="231" y="292"/>
                </a:cubicBezTo>
                <a:cubicBezTo>
                  <a:pt x="235" y="405"/>
                  <a:pt x="255" y="524"/>
                  <a:pt x="255" y="524"/>
                </a:cubicBezTo>
                <a:cubicBezTo>
                  <a:pt x="255" y="524"/>
                  <a:pt x="284" y="381"/>
                  <a:pt x="290" y="293"/>
                </a:cubicBezTo>
                <a:cubicBezTo>
                  <a:pt x="404" y="291"/>
                  <a:pt x="523" y="270"/>
                  <a:pt x="523" y="270"/>
                </a:cubicBezTo>
                <a:cubicBezTo>
                  <a:pt x="523" y="270"/>
                  <a:pt x="379" y="240"/>
                  <a:pt x="290" y="234"/>
                </a:cubicBezTo>
                <a:cubicBezTo>
                  <a:pt x="284" y="145"/>
                  <a:pt x="255" y="1"/>
                  <a:pt x="2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9"/>
          <p:cNvSpPr/>
          <p:nvPr/>
        </p:nvSpPr>
        <p:spPr>
          <a:xfrm>
            <a:off x="7829095" y="615502"/>
            <a:ext cx="59540" cy="59654"/>
          </a:xfrm>
          <a:custGeom>
            <a:avLst/>
            <a:gdLst/>
            <a:ahLst/>
            <a:cxnLst/>
            <a:rect l="l" t="t" r="r" b="b"/>
            <a:pathLst>
              <a:path w="523" h="524" extrusionOk="0">
                <a:moveTo>
                  <a:pt x="254" y="0"/>
                </a:moveTo>
                <a:cubicBezTo>
                  <a:pt x="254" y="0"/>
                  <a:pt x="236" y="121"/>
                  <a:pt x="232" y="234"/>
                </a:cubicBezTo>
                <a:cubicBezTo>
                  <a:pt x="143" y="240"/>
                  <a:pt x="0" y="269"/>
                  <a:pt x="0" y="269"/>
                </a:cubicBezTo>
                <a:cubicBezTo>
                  <a:pt x="0" y="269"/>
                  <a:pt x="121" y="287"/>
                  <a:pt x="232" y="291"/>
                </a:cubicBezTo>
                <a:cubicBezTo>
                  <a:pt x="235" y="404"/>
                  <a:pt x="256" y="524"/>
                  <a:pt x="256" y="524"/>
                </a:cubicBezTo>
                <a:cubicBezTo>
                  <a:pt x="256" y="524"/>
                  <a:pt x="283" y="381"/>
                  <a:pt x="289" y="292"/>
                </a:cubicBezTo>
                <a:cubicBezTo>
                  <a:pt x="403" y="290"/>
                  <a:pt x="523" y="269"/>
                  <a:pt x="523" y="269"/>
                </a:cubicBezTo>
                <a:cubicBezTo>
                  <a:pt x="523" y="269"/>
                  <a:pt x="378" y="239"/>
                  <a:pt x="289" y="234"/>
                </a:cubicBezTo>
                <a:cubicBezTo>
                  <a:pt x="283" y="145"/>
                  <a:pt x="254" y="0"/>
                  <a:pt x="25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9"/>
          <p:cNvSpPr/>
          <p:nvPr/>
        </p:nvSpPr>
        <p:spPr>
          <a:xfrm>
            <a:off x="1441775" y="3707842"/>
            <a:ext cx="59654" cy="59654"/>
          </a:xfrm>
          <a:custGeom>
            <a:avLst/>
            <a:gdLst/>
            <a:ahLst/>
            <a:cxnLst/>
            <a:rect l="l" t="t" r="r" b="b"/>
            <a:pathLst>
              <a:path w="524" h="524" extrusionOk="0">
                <a:moveTo>
                  <a:pt x="255" y="0"/>
                </a:moveTo>
                <a:cubicBezTo>
                  <a:pt x="255" y="0"/>
                  <a:pt x="236" y="121"/>
                  <a:pt x="232" y="234"/>
                </a:cubicBezTo>
                <a:cubicBezTo>
                  <a:pt x="144" y="240"/>
                  <a:pt x="1" y="268"/>
                  <a:pt x="1" y="268"/>
                </a:cubicBezTo>
                <a:cubicBezTo>
                  <a:pt x="1" y="268"/>
                  <a:pt x="121" y="287"/>
                  <a:pt x="232" y="291"/>
                </a:cubicBezTo>
                <a:cubicBezTo>
                  <a:pt x="235" y="404"/>
                  <a:pt x="256" y="524"/>
                  <a:pt x="256" y="524"/>
                </a:cubicBezTo>
                <a:cubicBezTo>
                  <a:pt x="256" y="524"/>
                  <a:pt x="283" y="381"/>
                  <a:pt x="291" y="292"/>
                </a:cubicBezTo>
                <a:cubicBezTo>
                  <a:pt x="404" y="290"/>
                  <a:pt x="523" y="268"/>
                  <a:pt x="523" y="268"/>
                </a:cubicBezTo>
                <a:cubicBezTo>
                  <a:pt x="523" y="268"/>
                  <a:pt x="380" y="239"/>
                  <a:pt x="291" y="234"/>
                </a:cubicBezTo>
                <a:cubicBezTo>
                  <a:pt x="283" y="145"/>
                  <a:pt x="255" y="0"/>
                  <a:pt x="25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9"/>
          <p:cNvSpPr/>
          <p:nvPr/>
        </p:nvSpPr>
        <p:spPr>
          <a:xfrm>
            <a:off x="5402264" y="1658748"/>
            <a:ext cx="67395" cy="67167"/>
          </a:xfrm>
          <a:custGeom>
            <a:avLst/>
            <a:gdLst/>
            <a:ahLst/>
            <a:cxnLst/>
            <a:rect l="l" t="t" r="r" b="b"/>
            <a:pathLst>
              <a:path w="592" h="590" extrusionOk="0">
                <a:moveTo>
                  <a:pt x="286" y="0"/>
                </a:moveTo>
                <a:cubicBezTo>
                  <a:pt x="286" y="0"/>
                  <a:pt x="265" y="136"/>
                  <a:pt x="262" y="263"/>
                </a:cubicBezTo>
                <a:cubicBezTo>
                  <a:pt x="163" y="269"/>
                  <a:pt x="1" y="304"/>
                  <a:pt x="1" y="304"/>
                </a:cubicBezTo>
                <a:cubicBezTo>
                  <a:pt x="1" y="304"/>
                  <a:pt x="137" y="325"/>
                  <a:pt x="262" y="328"/>
                </a:cubicBezTo>
                <a:cubicBezTo>
                  <a:pt x="264" y="456"/>
                  <a:pt x="288" y="589"/>
                  <a:pt x="288" y="589"/>
                </a:cubicBezTo>
                <a:cubicBezTo>
                  <a:pt x="288" y="589"/>
                  <a:pt x="321" y="427"/>
                  <a:pt x="328" y="328"/>
                </a:cubicBezTo>
                <a:cubicBezTo>
                  <a:pt x="458" y="326"/>
                  <a:pt x="592" y="302"/>
                  <a:pt x="592" y="302"/>
                </a:cubicBezTo>
                <a:cubicBezTo>
                  <a:pt x="592" y="302"/>
                  <a:pt x="428" y="268"/>
                  <a:pt x="328" y="262"/>
                </a:cubicBezTo>
                <a:cubicBezTo>
                  <a:pt x="320" y="163"/>
                  <a:pt x="286" y="0"/>
                  <a:pt x="28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9"/>
          <p:cNvSpPr/>
          <p:nvPr/>
        </p:nvSpPr>
        <p:spPr>
          <a:xfrm>
            <a:off x="8218948" y="2446226"/>
            <a:ext cx="67395" cy="67281"/>
          </a:xfrm>
          <a:custGeom>
            <a:avLst/>
            <a:gdLst/>
            <a:ahLst/>
            <a:cxnLst/>
            <a:rect l="l" t="t" r="r" b="b"/>
            <a:pathLst>
              <a:path w="592" h="591" extrusionOk="0">
                <a:moveTo>
                  <a:pt x="287" y="1"/>
                </a:moveTo>
                <a:cubicBezTo>
                  <a:pt x="287" y="1"/>
                  <a:pt x="266" y="136"/>
                  <a:pt x="262" y="264"/>
                </a:cubicBezTo>
                <a:cubicBezTo>
                  <a:pt x="163" y="270"/>
                  <a:pt x="0" y="305"/>
                  <a:pt x="0" y="305"/>
                </a:cubicBezTo>
                <a:cubicBezTo>
                  <a:pt x="0" y="305"/>
                  <a:pt x="136" y="326"/>
                  <a:pt x="262" y="329"/>
                </a:cubicBezTo>
                <a:cubicBezTo>
                  <a:pt x="264" y="457"/>
                  <a:pt x="288" y="590"/>
                  <a:pt x="288" y="590"/>
                </a:cubicBezTo>
                <a:cubicBezTo>
                  <a:pt x="288" y="590"/>
                  <a:pt x="321" y="428"/>
                  <a:pt x="329" y="329"/>
                </a:cubicBezTo>
                <a:cubicBezTo>
                  <a:pt x="458" y="327"/>
                  <a:pt x="592" y="302"/>
                  <a:pt x="592" y="302"/>
                </a:cubicBezTo>
                <a:cubicBezTo>
                  <a:pt x="592" y="302"/>
                  <a:pt x="428" y="269"/>
                  <a:pt x="329" y="263"/>
                </a:cubicBezTo>
                <a:cubicBezTo>
                  <a:pt x="321"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9"/>
          <p:cNvSpPr/>
          <p:nvPr/>
        </p:nvSpPr>
        <p:spPr>
          <a:xfrm>
            <a:off x="1874979" y="706805"/>
            <a:ext cx="134790" cy="134790"/>
          </a:xfrm>
          <a:custGeom>
            <a:avLst/>
            <a:gdLst/>
            <a:ahLst/>
            <a:cxnLst/>
            <a:rect l="l" t="t" r="r" b="b"/>
            <a:pathLst>
              <a:path w="1184" h="1184" extrusionOk="0">
                <a:moveTo>
                  <a:pt x="577" y="1"/>
                </a:moveTo>
                <a:cubicBezTo>
                  <a:pt x="577" y="1"/>
                  <a:pt x="534" y="273"/>
                  <a:pt x="526" y="527"/>
                </a:cubicBezTo>
                <a:cubicBezTo>
                  <a:pt x="325" y="542"/>
                  <a:pt x="1" y="608"/>
                  <a:pt x="1" y="608"/>
                </a:cubicBezTo>
                <a:cubicBezTo>
                  <a:pt x="1" y="608"/>
                  <a:pt x="272" y="650"/>
                  <a:pt x="524" y="659"/>
                </a:cubicBezTo>
                <a:cubicBezTo>
                  <a:pt x="530" y="917"/>
                  <a:pt x="577" y="1183"/>
                  <a:pt x="577" y="1183"/>
                </a:cubicBezTo>
                <a:cubicBezTo>
                  <a:pt x="577" y="1183"/>
                  <a:pt x="644" y="861"/>
                  <a:pt x="658" y="660"/>
                </a:cubicBezTo>
                <a:cubicBezTo>
                  <a:pt x="916" y="655"/>
                  <a:pt x="1184" y="608"/>
                  <a:pt x="1184" y="608"/>
                </a:cubicBezTo>
                <a:cubicBezTo>
                  <a:pt x="1184" y="608"/>
                  <a:pt x="858" y="541"/>
                  <a:pt x="658" y="527"/>
                </a:cubicBezTo>
                <a:cubicBezTo>
                  <a:pt x="644" y="327"/>
                  <a:pt x="577" y="1"/>
                  <a:pt x="5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9"/>
          <p:cNvSpPr/>
          <p:nvPr/>
        </p:nvSpPr>
        <p:spPr>
          <a:xfrm>
            <a:off x="4881153" y="4247082"/>
            <a:ext cx="269125" cy="269239"/>
          </a:xfrm>
          <a:custGeom>
            <a:avLst/>
            <a:gdLst/>
            <a:ahLst/>
            <a:cxnLst/>
            <a:rect l="l" t="t" r="r" b="b"/>
            <a:pathLst>
              <a:path w="2364" h="2365" extrusionOk="0">
                <a:moveTo>
                  <a:pt x="1150" y="1"/>
                </a:moveTo>
                <a:cubicBezTo>
                  <a:pt x="1150" y="1"/>
                  <a:pt x="1065" y="546"/>
                  <a:pt x="1048" y="1052"/>
                </a:cubicBezTo>
                <a:cubicBezTo>
                  <a:pt x="647" y="1080"/>
                  <a:pt x="0" y="1214"/>
                  <a:pt x="0" y="1214"/>
                </a:cubicBezTo>
                <a:cubicBezTo>
                  <a:pt x="0" y="1214"/>
                  <a:pt x="541" y="1299"/>
                  <a:pt x="1047" y="1316"/>
                </a:cubicBezTo>
                <a:cubicBezTo>
                  <a:pt x="1058" y="1832"/>
                  <a:pt x="1150" y="2365"/>
                  <a:pt x="1150" y="2365"/>
                </a:cubicBezTo>
                <a:cubicBezTo>
                  <a:pt x="1150" y="2365"/>
                  <a:pt x="1283" y="1718"/>
                  <a:pt x="1312" y="1318"/>
                </a:cubicBezTo>
                <a:cubicBezTo>
                  <a:pt x="1828" y="1305"/>
                  <a:pt x="2364" y="1214"/>
                  <a:pt x="2364" y="1214"/>
                </a:cubicBezTo>
                <a:cubicBezTo>
                  <a:pt x="2364" y="1214"/>
                  <a:pt x="1712" y="1080"/>
                  <a:pt x="1312" y="1052"/>
                </a:cubicBezTo>
                <a:cubicBezTo>
                  <a:pt x="1284" y="651"/>
                  <a:pt x="1150" y="1"/>
                  <a:pt x="115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9"/>
          <p:cNvSpPr/>
          <p:nvPr/>
        </p:nvSpPr>
        <p:spPr>
          <a:xfrm>
            <a:off x="5996476" y="1040106"/>
            <a:ext cx="67395" cy="67395"/>
          </a:xfrm>
          <a:custGeom>
            <a:avLst/>
            <a:gdLst/>
            <a:ahLst/>
            <a:cxnLst/>
            <a:rect l="l" t="t" r="r" b="b"/>
            <a:pathLst>
              <a:path w="592" h="592" extrusionOk="0">
                <a:moveTo>
                  <a:pt x="287" y="1"/>
                </a:moveTo>
                <a:cubicBezTo>
                  <a:pt x="287" y="1"/>
                  <a:pt x="266" y="137"/>
                  <a:pt x="262" y="264"/>
                </a:cubicBezTo>
                <a:cubicBezTo>
                  <a:pt x="163" y="271"/>
                  <a:pt x="0" y="305"/>
                  <a:pt x="0" y="305"/>
                </a:cubicBezTo>
                <a:cubicBezTo>
                  <a:pt x="0" y="305"/>
                  <a:pt x="136" y="326"/>
                  <a:pt x="262" y="330"/>
                </a:cubicBezTo>
                <a:cubicBezTo>
                  <a:pt x="265" y="458"/>
                  <a:pt x="288" y="591"/>
                  <a:pt x="288" y="591"/>
                </a:cubicBezTo>
                <a:cubicBezTo>
                  <a:pt x="288" y="591"/>
                  <a:pt x="322" y="429"/>
                  <a:pt x="329" y="330"/>
                </a:cubicBezTo>
                <a:cubicBezTo>
                  <a:pt x="459" y="328"/>
                  <a:pt x="592" y="304"/>
                  <a:pt x="592" y="304"/>
                </a:cubicBezTo>
                <a:cubicBezTo>
                  <a:pt x="592" y="304"/>
                  <a:pt x="430" y="269"/>
                  <a:pt x="329" y="263"/>
                </a:cubicBezTo>
                <a:cubicBezTo>
                  <a:pt x="322" y="164"/>
                  <a:pt x="287" y="1"/>
                  <a:pt x="2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9"/>
          <p:cNvSpPr/>
          <p:nvPr/>
        </p:nvSpPr>
        <p:spPr>
          <a:xfrm>
            <a:off x="3957025" y="1690656"/>
            <a:ext cx="134790" cy="134790"/>
          </a:xfrm>
          <a:custGeom>
            <a:avLst/>
            <a:gdLst/>
            <a:ahLst/>
            <a:cxnLst/>
            <a:rect l="l" t="t" r="r" b="b"/>
            <a:pathLst>
              <a:path w="1184" h="1184" extrusionOk="0">
                <a:moveTo>
                  <a:pt x="576" y="1"/>
                </a:moveTo>
                <a:cubicBezTo>
                  <a:pt x="576" y="1"/>
                  <a:pt x="534" y="273"/>
                  <a:pt x="526" y="526"/>
                </a:cubicBezTo>
                <a:cubicBezTo>
                  <a:pt x="325" y="541"/>
                  <a:pt x="1" y="608"/>
                  <a:pt x="1" y="608"/>
                </a:cubicBezTo>
                <a:cubicBezTo>
                  <a:pt x="1" y="608"/>
                  <a:pt x="272" y="650"/>
                  <a:pt x="524" y="659"/>
                </a:cubicBezTo>
                <a:cubicBezTo>
                  <a:pt x="529" y="917"/>
                  <a:pt x="576" y="1184"/>
                  <a:pt x="576" y="1184"/>
                </a:cubicBezTo>
                <a:cubicBezTo>
                  <a:pt x="576" y="1184"/>
                  <a:pt x="642" y="860"/>
                  <a:pt x="658" y="660"/>
                </a:cubicBezTo>
                <a:cubicBezTo>
                  <a:pt x="916" y="655"/>
                  <a:pt x="1184" y="608"/>
                  <a:pt x="1184" y="608"/>
                </a:cubicBezTo>
                <a:cubicBezTo>
                  <a:pt x="1184" y="608"/>
                  <a:pt x="858" y="541"/>
                  <a:pt x="658" y="526"/>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9"/>
          <p:cNvSpPr/>
          <p:nvPr/>
        </p:nvSpPr>
        <p:spPr>
          <a:xfrm>
            <a:off x="6626397" y="1555866"/>
            <a:ext cx="134790" cy="134790"/>
          </a:xfrm>
          <a:custGeom>
            <a:avLst/>
            <a:gdLst/>
            <a:ahLst/>
            <a:cxnLst/>
            <a:rect l="l" t="t" r="r" b="b"/>
            <a:pathLst>
              <a:path w="1184" h="1184" extrusionOk="0">
                <a:moveTo>
                  <a:pt x="576" y="1"/>
                </a:moveTo>
                <a:cubicBezTo>
                  <a:pt x="576" y="1"/>
                  <a:pt x="533" y="273"/>
                  <a:pt x="525" y="527"/>
                </a:cubicBezTo>
                <a:cubicBezTo>
                  <a:pt x="325" y="541"/>
                  <a:pt x="0" y="608"/>
                  <a:pt x="0" y="608"/>
                </a:cubicBezTo>
                <a:cubicBezTo>
                  <a:pt x="0" y="608"/>
                  <a:pt x="271" y="650"/>
                  <a:pt x="524" y="659"/>
                </a:cubicBezTo>
                <a:cubicBezTo>
                  <a:pt x="529" y="917"/>
                  <a:pt x="576" y="1184"/>
                  <a:pt x="576" y="1184"/>
                </a:cubicBezTo>
                <a:cubicBezTo>
                  <a:pt x="576" y="1184"/>
                  <a:pt x="643" y="860"/>
                  <a:pt x="657" y="660"/>
                </a:cubicBezTo>
                <a:cubicBezTo>
                  <a:pt x="915" y="655"/>
                  <a:pt x="1183" y="608"/>
                  <a:pt x="1183" y="608"/>
                </a:cubicBezTo>
                <a:cubicBezTo>
                  <a:pt x="1183" y="608"/>
                  <a:pt x="858" y="541"/>
                  <a:pt x="657" y="527"/>
                </a:cubicBezTo>
                <a:cubicBezTo>
                  <a:pt x="643" y="326"/>
                  <a:pt x="576" y="1"/>
                  <a:pt x="5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theme/theme1.xml><?xml version="1.0" encoding="utf-8"?>
<a:theme xmlns:a="http://schemas.openxmlformats.org/drawingml/2006/main" name="Outer Galaxies: Astronomy Education Center by Slidesgo">
  <a:themeElements>
    <a:clrScheme name="Simple Light">
      <a:dk1>
        <a:srgbClr val="FFFFFF"/>
      </a:dk1>
      <a:lt1>
        <a:srgbClr val="18253F"/>
      </a:lt1>
      <a:dk2>
        <a:srgbClr val="F7EAB7"/>
      </a:dk2>
      <a:lt2>
        <a:srgbClr val="F8D551"/>
      </a:lt2>
      <a:accent1>
        <a:srgbClr val="F37D41"/>
      </a:accent1>
      <a:accent2>
        <a:srgbClr val="F0597F"/>
      </a:accent2>
      <a:accent3>
        <a:srgbClr val="F39CAA"/>
      </a:accent3>
      <a:accent4>
        <a:srgbClr val="FDE2E7"/>
      </a:accent4>
      <a:accent5>
        <a:srgbClr val="9FEBE1"/>
      </a:accent5>
      <a:accent6>
        <a:srgbClr val="79B6F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2195</Words>
  <Application>Microsoft Office PowerPoint</Application>
  <PresentationFormat>On-screen Show (16:9)</PresentationFormat>
  <Paragraphs>263</Paragraphs>
  <Slides>71</Slides>
  <Notes>71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Barlow</vt:lpstr>
      <vt:lpstr>Exo Medium</vt:lpstr>
      <vt:lpstr>Outer Galaxies: Astronomy Education Center by Slidesgo</vt:lpstr>
      <vt:lpstr>PowerPoint Presentation</vt:lpstr>
      <vt:lpstr>Our team</vt:lpstr>
      <vt:lpstr>WEB SERVICE</vt:lpstr>
      <vt:lpstr>Webservice  là gì? </vt:lpstr>
      <vt:lpstr>Webservice là gì? </vt:lpstr>
      <vt:lpstr>1. Webservice là gì? </vt:lpstr>
      <vt:lpstr>Thành phần cơ bản của Web service</vt:lpstr>
      <vt:lpstr>Thành phần cơ bản của  Web service </vt:lpstr>
      <vt:lpstr>Ưu điểm của Web service</vt:lpstr>
      <vt:lpstr>Ưu điểm của Web service</vt:lpstr>
      <vt:lpstr>Hạn chế của Web service</vt:lpstr>
      <vt:lpstr>Hạn chế của Web service</vt:lpstr>
      <vt:lpstr>PowerPoint Presentation</vt:lpstr>
      <vt:lpstr>Khởi tạo Project: Hello World</vt:lpstr>
      <vt:lpstr>Khởi tạo Project: Hello World</vt:lpstr>
      <vt:lpstr>Khởi tạo Project: Hello World</vt:lpstr>
      <vt:lpstr>Khởi tạo Project: Hello World</vt:lpstr>
      <vt:lpstr>Khởi tạo Project: Hello World</vt:lpstr>
      <vt:lpstr>Khởi tạo Project: Hello World</vt:lpstr>
      <vt:lpstr>Khởi tạo Project: Hello World  (Nhập từ bàn phím)</vt:lpstr>
      <vt:lpstr>Khởi tạo Project: Hello World  (Nhập từ bàn phím)</vt:lpstr>
      <vt:lpstr>Khởi tạo Project: Hello World  (Nhập từ bàn phím)</vt:lpstr>
      <vt:lpstr>Khởi tạo Project: Hello World  (Nhập từ bàn phím)</vt:lpstr>
      <vt:lpstr>FIREBASE</vt:lpstr>
      <vt:lpstr>Khái niệm và cách hoạt động</vt:lpstr>
      <vt:lpstr>Firebase là gì?</vt:lpstr>
      <vt:lpstr>Firebase là gì?</vt:lpstr>
      <vt:lpstr>Firebase Realtime Database</vt:lpstr>
      <vt:lpstr>PowerPoint Presentation</vt:lpstr>
      <vt:lpstr>Firebase Realtime Database</vt:lpstr>
      <vt:lpstr>PowerPoint Presentation</vt:lpstr>
      <vt:lpstr>Firebase Realtime Database</vt:lpstr>
      <vt:lpstr>PowerPoint Presentation</vt:lpstr>
      <vt:lpstr>Ưu điểm của  Firebase</vt:lpstr>
      <vt:lpstr>Ưu điểm của firebase</vt:lpstr>
      <vt:lpstr>Hạn chế của  Firebase</vt:lpstr>
      <vt:lpstr>Hạn chế của Firebase</vt:lpstr>
      <vt:lpstr>Một số ứng dụng của Firebase</vt:lpstr>
      <vt:lpstr>Một số ứng dụng của Firebase</vt:lpstr>
      <vt:lpstr>Một số ứng dụng của Firebase</vt:lpstr>
      <vt:lpstr>Các dịch vụ của Firebase</vt:lpstr>
      <vt:lpstr>Các dịch vụ của Firebase</vt:lpstr>
      <vt:lpstr>Firebase Develop &amp; Test Your App </vt:lpstr>
      <vt:lpstr>Firebase Develop &amp; Test Your App </vt:lpstr>
      <vt:lpstr>Firebase Develop &amp; Test Your App </vt:lpstr>
      <vt:lpstr>Firebase Grow &amp; Engage Your Audience</vt:lpstr>
      <vt:lpstr>Firebase Grow &amp; Engage Your Audience</vt:lpstr>
      <vt:lpstr>Firebase Grow &amp; Engage Your Audience</vt:lpstr>
      <vt:lpstr>Một số giải pháp thay thế Firebase</vt:lpstr>
      <vt:lpstr>Những giải pháp thay thế Firebase </vt:lpstr>
      <vt:lpstr>THỰC HÀNH</vt:lpstr>
      <vt:lpstr>Cách tạo Project Realtime Database</vt:lpstr>
      <vt:lpstr>Bước 1:</vt:lpstr>
      <vt:lpstr>Bước 1:</vt:lpstr>
      <vt:lpstr>Bước 1:</vt:lpstr>
      <vt:lpstr>Bước 1:</vt:lpstr>
      <vt:lpstr>Bước 1:</vt:lpstr>
      <vt:lpstr>Bước 2:</vt:lpstr>
      <vt:lpstr>Bước 3:</vt:lpstr>
      <vt:lpstr>Bước 4:</vt:lpstr>
      <vt:lpstr>Bước 4:</vt:lpstr>
      <vt:lpstr>Cách kết nối C# với Firebase</vt:lpstr>
      <vt:lpstr>Cài thư viện FireSharp</vt:lpstr>
      <vt:lpstr>Cài thư viện FireSharp</vt:lpstr>
      <vt:lpstr>Cài thư viện FireSharp</vt:lpstr>
      <vt:lpstr>Bước 1:</vt:lpstr>
      <vt:lpstr>Bước 2:</vt:lpstr>
      <vt:lpstr>Bước 3:</vt:lpstr>
      <vt:lpstr>Bước 3:</vt:lpstr>
      <vt:lpstr>Bước 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Đặng Đức Tài</cp:lastModifiedBy>
  <cp:revision>2</cp:revision>
  <dcterms:modified xsi:type="dcterms:W3CDTF">2024-04-02T07:02:44Z</dcterms:modified>
</cp:coreProperties>
</file>